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6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7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8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9.xml" ContentType="application/vnd.openxmlformats-officedocument.theme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0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theme/theme11.xml" ContentType="application/vnd.openxmlformats-officedocument.theme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theme/theme12.xml" ContentType="application/vnd.openxmlformats-officedocument.theme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theme/theme13.xml" ContentType="application/vnd.openxmlformats-officedocument.theme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14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theme/theme15.xml" ContentType="application/vnd.openxmlformats-officedocument.theme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16.xml" ContentType="application/vnd.openxmlformats-officedocument.theme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theme/theme17.xml" ContentType="application/vnd.openxmlformats-officedocument.theme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theme/theme18.xml" ContentType="application/vnd.openxmlformats-officedocument.theme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theme/theme19.xml" ContentType="application/vnd.openxmlformats-officedocument.theme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theme/theme20.xml" ContentType="application/vnd.openxmlformats-officedocument.theme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theme/theme21.xml" ContentType="application/vnd.openxmlformats-officedocument.theme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theme/theme22.xml" ContentType="application/vnd.openxmlformats-officedocument.theme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theme/theme23.xml" ContentType="application/vnd.openxmlformats-officedocument.theme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theme/theme24.xml" ContentType="application/vnd.openxmlformats-officedocument.theme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theme/theme25.xml" ContentType="application/vnd.openxmlformats-officedocument.theme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theme/theme26.xml" ContentType="application/vnd.openxmlformats-officedocument.theme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theme/theme27.xml" ContentType="application/vnd.openxmlformats-officedocument.theme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theme/theme28.xml" ContentType="application/vnd.openxmlformats-officedocument.theme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theme/theme29.xml" ContentType="application/vnd.openxmlformats-officedocument.theme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theme/theme30.xml" ContentType="application/vnd.openxmlformats-officedocument.theme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theme/theme31.xml" ContentType="application/vnd.openxmlformats-officedocument.theme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  <p:sldMasterId id="2147483686" r:id="rId3"/>
    <p:sldMasterId id="2147483704" r:id="rId4"/>
    <p:sldMasterId id="2147483722" r:id="rId5"/>
    <p:sldMasterId id="2147483740" r:id="rId6"/>
    <p:sldMasterId id="2147483758" r:id="rId7"/>
    <p:sldMasterId id="2147483776" r:id="rId8"/>
    <p:sldMasterId id="2147483793" r:id="rId9"/>
    <p:sldMasterId id="2147483810" r:id="rId10"/>
    <p:sldMasterId id="2147483827" r:id="rId11"/>
    <p:sldMasterId id="2147483844" r:id="rId12"/>
    <p:sldMasterId id="2147483861" r:id="rId13"/>
    <p:sldMasterId id="2147483878" r:id="rId14"/>
    <p:sldMasterId id="2147483895" r:id="rId15"/>
    <p:sldMasterId id="2147483912" r:id="rId16"/>
    <p:sldMasterId id="2147483929" r:id="rId17"/>
    <p:sldMasterId id="2147483946" r:id="rId18"/>
    <p:sldMasterId id="2147483963" r:id="rId19"/>
    <p:sldMasterId id="2147483980" r:id="rId20"/>
    <p:sldMasterId id="2147483998" r:id="rId21"/>
    <p:sldMasterId id="2147484015" r:id="rId22"/>
    <p:sldMasterId id="2147484032" r:id="rId23"/>
    <p:sldMasterId id="2147484049" r:id="rId24"/>
    <p:sldMasterId id="2147484066" r:id="rId25"/>
    <p:sldMasterId id="2147484083" r:id="rId26"/>
    <p:sldMasterId id="2147484100" r:id="rId27"/>
    <p:sldMasterId id="2147484117" r:id="rId28"/>
    <p:sldMasterId id="2147484134" r:id="rId29"/>
    <p:sldMasterId id="2147484151" r:id="rId30"/>
    <p:sldMasterId id="2147484168" r:id="rId31"/>
    <p:sldMasterId id="2147484185" r:id="rId32"/>
  </p:sldMasterIdLst>
  <p:notesMasterIdLst>
    <p:notesMasterId r:id="rId108"/>
  </p:notesMasterIdLst>
  <p:handoutMasterIdLst>
    <p:handoutMasterId r:id="rId109"/>
  </p:handoutMasterIdLst>
  <p:sldIdLst>
    <p:sldId id="343" r:id="rId33"/>
    <p:sldId id="659" r:id="rId34"/>
    <p:sldId id="475" r:id="rId35"/>
    <p:sldId id="671" r:id="rId36"/>
    <p:sldId id="658" r:id="rId37"/>
    <p:sldId id="661" r:id="rId38"/>
    <p:sldId id="731" r:id="rId39"/>
    <p:sldId id="730" r:id="rId40"/>
    <p:sldId id="662" r:id="rId41"/>
    <p:sldId id="732" r:id="rId42"/>
    <p:sldId id="733" r:id="rId43"/>
    <p:sldId id="665" r:id="rId44"/>
    <p:sldId id="736" r:id="rId45"/>
    <p:sldId id="734" r:id="rId46"/>
    <p:sldId id="735" r:id="rId47"/>
    <p:sldId id="669" r:id="rId48"/>
    <p:sldId id="666" r:id="rId49"/>
    <p:sldId id="667" r:id="rId50"/>
    <p:sldId id="737" r:id="rId51"/>
    <p:sldId id="684" r:id="rId52"/>
    <p:sldId id="685" r:id="rId53"/>
    <p:sldId id="686" r:id="rId54"/>
    <p:sldId id="687" r:id="rId55"/>
    <p:sldId id="688" r:id="rId56"/>
    <p:sldId id="683" r:id="rId57"/>
    <p:sldId id="690" r:id="rId58"/>
    <p:sldId id="691" r:id="rId59"/>
    <p:sldId id="692" r:id="rId60"/>
    <p:sldId id="689" r:id="rId61"/>
    <p:sldId id="693" r:id="rId62"/>
    <p:sldId id="670" r:id="rId63"/>
    <p:sldId id="626" r:id="rId64"/>
    <p:sldId id="695" r:id="rId65"/>
    <p:sldId id="696" r:id="rId66"/>
    <p:sldId id="697" r:id="rId67"/>
    <p:sldId id="698" r:id="rId68"/>
    <p:sldId id="694" r:id="rId69"/>
    <p:sldId id="699" r:id="rId70"/>
    <p:sldId id="675" r:id="rId71"/>
    <p:sldId id="700" r:id="rId72"/>
    <p:sldId id="701" r:id="rId73"/>
    <p:sldId id="702" r:id="rId74"/>
    <p:sldId id="674" r:id="rId75"/>
    <p:sldId id="704" r:id="rId76"/>
    <p:sldId id="703" r:id="rId77"/>
    <p:sldId id="705" r:id="rId78"/>
    <p:sldId id="676" r:id="rId79"/>
    <p:sldId id="708" r:id="rId80"/>
    <p:sldId id="706" r:id="rId81"/>
    <p:sldId id="707" r:id="rId82"/>
    <p:sldId id="677" r:id="rId83"/>
    <p:sldId id="710" r:id="rId84"/>
    <p:sldId id="709" r:id="rId85"/>
    <p:sldId id="711" r:id="rId86"/>
    <p:sldId id="678" r:id="rId87"/>
    <p:sldId id="712" r:id="rId88"/>
    <p:sldId id="713" r:id="rId89"/>
    <p:sldId id="679" r:id="rId90"/>
    <p:sldId id="714" r:id="rId91"/>
    <p:sldId id="715" r:id="rId92"/>
    <p:sldId id="716" r:id="rId93"/>
    <p:sldId id="680" r:id="rId94"/>
    <p:sldId id="718" r:id="rId95"/>
    <p:sldId id="719" r:id="rId96"/>
    <p:sldId id="720" r:id="rId97"/>
    <p:sldId id="721" r:id="rId98"/>
    <p:sldId id="681" r:id="rId99"/>
    <p:sldId id="722" r:id="rId100"/>
    <p:sldId id="682" r:id="rId101"/>
    <p:sldId id="723" r:id="rId102"/>
    <p:sldId id="724" r:id="rId103"/>
    <p:sldId id="725" r:id="rId104"/>
    <p:sldId id="726" r:id="rId105"/>
    <p:sldId id="597" r:id="rId106"/>
    <p:sldId id="377" r:id="rId107"/>
  </p:sldIdLst>
  <p:sldSz cx="9144000" cy="5143500" type="screen16x9"/>
  <p:notesSz cx="7104063" cy="10234613"/>
  <p:custDataLst>
    <p:tags r:id="rId1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9999"/>
    <a:srgbClr val="FBFCFC"/>
    <a:srgbClr val="FCFCFC"/>
    <a:srgbClr val="FCFCFD"/>
    <a:srgbClr val="FCFDFD"/>
    <a:srgbClr val="FDFDFD"/>
    <a:srgbClr val="FDFDFE"/>
    <a:srgbClr val="FDFEFE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7" autoAdjust="0"/>
    <p:restoredTop sz="94763" autoAdjust="0"/>
  </p:normalViewPr>
  <p:slideViewPr>
    <p:cSldViewPr snapToObjects="1" showGuides="1">
      <p:cViewPr varScale="1">
        <p:scale>
          <a:sx n="113" d="100"/>
          <a:sy n="113" d="100"/>
        </p:scale>
        <p:origin x="-120" y="-11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outlineViewPr>
    <p:cViewPr>
      <p:scale>
        <a:sx n="33" d="100"/>
        <a:sy n="33" d="100"/>
      </p:scale>
      <p:origin x="0" y="181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995"/>
        <p:guide orient="horz" pos="2843"/>
        <p:guide orient="horz" pos="3147"/>
        <p:guide orient="horz" pos="482"/>
        <p:guide orient="horz" pos="5914"/>
        <p:guide orient="horz" pos="635"/>
        <p:guide pos="569"/>
        <p:guide pos="421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10.xml"/><Relationship Id="rId47" Type="http://schemas.openxmlformats.org/officeDocument/2006/relationships/slide" Target="slides/slide15.xml"/><Relationship Id="rId63" Type="http://schemas.openxmlformats.org/officeDocument/2006/relationships/slide" Target="slides/slide31.xml"/><Relationship Id="rId68" Type="http://schemas.openxmlformats.org/officeDocument/2006/relationships/slide" Target="slides/slide36.xml"/><Relationship Id="rId84" Type="http://schemas.openxmlformats.org/officeDocument/2006/relationships/slide" Target="slides/slide52.xml"/><Relationship Id="rId89" Type="http://schemas.openxmlformats.org/officeDocument/2006/relationships/slide" Target="slides/slide57.xml"/><Relationship Id="rId1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07" Type="http://schemas.openxmlformats.org/officeDocument/2006/relationships/slide" Target="slides/slide75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5.xml"/><Relationship Id="rId40" Type="http://schemas.openxmlformats.org/officeDocument/2006/relationships/slide" Target="slides/slide8.xml"/><Relationship Id="rId45" Type="http://schemas.openxmlformats.org/officeDocument/2006/relationships/slide" Target="slides/slide13.xml"/><Relationship Id="rId53" Type="http://schemas.openxmlformats.org/officeDocument/2006/relationships/slide" Target="slides/slide21.xml"/><Relationship Id="rId58" Type="http://schemas.openxmlformats.org/officeDocument/2006/relationships/slide" Target="slides/slide26.xml"/><Relationship Id="rId66" Type="http://schemas.openxmlformats.org/officeDocument/2006/relationships/slide" Target="slides/slide34.xml"/><Relationship Id="rId74" Type="http://schemas.openxmlformats.org/officeDocument/2006/relationships/slide" Target="slides/slide42.xml"/><Relationship Id="rId79" Type="http://schemas.openxmlformats.org/officeDocument/2006/relationships/slide" Target="slides/slide47.xml"/><Relationship Id="rId87" Type="http://schemas.openxmlformats.org/officeDocument/2006/relationships/slide" Target="slides/slide55.xml"/><Relationship Id="rId102" Type="http://schemas.openxmlformats.org/officeDocument/2006/relationships/slide" Target="slides/slide70.xml"/><Relationship Id="rId110" Type="http://schemas.openxmlformats.org/officeDocument/2006/relationships/tags" Target="tags/tag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29.xml"/><Relationship Id="rId82" Type="http://schemas.openxmlformats.org/officeDocument/2006/relationships/slide" Target="slides/slide50.xml"/><Relationship Id="rId90" Type="http://schemas.openxmlformats.org/officeDocument/2006/relationships/slide" Target="slides/slide58.xml"/><Relationship Id="rId95" Type="http://schemas.openxmlformats.org/officeDocument/2006/relationships/slide" Target="slides/slide63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3.xml"/><Relationship Id="rId43" Type="http://schemas.openxmlformats.org/officeDocument/2006/relationships/slide" Target="slides/slide11.xml"/><Relationship Id="rId48" Type="http://schemas.openxmlformats.org/officeDocument/2006/relationships/slide" Target="slides/slide16.xml"/><Relationship Id="rId56" Type="http://schemas.openxmlformats.org/officeDocument/2006/relationships/slide" Target="slides/slide24.xml"/><Relationship Id="rId64" Type="http://schemas.openxmlformats.org/officeDocument/2006/relationships/slide" Target="slides/slide32.xml"/><Relationship Id="rId69" Type="http://schemas.openxmlformats.org/officeDocument/2006/relationships/slide" Target="slides/slide37.xml"/><Relationship Id="rId77" Type="http://schemas.openxmlformats.org/officeDocument/2006/relationships/slide" Target="slides/slide45.xml"/><Relationship Id="rId100" Type="http://schemas.openxmlformats.org/officeDocument/2006/relationships/slide" Target="slides/slide68.xml"/><Relationship Id="rId105" Type="http://schemas.openxmlformats.org/officeDocument/2006/relationships/slide" Target="slides/slide73.xml"/><Relationship Id="rId113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9.xml"/><Relationship Id="rId72" Type="http://schemas.openxmlformats.org/officeDocument/2006/relationships/slide" Target="slides/slide40.xml"/><Relationship Id="rId80" Type="http://schemas.openxmlformats.org/officeDocument/2006/relationships/slide" Target="slides/slide48.xml"/><Relationship Id="rId85" Type="http://schemas.openxmlformats.org/officeDocument/2006/relationships/slide" Target="slides/slide53.xml"/><Relationship Id="rId93" Type="http://schemas.openxmlformats.org/officeDocument/2006/relationships/slide" Target="slides/slide61.xml"/><Relationship Id="rId98" Type="http://schemas.openxmlformats.org/officeDocument/2006/relationships/slide" Target="slides/slide6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1.xml"/><Relationship Id="rId38" Type="http://schemas.openxmlformats.org/officeDocument/2006/relationships/slide" Target="slides/slide6.xml"/><Relationship Id="rId46" Type="http://schemas.openxmlformats.org/officeDocument/2006/relationships/slide" Target="slides/slide14.xml"/><Relationship Id="rId59" Type="http://schemas.openxmlformats.org/officeDocument/2006/relationships/slide" Target="slides/slide27.xml"/><Relationship Id="rId67" Type="http://schemas.openxmlformats.org/officeDocument/2006/relationships/slide" Target="slides/slide35.xml"/><Relationship Id="rId103" Type="http://schemas.openxmlformats.org/officeDocument/2006/relationships/slide" Target="slides/slide71.xml"/><Relationship Id="rId108" Type="http://schemas.openxmlformats.org/officeDocument/2006/relationships/notesMaster" Target="notesMasters/notesMaster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9.xml"/><Relationship Id="rId54" Type="http://schemas.openxmlformats.org/officeDocument/2006/relationships/slide" Target="slides/slide22.xml"/><Relationship Id="rId62" Type="http://schemas.openxmlformats.org/officeDocument/2006/relationships/slide" Target="slides/slide30.xml"/><Relationship Id="rId70" Type="http://schemas.openxmlformats.org/officeDocument/2006/relationships/slide" Target="slides/slide38.xml"/><Relationship Id="rId75" Type="http://schemas.openxmlformats.org/officeDocument/2006/relationships/slide" Target="slides/slide43.xml"/><Relationship Id="rId83" Type="http://schemas.openxmlformats.org/officeDocument/2006/relationships/slide" Target="slides/slide51.xml"/><Relationship Id="rId88" Type="http://schemas.openxmlformats.org/officeDocument/2006/relationships/slide" Target="slides/slide56.xml"/><Relationship Id="rId91" Type="http://schemas.openxmlformats.org/officeDocument/2006/relationships/slide" Target="slides/slide59.xml"/><Relationship Id="rId96" Type="http://schemas.openxmlformats.org/officeDocument/2006/relationships/slide" Target="slides/slide64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4.xml"/><Relationship Id="rId49" Type="http://schemas.openxmlformats.org/officeDocument/2006/relationships/slide" Target="slides/slide17.xml"/><Relationship Id="rId57" Type="http://schemas.openxmlformats.org/officeDocument/2006/relationships/slide" Target="slides/slide25.xml"/><Relationship Id="rId106" Type="http://schemas.openxmlformats.org/officeDocument/2006/relationships/slide" Target="slides/slide74.xml"/><Relationship Id="rId114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2.xml"/><Relationship Id="rId52" Type="http://schemas.openxmlformats.org/officeDocument/2006/relationships/slide" Target="slides/slide20.xml"/><Relationship Id="rId60" Type="http://schemas.openxmlformats.org/officeDocument/2006/relationships/slide" Target="slides/slide28.xml"/><Relationship Id="rId65" Type="http://schemas.openxmlformats.org/officeDocument/2006/relationships/slide" Target="slides/slide33.xml"/><Relationship Id="rId73" Type="http://schemas.openxmlformats.org/officeDocument/2006/relationships/slide" Target="slides/slide41.xml"/><Relationship Id="rId78" Type="http://schemas.openxmlformats.org/officeDocument/2006/relationships/slide" Target="slides/slide46.xml"/><Relationship Id="rId81" Type="http://schemas.openxmlformats.org/officeDocument/2006/relationships/slide" Target="slides/slide49.xml"/><Relationship Id="rId86" Type="http://schemas.openxmlformats.org/officeDocument/2006/relationships/slide" Target="slides/slide54.xml"/><Relationship Id="rId94" Type="http://schemas.openxmlformats.org/officeDocument/2006/relationships/slide" Target="slides/slide62.xml"/><Relationship Id="rId99" Type="http://schemas.openxmlformats.org/officeDocument/2006/relationships/slide" Target="slides/slide67.xml"/><Relationship Id="rId101" Type="http://schemas.openxmlformats.org/officeDocument/2006/relationships/slide" Target="slides/slide6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7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2.xml"/><Relationship Id="rId50" Type="http://schemas.openxmlformats.org/officeDocument/2006/relationships/slide" Target="slides/slide18.xml"/><Relationship Id="rId55" Type="http://schemas.openxmlformats.org/officeDocument/2006/relationships/slide" Target="slides/slide23.xml"/><Relationship Id="rId76" Type="http://schemas.openxmlformats.org/officeDocument/2006/relationships/slide" Target="slides/slide44.xml"/><Relationship Id="rId97" Type="http://schemas.openxmlformats.org/officeDocument/2006/relationships/slide" Target="slides/slide65.xml"/><Relationship Id="rId104" Type="http://schemas.openxmlformats.org/officeDocument/2006/relationships/slide" Target="slides/slide72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9.xml"/><Relationship Id="rId92" Type="http://schemas.openxmlformats.org/officeDocument/2006/relationships/slide" Target="slides/slide6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9.wmf"/><Relationship Id="rId1" Type="http://schemas.openxmlformats.org/officeDocument/2006/relationships/image" Target="../media/image25.wmf"/><Relationship Id="rId4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31.wmf"/><Relationship Id="rId1" Type="http://schemas.openxmlformats.org/officeDocument/2006/relationships/image" Target="../media/image25.wmf"/><Relationship Id="rId5" Type="http://schemas.openxmlformats.org/officeDocument/2006/relationships/image" Target="../media/image32.wmf"/><Relationship Id="rId4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33.wmf"/><Relationship Id="rId1" Type="http://schemas.openxmlformats.org/officeDocument/2006/relationships/image" Target="../media/image25.wmf"/><Relationship Id="rId6" Type="http://schemas.openxmlformats.org/officeDocument/2006/relationships/image" Target="../media/image34.wmf"/><Relationship Id="rId5" Type="http://schemas.openxmlformats.org/officeDocument/2006/relationships/image" Target="../media/image32.wmf"/><Relationship Id="rId4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41.wmf"/><Relationship Id="rId4" Type="http://schemas.openxmlformats.org/officeDocument/2006/relationships/image" Target="../media/image4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43.wmf"/><Relationship Id="rId5" Type="http://schemas.openxmlformats.org/officeDocument/2006/relationships/image" Target="../media/image44.wmf"/><Relationship Id="rId4" Type="http://schemas.openxmlformats.org/officeDocument/2006/relationships/image" Target="../media/image4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0.wmf"/><Relationship Id="rId7" Type="http://schemas.openxmlformats.org/officeDocument/2006/relationships/image" Target="../media/image47.wmf"/><Relationship Id="rId2" Type="http://schemas.openxmlformats.org/officeDocument/2006/relationships/image" Target="../media/image39.wmf"/><Relationship Id="rId1" Type="http://schemas.openxmlformats.org/officeDocument/2006/relationships/image" Target="../media/image45.wmf"/><Relationship Id="rId6" Type="http://schemas.openxmlformats.org/officeDocument/2006/relationships/image" Target="../media/image46.wmf"/><Relationship Id="rId5" Type="http://schemas.openxmlformats.org/officeDocument/2006/relationships/image" Target="../media/image44.wmf"/><Relationship Id="rId4" Type="http://schemas.openxmlformats.org/officeDocument/2006/relationships/image" Target="../media/image4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2.wmf"/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7.w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7.wmf"/><Relationship Id="rId4" Type="http://schemas.openxmlformats.org/officeDocument/2006/relationships/image" Target="../media/image5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7.wmf"/><Relationship Id="rId4" Type="http://schemas.openxmlformats.org/officeDocument/2006/relationships/image" Target="../media/image5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1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66.wmf"/><Relationship Id="rId4" Type="http://schemas.openxmlformats.org/officeDocument/2006/relationships/image" Target="../media/image6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66.wmf"/><Relationship Id="rId4" Type="http://schemas.openxmlformats.org/officeDocument/2006/relationships/image" Target="../media/image68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5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1.wmf"/><Relationship Id="rId1" Type="http://schemas.openxmlformats.org/officeDocument/2006/relationships/image" Target="../media/image76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1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1.wmf"/><Relationship Id="rId1" Type="http://schemas.openxmlformats.org/officeDocument/2006/relationships/image" Target="../media/image76.wmf"/><Relationship Id="rId4" Type="http://schemas.openxmlformats.org/officeDocument/2006/relationships/image" Target="../media/image80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1.wmf"/><Relationship Id="rId1" Type="http://schemas.openxmlformats.org/officeDocument/2006/relationships/image" Target="../media/image76.wmf"/><Relationship Id="rId4" Type="http://schemas.openxmlformats.org/officeDocument/2006/relationships/image" Target="../media/image8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3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2.wmf"/><Relationship Id="rId1" Type="http://schemas.openxmlformats.org/officeDocument/2006/relationships/image" Target="../media/image84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2.wmf"/><Relationship Id="rId1" Type="http://schemas.openxmlformats.org/officeDocument/2006/relationships/image" Target="../media/image86.wmf"/><Relationship Id="rId4" Type="http://schemas.openxmlformats.org/officeDocument/2006/relationships/image" Target="../media/image87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71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71.wmf"/><Relationship Id="rId4" Type="http://schemas.openxmlformats.org/officeDocument/2006/relationships/image" Target="../media/image94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5.wmf"/><Relationship Id="rId4" Type="http://schemas.openxmlformats.org/officeDocument/2006/relationships/image" Target="../media/image96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5.wmf"/><Relationship Id="rId6" Type="http://schemas.openxmlformats.org/officeDocument/2006/relationships/image" Target="../media/image96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3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1.wmf"/><Relationship Id="rId2" Type="http://schemas.openxmlformats.org/officeDocument/2006/relationships/image" Target="../media/image97.wmf"/><Relationship Id="rId1" Type="http://schemas.openxmlformats.org/officeDocument/2006/relationships/image" Target="../media/image95.wmf"/><Relationship Id="rId6" Type="http://schemas.openxmlformats.org/officeDocument/2006/relationships/image" Target="../media/image96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96.wmf"/><Relationship Id="rId2" Type="http://schemas.openxmlformats.org/officeDocument/2006/relationships/image" Target="../media/image97.wmf"/><Relationship Id="rId1" Type="http://schemas.openxmlformats.org/officeDocument/2006/relationships/image" Target="../media/image95.wmf"/><Relationship Id="rId6" Type="http://schemas.openxmlformats.org/officeDocument/2006/relationships/image" Target="../media/image102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6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5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907364" y="523309"/>
            <a:ext cx="5777101" cy="23000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589329" y="9371000"/>
            <a:ext cx="909913" cy="32683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0"/>
            </a:lvl1pPr>
          </a:lstStyle>
          <a:p>
            <a:fld id="{AA592FF2-A4BD-4E98-AC76-A10007E04C10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907363" y="9370373"/>
            <a:ext cx="2681964" cy="3274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670907" y="9370374"/>
            <a:ext cx="2013819" cy="3223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22634" y="-94811"/>
            <a:ext cx="7329647" cy="10465843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36872" y="865511"/>
            <a:ext cx="6037408" cy="37825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907364" y="523309"/>
            <a:ext cx="5777101" cy="23000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589329" y="9371000"/>
            <a:ext cx="909913" cy="32683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0"/>
            </a:lvl1pPr>
          </a:lstStyle>
          <a:p>
            <a:fld id="{AA592FF2-A4BD-4E98-AC76-A10007E04C10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674688" y="990600"/>
            <a:ext cx="6242050" cy="3511550"/>
          </a:xfrm>
          <a:prstGeom prst="rect">
            <a:avLst/>
          </a:prstGeom>
          <a:noFill/>
          <a:ln w="12700">
            <a:noFill/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904454" y="4978645"/>
            <a:ext cx="3594787" cy="4391729"/>
          </a:xfrm>
          <a:prstGeom prst="rect">
            <a:avLst/>
          </a:prstGeom>
        </p:spPr>
        <p:txBody>
          <a:bodyPr vert="horz" lIns="0" tIns="0" rIns="99048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907363" y="9370373"/>
            <a:ext cx="2681964" cy="3274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670907" y="9370374"/>
            <a:ext cx="2013819" cy="32238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670907" y="5527610"/>
            <a:ext cx="2013560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670907" y="6076576"/>
            <a:ext cx="2013560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670907" y="6625543"/>
            <a:ext cx="2013560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670907" y="7174510"/>
            <a:ext cx="2013560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670907" y="7723476"/>
            <a:ext cx="2013560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670907" y="8272443"/>
            <a:ext cx="2013560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670907" y="8821409"/>
            <a:ext cx="2013560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670907" y="9370372"/>
            <a:ext cx="2013560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990942"/>
            <a:ext cx="47360" cy="35222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513180"/>
            <a:ext cx="47360" cy="48756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22634" y="-94811"/>
            <a:ext cx="7329647" cy="10465843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676275" y="992188"/>
            <a:ext cx="6238875" cy="3509962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45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79493438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45532"/>
      </p:ext>
    </p:extLst>
  </p:cSld>
  <p:clrMapOvr>
    <a:masterClrMapping/>
  </p:clrMapOvr>
  <p:transition spd="slow">
    <p:wipe dir="d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323232"/>
                </a:solidFill>
              </a:rPr>
              <a:pPr/>
              <a:t>‹Nr.›</a:t>
            </a:fld>
            <a:endParaRPr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29453"/>
      </p:ext>
    </p:extLst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40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88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14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69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7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60601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7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46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7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607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7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9692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7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5715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7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1953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7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810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7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871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7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9359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Tutorial 7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964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0433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noProof="0"/>
              <a:t>Insert picture by </a:t>
            </a:r>
            <a:br>
              <a:rPr lang="de-DE" noProof="0"/>
            </a:br>
            <a:r>
              <a:rPr lang="de-DE" noProof="0"/>
              <a:t>clicking the icon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Presentation title</a:t>
            </a:r>
            <a:br>
              <a:rPr lang="de-DE" noProof="0"/>
            </a:br>
            <a:r>
              <a:rPr lang="de-DE" noProof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Speaker</a:t>
            </a:r>
            <a:br>
              <a:rPr lang="de-DE" noProof="0"/>
            </a:br>
            <a:r>
              <a:rPr lang="de-DE" noProof="0"/>
              <a:t>Job Description</a:t>
            </a:r>
            <a:br>
              <a:rPr lang="de-DE" noProof="0"/>
            </a:br>
            <a:r>
              <a:rPr lang="de-DE" noProof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479790293"/>
      </p:ext>
    </p:extLst>
  </p:cSld>
  <p:clrMapOvr>
    <a:masterClrMapping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Maximal zwei Zeilen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863862"/>
      </p:ext>
    </p:extLst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595112412"/>
      </p:ext>
    </p:extLst>
  </p:cSld>
  <p:clrMapOvr>
    <a:masterClrMapping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042063832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008954496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33054403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004194"/>
      </p:ext>
    </p:extLst>
  </p:cSld>
  <p:clrMapOvr>
    <a:masterClrMapping/>
  </p:clrMapOvr>
  <p:transition spd="slow">
    <p:wipe dir="u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2065376"/>
      </p:ext>
    </p:extLst>
  </p:cSld>
  <p:clrMapOvr>
    <a:masterClrMapping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556015025"/>
      </p:ext>
    </p:extLst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713819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390313141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195995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579504735"/>
      </p:ext>
    </p:extLst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817834201"/>
      </p:ext>
    </p:extLst>
  </p:cSld>
  <p:clrMapOvr>
    <a:masterClrMapping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609523576"/>
      </p:ext>
    </p:extLst>
  </p:cSld>
  <p:clrMapOvr>
    <a:masterClrMapping/>
  </p:clrMapOvr>
  <p:transition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866504920"/>
      </p:ext>
    </p:extLst>
  </p:cSld>
  <p:clrMapOvr>
    <a:masterClrMapping/>
  </p:clrMapOvr>
  <p:transition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900234"/>
      </p:ext>
    </p:extLst>
  </p:cSld>
  <p:clrMapOvr>
    <a:masterClrMapping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92405"/>
      </p:ext>
    </p:extLst>
  </p:cSld>
  <p:clrMapOvr>
    <a:masterClrMapping/>
  </p:clrMapOvr>
  <p:transition spd="slow">
    <p:wipe dir="d"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06899883"/>
      </p:ext>
    </p:extLst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417860713"/>
      </p:ext>
    </p:extLst>
  </p:cSld>
  <p:clrMapOvr>
    <a:masterClrMapping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775149296"/>
      </p:ext>
    </p:extLst>
  </p:cSld>
  <p:clrMapOvr>
    <a:masterClrMapping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53964846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23034"/>
      </p:ext>
    </p:extLst>
  </p:cSld>
  <p:clrMapOvr>
    <a:masterClrMapping/>
  </p:clrMapOvr>
  <p:transition spd="slow">
    <p:wipe dir="u"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500135"/>
      </p:ext>
    </p:extLst>
  </p:cSld>
  <p:clrMapOvr>
    <a:masterClrMapping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09710338"/>
      </p:ext>
    </p:extLst>
  </p:cSld>
  <p:clrMapOvr>
    <a:masterClrMapping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3981991"/>
      </p:ext>
    </p:extLst>
  </p:cSld>
  <p:clrMapOvr>
    <a:masterClrMapping/>
  </p:clrMapOvr>
  <p:transition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953540933"/>
      </p:ext>
    </p:extLst>
  </p:cSld>
  <p:clrMapOvr>
    <a:masterClrMapping/>
  </p:clrMapOvr>
  <p:transition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139955050"/>
      </p:ext>
    </p:extLst>
  </p:cSld>
  <p:clrMapOvr>
    <a:masterClrMapping/>
  </p:clrMapOvr>
  <p:transition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285330506"/>
      </p:ext>
    </p:extLst>
  </p:cSld>
  <p:clrMapOvr>
    <a:masterClrMapping/>
  </p:clrMapOvr>
  <p:transition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40147565"/>
      </p:ext>
    </p:extLst>
  </p:cSld>
  <p:clrMapOvr>
    <a:masterClrMapping/>
  </p:clrMapOvr>
  <p:transition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3588701"/>
      </p:ext>
    </p:extLst>
  </p:cSld>
  <p:clrMapOvr>
    <a:masterClrMapping/>
  </p:clrMapOvr>
  <p:transition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56183515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58512355"/>
      </p:ext>
    </p:extLst>
  </p:cSld>
  <p:clrMapOvr>
    <a:masterClrMapping/>
  </p:clrMapOvr>
  <p:transition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97495"/>
      </p:ext>
    </p:extLst>
  </p:cSld>
  <p:clrMapOvr>
    <a:masterClrMapping/>
  </p:clrMapOvr>
  <p:transition spd="slow">
    <p:wipe dir="d"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651050417"/>
      </p:ext>
    </p:extLst>
  </p:cSld>
  <p:clrMapOvr>
    <a:masterClrMapping/>
  </p:clrMapOvr>
  <p:transition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926247943"/>
      </p:ext>
    </p:extLst>
  </p:cSld>
  <p:clrMapOvr>
    <a:masterClrMapping/>
  </p:clrMapOvr>
  <p:transition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108211904"/>
      </p:ext>
    </p:extLst>
  </p:cSld>
  <p:clrMapOvr>
    <a:masterClrMapping/>
  </p:clrMapOvr>
  <p:transition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342032841"/>
      </p:ext>
    </p:extLst>
  </p:cSld>
  <p:clrMapOvr>
    <a:masterClrMapping/>
  </p:clrMapOvr>
  <p:transition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07117"/>
      </p:ext>
    </p:extLst>
  </p:cSld>
  <p:clrMapOvr>
    <a:masterClrMapping/>
  </p:clrMapOvr>
  <p:transition spd="slow">
    <p:wipe dir="u"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6216357"/>
      </p:ext>
    </p:extLst>
  </p:cSld>
  <p:clrMapOvr>
    <a:masterClrMapping/>
  </p:clrMapOvr>
  <p:transition>
    <p:fade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929363408"/>
      </p:ext>
    </p:extLst>
  </p:cSld>
  <p:clrMapOvr>
    <a:masterClrMapping/>
  </p:clrMapOvr>
  <p:transition>
    <p:fade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641568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noProof="0"/>
              <a:t>Insert picture by </a:t>
            </a:r>
            <a:br>
              <a:rPr lang="de-DE" noProof="0"/>
            </a:br>
            <a:r>
              <a:rPr lang="de-DE" noProof="0"/>
              <a:t>clicking the icon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Presentation title</a:t>
            </a:r>
            <a:br>
              <a:rPr lang="de-DE" noProof="0"/>
            </a:br>
            <a:r>
              <a:rPr lang="de-DE" noProof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Speaker</a:t>
            </a:r>
            <a:br>
              <a:rPr lang="de-DE" noProof="0"/>
            </a:br>
            <a:r>
              <a:rPr lang="de-DE" noProof="0"/>
              <a:t>Job Description</a:t>
            </a:r>
            <a:br>
              <a:rPr lang="de-DE" noProof="0"/>
            </a:br>
            <a:r>
              <a:rPr lang="de-DE" noProof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434938645"/>
      </p:ext>
    </p:extLst>
  </p:cSld>
  <p:clrMapOvr>
    <a:masterClrMapping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58770867"/>
      </p:ext>
    </p:extLst>
  </p:cSld>
  <p:clrMapOvr>
    <a:masterClrMapping/>
  </p:clrMapOvr>
  <p:transition>
    <p:fade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575256005"/>
      </p:ext>
    </p:extLst>
  </p:cSld>
  <p:clrMapOvr>
    <a:masterClrMapping/>
  </p:clrMapOvr>
  <p:transition>
    <p:fade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432395942"/>
      </p:ext>
    </p:extLst>
  </p:cSld>
  <p:clrMapOvr>
    <a:masterClrMapping/>
  </p:clrMapOvr>
  <p:transition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16524816"/>
      </p:ext>
    </p:extLst>
  </p:cSld>
  <p:clrMapOvr>
    <a:masterClrMapping/>
  </p:clrMapOvr>
  <p:transition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88243969"/>
      </p:ext>
    </p:extLst>
  </p:cSld>
  <p:clrMapOvr>
    <a:masterClrMapping/>
  </p:clrMapOvr>
  <p:transition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049552682"/>
      </p:ext>
    </p:extLst>
  </p:cSld>
  <p:clrMapOvr>
    <a:masterClrMapping/>
  </p:clrMapOvr>
  <p:transition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38777489"/>
      </p:ext>
    </p:extLst>
  </p:cSld>
  <p:clrMapOvr>
    <a:masterClrMapping/>
  </p:clrMapOvr>
  <p:transition>
    <p:fade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26025"/>
      </p:ext>
    </p:extLst>
  </p:cSld>
  <p:clrMapOvr>
    <a:masterClrMapping/>
  </p:clrMapOvr>
  <p:transition spd="slow">
    <p:wipe dir="d"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413430300"/>
      </p:ext>
    </p:extLst>
  </p:cSld>
  <p:clrMapOvr>
    <a:masterClrMapping/>
  </p:clrMapOvr>
  <p:transition>
    <p:fade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86343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Maximal zwei Zeilen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471810"/>
      </p:ext>
    </p:extLst>
  </p:cSld>
  <p:clrMapOvr>
    <a:masterClrMapping/>
  </p:clrMapOvr>
  <p:transition spd="slow">
    <p:wipe dir="d"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327357208"/>
      </p:ext>
    </p:extLst>
  </p:cSld>
  <p:clrMapOvr>
    <a:masterClrMapping/>
  </p:clrMapOvr>
  <p:transition>
    <p:fade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974172716"/>
      </p:ext>
    </p:extLst>
  </p:cSld>
  <p:clrMapOvr>
    <a:masterClrMapping/>
  </p:clrMapOvr>
  <p:transition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663192"/>
      </p:ext>
    </p:extLst>
  </p:cSld>
  <p:clrMapOvr>
    <a:masterClrMapping/>
  </p:clrMapOvr>
  <p:transition spd="slow">
    <p:wipe dir="u"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541999"/>
      </p:ext>
    </p:extLst>
  </p:cSld>
  <p:clrMapOvr>
    <a:masterClrMapping/>
  </p:clrMapOvr>
  <p:transition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603123291"/>
      </p:ext>
    </p:extLst>
  </p:cSld>
  <p:clrMapOvr>
    <a:masterClrMapping/>
  </p:clrMapOvr>
  <p:transition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8538505"/>
      </p:ext>
    </p:extLst>
  </p:cSld>
  <p:clrMapOvr>
    <a:masterClrMapping/>
  </p:clrMapOvr>
  <p:transition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61039495"/>
      </p:ext>
    </p:extLst>
  </p:cSld>
  <p:clrMapOvr>
    <a:masterClrMapping/>
  </p:clrMapOvr>
  <p:transition>
    <p:fad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913111415"/>
      </p:ext>
    </p:extLst>
  </p:cSld>
  <p:clrMapOvr>
    <a:masterClrMapping/>
  </p:clrMapOvr>
  <p:transition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770438904"/>
      </p:ext>
    </p:extLst>
  </p:cSld>
  <p:clrMapOvr>
    <a:masterClrMapping/>
  </p:clrMapOvr>
  <p:transition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34974075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028967182"/>
      </p:ext>
    </p:extLst>
  </p:cSld>
  <p:clrMapOvr>
    <a:masterClrMapping/>
  </p:clrMapOvr>
  <p:transition>
    <p:fade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479796"/>
      </p:ext>
    </p:extLst>
  </p:cSld>
  <p:clrMapOvr>
    <a:masterClrMapping/>
  </p:clrMapOvr>
  <p:transition>
    <p:fad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41088852"/>
      </p:ext>
    </p:extLst>
  </p:cSld>
  <p:clrMapOvr>
    <a:masterClrMapping/>
  </p:clrMapOvr>
  <p:transition>
    <p:fad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135114"/>
      </p:ext>
    </p:extLst>
  </p:cSld>
  <p:clrMapOvr>
    <a:masterClrMapping/>
  </p:clrMapOvr>
  <p:transition>
    <p:fade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912973"/>
      </p:ext>
    </p:extLst>
  </p:cSld>
  <p:clrMapOvr>
    <a:masterClrMapping/>
  </p:clrMapOvr>
  <p:transition spd="slow">
    <p:wipe dir="d"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817484556"/>
      </p:ext>
    </p:extLst>
  </p:cSld>
  <p:clrMapOvr>
    <a:masterClrMapping/>
  </p:clrMapOvr>
  <p:transition>
    <p:fade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967374581"/>
      </p:ext>
    </p:extLst>
  </p:cSld>
  <p:clrMapOvr>
    <a:masterClrMapping/>
  </p:clrMapOvr>
  <p:transition>
    <p:fade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114229979"/>
      </p:ext>
    </p:extLst>
  </p:cSld>
  <p:clrMapOvr>
    <a:masterClrMapping/>
  </p:clrMapOvr>
  <p:transition>
    <p:fade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191449022"/>
      </p:ext>
    </p:extLst>
  </p:cSld>
  <p:clrMapOvr>
    <a:masterClrMapping/>
  </p:clrMapOvr>
  <p:transition>
    <p:fade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565686"/>
      </p:ext>
    </p:extLst>
  </p:cSld>
  <p:clrMapOvr>
    <a:masterClrMapping/>
  </p:clrMapOvr>
  <p:transition spd="slow">
    <p:wipe dir="u"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27328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706089966"/>
      </p:ext>
    </p:extLst>
  </p:cSld>
  <p:clrMapOvr>
    <a:masterClrMapping/>
  </p:clrMapOvr>
  <p:transition>
    <p:fade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679742631"/>
      </p:ext>
    </p:extLst>
  </p:cSld>
  <p:clrMapOvr>
    <a:masterClrMapping/>
  </p:clrMapOvr>
  <p:transition>
    <p:fade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94920"/>
      </p:ext>
    </p:extLst>
  </p:cSld>
  <p:clrMapOvr>
    <a:masterClrMapping/>
  </p:clrMapOvr>
  <p:transition>
    <p:fade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99230397"/>
      </p:ext>
    </p:extLst>
  </p:cSld>
  <p:clrMapOvr>
    <a:masterClrMapping/>
  </p:clrMapOvr>
  <p:transition>
    <p:fade/>
  </p:transition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82509056"/>
      </p:ext>
    </p:extLst>
  </p:cSld>
  <p:clrMapOvr>
    <a:masterClrMapping/>
  </p:clrMapOvr>
  <p:transition>
    <p:fade/>
  </p:transition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275687730"/>
      </p:ext>
    </p:extLst>
  </p:cSld>
  <p:clrMapOvr>
    <a:masterClrMapping/>
  </p:clrMapOvr>
  <p:transition>
    <p:fade/>
  </p:transition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648476404"/>
      </p:ext>
    </p:extLst>
  </p:cSld>
  <p:clrMapOvr>
    <a:masterClrMapping/>
  </p:clrMapOvr>
  <p:transition>
    <p:fade/>
  </p:transition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476664898"/>
      </p:ext>
    </p:extLst>
  </p:cSld>
  <p:clrMapOvr>
    <a:masterClrMapping/>
  </p:clrMapOvr>
  <p:transition>
    <p:fade/>
  </p:transition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370971405"/>
      </p:ext>
    </p:extLst>
  </p:cSld>
  <p:clrMapOvr>
    <a:masterClrMapping/>
  </p:clrMapOvr>
  <p:transition>
    <p:fade/>
  </p:transition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05035024"/>
      </p:ext>
    </p:extLst>
  </p:cSld>
  <p:clrMapOvr>
    <a:masterClrMapping/>
  </p:clrMapOvr>
  <p:transition>
    <p:fade/>
  </p:transition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97585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641805951"/>
      </p:ext>
    </p:extLst>
  </p:cSld>
  <p:clrMapOvr>
    <a:masterClrMapping/>
  </p:clrMapOvr>
  <p:transition>
    <p:fade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306345471"/>
      </p:ext>
    </p:extLst>
  </p:cSld>
  <p:clrMapOvr>
    <a:masterClrMapping/>
  </p:clrMapOvr>
  <p:transition>
    <p:fade/>
  </p:transition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39298578"/>
      </p:ext>
    </p:extLst>
  </p:cSld>
  <p:clrMapOvr>
    <a:masterClrMapping/>
  </p:clrMapOvr>
  <p:transition>
    <p:fade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083681305"/>
      </p:ext>
    </p:extLst>
  </p:cSld>
  <p:clrMapOvr>
    <a:masterClrMapping/>
  </p:clrMapOvr>
  <p:transition>
    <p:fade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129383135"/>
      </p:ext>
    </p:extLst>
  </p:cSld>
  <p:clrMapOvr>
    <a:masterClrMapping/>
  </p:clrMapOvr>
  <p:transition>
    <p:fade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6336"/>
      </p:ext>
    </p:extLst>
  </p:cSld>
  <p:clrMapOvr>
    <a:masterClrMapping/>
  </p:clrMapOvr>
  <p:transition spd="slow">
    <p:wipe dir="u"/>
  </p:transition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2493938"/>
      </p:ext>
    </p:extLst>
  </p:cSld>
  <p:clrMapOvr>
    <a:masterClrMapping/>
  </p:clrMapOvr>
  <p:transition>
    <p:fade/>
  </p:transition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103870326"/>
      </p:ext>
    </p:extLst>
  </p:cSld>
  <p:clrMapOvr>
    <a:masterClrMapping/>
  </p:clrMapOvr>
  <p:transition>
    <p:fade/>
  </p:transition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93175"/>
      </p:ext>
    </p:extLst>
  </p:cSld>
  <p:clrMapOvr>
    <a:masterClrMapping/>
  </p:clrMapOvr>
  <p:transition>
    <p:fade/>
  </p:transition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122288884"/>
      </p:ext>
    </p:extLst>
  </p:cSld>
  <p:clrMapOvr>
    <a:masterClrMapping/>
  </p:clrMapOvr>
  <p:transition>
    <p:fade/>
  </p:transition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4890108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94010051"/>
      </p:ext>
    </p:extLst>
  </p:cSld>
  <p:clrMapOvr>
    <a:masterClrMapping/>
  </p:clrMapOvr>
  <p:transition>
    <p:fade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855322590"/>
      </p:ext>
    </p:extLst>
  </p:cSld>
  <p:clrMapOvr>
    <a:masterClrMapping/>
  </p:clrMapOvr>
  <p:transition>
    <p:fade/>
  </p:transition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46954243"/>
      </p:ext>
    </p:extLst>
  </p:cSld>
  <p:clrMapOvr>
    <a:masterClrMapping/>
  </p:clrMapOvr>
  <p:transition>
    <p:fade/>
  </p:transition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296286519"/>
      </p:ext>
    </p:extLst>
  </p:cSld>
  <p:clrMapOvr>
    <a:masterClrMapping/>
  </p:clrMapOvr>
  <p:transition>
    <p:fade/>
  </p:transition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862187814"/>
      </p:ext>
    </p:extLst>
  </p:cSld>
  <p:clrMapOvr>
    <a:masterClrMapping/>
  </p:clrMapOvr>
  <p:transition>
    <p:fade/>
  </p:transition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10622631"/>
      </p:ext>
    </p:extLst>
  </p:cSld>
  <p:clrMapOvr>
    <a:masterClrMapping/>
  </p:clrMapOvr>
  <p:transition>
    <p:fade/>
  </p:transition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2411"/>
      </p:ext>
    </p:extLst>
  </p:cSld>
  <p:clrMapOvr>
    <a:masterClrMapping/>
  </p:clrMapOvr>
  <p:transition spd="slow">
    <p:wipe dir="d"/>
  </p:transition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091369561"/>
      </p:ext>
    </p:extLst>
  </p:cSld>
  <p:clrMapOvr>
    <a:masterClrMapping/>
  </p:clrMapOvr>
  <p:transition>
    <p:fade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769043306"/>
      </p:ext>
    </p:extLst>
  </p:cSld>
  <p:clrMapOvr>
    <a:masterClrMapping/>
  </p:clrMapOvr>
  <p:transition>
    <p:fade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863396985"/>
      </p:ext>
    </p:extLst>
  </p:cSld>
  <p:clrMapOvr>
    <a:masterClrMapping/>
  </p:clrMapOvr>
  <p:transition>
    <p:fade/>
  </p:transition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8655864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898488"/>
      </p:ext>
    </p:extLst>
  </p:cSld>
  <p:clrMapOvr>
    <a:masterClrMapping/>
  </p:clrMapOvr>
  <p:transition spd="slow">
    <p:wipe dir="u"/>
  </p:transition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84969"/>
      </p:ext>
    </p:extLst>
  </p:cSld>
  <p:clrMapOvr>
    <a:masterClrMapping/>
  </p:clrMapOvr>
  <p:transition spd="slow">
    <p:wipe dir="u"/>
  </p:transition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2745018"/>
      </p:ext>
    </p:extLst>
  </p:cSld>
  <p:clrMapOvr>
    <a:masterClrMapping/>
  </p:clrMapOvr>
  <p:transition>
    <p:fade/>
  </p:transition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995386435"/>
      </p:ext>
    </p:extLst>
  </p:cSld>
  <p:clrMapOvr>
    <a:masterClrMapping/>
  </p:clrMapOvr>
  <p:transition>
    <p:fade/>
  </p:transition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2818434"/>
      </p:ext>
    </p:extLst>
  </p:cSld>
  <p:clrMapOvr>
    <a:masterClrMapping/>
  </p:clrMapOvr>
  <p:transition>
    <p:fade/>
  </p:transition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14764513"/>
      </p:ext>
    </p:extLst>
  </p:cSld>
  <p:clrMapOvr>
    <a:masterClrMapping/>
  </p:clrMapOvr>
  <p:transition>
    <p:fade/>
  </p:transition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734502368"/>
      </p:ext>
    </p:extLst>
  </p:cSld>
  <p:clrMapOvr>
    <a:masterClrMapping/>
  </p:clrMapOvr>
  <p:transition>
    <p:fade/>
  </p:transition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339409574"/>
      </p:ext>
    </p:extLst>
  </p:cSld>
  <p:clrMapOvr>
    <a:masterClrMapping/>
  </p:clrMapOvr>
  <p:transition>
    <p:fade/>
  </p:transition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395841957"/>
      </p:ext>
    </p:extLst>
  </p:cSld>
  <p:clrMapOvr>
    <a:masterClrMapping/>
  </p:clrMapOvr>
  <p:transition>
    <p:fade/>
  </p:transition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964031169"/>
      </p:ext>
    </p:extLst>
  </p:cSld>
  <p:clrMapOvr>
    <a:masterClrMapping/>
  </p:clrMapOvr>
  <p:transition>
    <p:fade/>
  </p:transition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94465775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4393981"/>
      </p:ext>
    </p:extLst>
  </p:cSld>
  <p:clrMapOvr>
    <a:masterClrMapping/>
  </p:clrMapOvr>
  <p:transition>
    <p:fade/>
  </p:transition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6241636"/>
      </p:ext>
    </p:extLst>
  </p:cSld>
  <p:clrMapOvr>
    <a:masterClrMapping/>
  </p:clrMapOvr>
  <p:transition>
    <p:fade/>
  </p:transition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054500"/>
      </p:ext>
    </p:extLst>
  </p:cSld>
  <p:clrMapOvr>
    <a:masterClrMapping/>
  </p:clrMapOvr>
  <p:transition spd="slow">
    <p:wipe dir="d"/>
  </p:transition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570698665"/>
      </p:ext>
    </p:extLst>
  </p:cSld>
  <p:clrMapOvr>
    <a:masterClrMapping/>
  </p:clrMapOvr>
  <p:transition>
    <p:fade/>
  </p:transition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847957768"/>
      </p:ext>
    </p:extLst>
  </p:cSld>
  <p:clrMapOvr>
    <a:masterClrMapping/>
  </p:clrMapOvr>
  <p:transition>
    <p:fade/>
  </p:transition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620604200"/>
      </p:ext>
    </p:extLst>
  </p:cSld>
  <p:clrMapOvr>
    <a:masterClrMapping/>
  </p:clrMapOvr>
  <p:transition>
    <p:fade/>
  </p:transition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817577452"/>
      </p:ext>
    </p:extLst>
  </p:cSld>
  <p:clrMapOvr>
    <a:masterClrMapping/>
  </p:clrMapOvr>
  <p:transition>
    <p:fade/>
  </p:transition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932319"/>
      </p:ext>
    </p:extLst>
  </p:cSld>
  <p:clrMapOvr>
    <a:masterClrMapping/>
  </p:clrMapOvr>
  <p:transition spd="slow">
    <p:wipe dir="u"/>
  </p:transition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8933296"/>
      </p:ext>
    </p:extLst>
  </p:cSld>
  <p:clrMapOvr>
    <a:masterClrMapping/>
  </p:clrMapOvr>
  <p:transition>
    <p:fade/>
  </p:transition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77853885"/>
      </p:ext>
    </p:extLst>
  </p:cSld>
  <p:clrMapOvr>
    <a:masterClrMapping/>
  </p:clrMapOvr>
  <p:transition>
    <p:fade/>
  </p:transition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563918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065196956"/>
      </p:ext>
    </p:extLst>
  </p:cSld>
  <p:clrMapOvr>
    <a:masterClrMapping/>
  </p:clrMapOvr>
  <p:transition>
    <p:fade/>
  </p:transition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360267382"/>
      </p:ext>
    </p:extLst>
  </p:cSld>
  <p:clrMapOvr>
    <a:masterClrMapping/>
  </p:clrMapOvr>
  <p:transition>
    <p:fade/>
  </p:transition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257027681"/>
      </p:ext>
    </p:extLst>
  </p:cSld>
  <p:clrMapOvr>
    <a:masterClrMapping/>
  </p:clrMapOvr>
  <p:transition>
    <p:fade/>
  </p:transition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959615958"/>
      </p:ext>
    </p:extLst>
  </p:cSld>
  <p:clrMapOvr>
    <a:masterClrMapping/>
  </p:clrMapOvr>
  <p:transition>
    <p:fade/>
  </p:transition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755181012"/>
      </p:ext>
    </p:extLst>
  </p:cSld>
  <p:clrMapOvr>
    <a:masterClrMapping/>
  </p:clrMapOvr>
  <p:transition>
    <p:fade/>
  </p:transition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99326577"/>
      </p:ext>
    </p:extLst>
  </p:cSld>
  <p:clrMapOvr>
    <a:masterClrMapping/>
  </p:clrMapOvr>
  <p:transition>
    <p:fade/>
  </p:transition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790201113"/>
      </p:ext>
    </p:extLst>
  </p:cSld>
  <p:clrMapOvr>
    <a:masterClrMapping/>
  </p:clrMapOvr>
  <p:transition>
    <p:fade/>
  </p:transition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27242873"/>
      </p:ext>
    </p:extLst>
  </p:cSld>
  <p:clrMapOvr>
    <a:masterClrMapping/>
  </p:clrMapOvr>
  <p:transition>
    <p:fade/>
  </p:transition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31723"/>
      </p:ext>
    </p:extLst>
  </p:cSld>
  <p:clrMapOvr>
    <a:masterClrMapping/>
  </p:clrMapOvr>
  <p:transition spd="slow">
    <p:wipe dir="d"/>
  </p:transition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563503417"/>
      </p:ext>
    </p:extLst>
  </p:cSld>
  <p:clrMapOvr>
    <a:masterClrMapping/>
  </p:clrMapOvr>
  <p:transition>
    <p:fade/>
  </p:transition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27584182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755441"/>
      </p:ext>
    </p:extLst>
  </p:cSld>
  <p:clrMapOvr>
    <a:masterClrMapping/>
  </p:clrMapOvr>
  <p:transition>
    <p:fade/>
  </p:transition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157395886"/>
      </p:ext>
    </p:extLst>
  </p:cSld>
  <p:clrMapOvr>
    <a:masterClrMapping/>
  </p:clrMapOvr>
  <p:transition>
    <p:fade/>
  </p:transition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47770388"/>
      </p:ext>
    </p:extLst>
  </p:cSld>
  <p:clrMapOvr>
    <a:masterClrMapping/>
  </p:clrMapOvr>
  <p:transition>
    <p:fade/>
  </p:transition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77035"/>
      </p:ext>
    </p:extLst>
  </p:cSld>
  <p:clrMapOvr>
    <a:masterClrMapping/>
  </p:clrMapOvr>
  <p:transition spd="slow">
    <p:wipe dir="u"/>
  </p:transition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2797397"/>
      </p:ext>
    </p:extLst>
  </p:cSld>
  <p:clrMapOvr>
    <a:masterClrMapping/>
  </p:clrMapOvr>
  <p:transition>
    <p:fade/>
  </p:transition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01062961"/>
      </p:ext>
    </p:extLst>
  </p:cSld>
  <p:clrMapOvr>
    <a:masterClrMapping/>
  </p:clrMapOvr>
  <p:transition>
    <p:fade/>
  </p:transition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2962064"/>
      </p:ext>
    </p:extLst>
  </p:cSld>
  <p:clrMapOvr>
    <a:masterClrMapping/>
  </p:clrMapOvr>
  <p:transition>
    <p:fade/>
  </p:transition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917551351"/>
      </p:ext>
    </p:extLst>
  </p:cSld>
  <p:clrMapOvr>
    <a:masterClrMapping/>
  </p:clrMapOvr>
  <p:transition>
    <p:fade/>
  </p:transition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4433396"/>
      </p:ext>
    </p:extLst>
  </p:cSld>
  <p:clrMapOvr>
    <a:masterClrMapping/>
  </p:clrMapOvr>
  <p:transition>
    <p:fade/>
  </p:transition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29123736"/>
      </p:ext>
    </p:extLst>
  </p:cSld>
  <p:clrMapOvr>
    <a:masterClrMapping/>
  </p:clrMapOvr>
  <p:transition>
    <p:fade/>
  </p:transition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16604702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40566733"/>
      </p:ext>
    </p:extLst>
  </p:cSld>
  <p:clrMapOvr>
    <a:masterClrMapping/>
  </p:clrMapOvr>
  <p:transition>
    <p:fade/>
  </p:transition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600089631"/>
      </p:ext>
    </p:extLst>
  </p:cSld>
  <p:clrMapOvr>
    <a:masterClrMapping/>
  </p:clrMapOvr>
  <p:transition>
    <p:fade/>
  </p:transition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449892323"/>
      </p:ext>
    </p:extLst>
  </p:cSld>
  <p:clrMapOvr>
    <a:masterClrMapping/>
  </p:clrMapOvr>
  <p:transition>
    <p:fade/>
  </p:transition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9002052"/>
      </p:ext>
    </p:extLst>
  </p:cSld>
  <p:clrMapOvr>
    <a:masterClrMapping/>
  </p:clrMapOvr>
  <p:transition>
    <p:fade/>
  </p:transition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092701"/>
      </p:ext>
    </p:extLst>
  </p:cSld>
  <p:clrMapOvr>
    <a:masterClrMapping/>
  </p:clrMapOvr>
  <p:transition spd="slow">
    <p:wipe dir="d"/>
  </p:transition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620509260"/>
      </p:ext>
    </p:extLst>
  </p:cSld>
  <p:clrMapOvr>
    <a:masterClrMapping/>
  </p:clrMapOvr>
  <p:transition>
    <p:fade/>
  </p:transition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676690149"/>
      </p:ext>
    </p:extLst>
  </p:cSld>
  <p:clrMapOvr>
    <a:masterClrMapping/>
  </p:clrMapOvr>
  <p:transition>
    <p:fade/>
  </p:transition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89775240"/>
      </p:ext>
    </p:extLst>
  </p:cSld>
  <p:clrMapOvr>
    <a:masterClrMapping/>
  </p:clrMapOvr>
  <p:transition>
    <p:fade/>
  </p:transition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570007888"/>
      </p:ext>
    </p:extLst>
  </p:cSld>
  <p:clrMapOvr>
    <a:masterClrMapping/>
  </p:clrMapOvr>
  <p:transition>
    <p:fade/>
  </p:transition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75658"/>
      </p:ext>
    </p:extLst>
  </p:cSld>
  <p:clrMapOvr>
    <a:masterClrMapping/>
  </p:clrMapOvr>
  <p:transition spd="slow">
    <p:wipe dir="u"/>
  </p:transition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460243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551094000"/>
      </p:ext>
    </p:extLst>
  </p:cSld>
  <p:clrMapOvr>
    <a:masterClrMapping/>
  </p:clrMapOvr>
  <p:transition>
    <p:fade/>
  </p:transition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235546614"/>
      </p:ext>
    </p:extLst>
  </p:cSld>
  <p:clrMapOvr>
    <a:masterClrMapping/>
  </p:clrMapOvr>
  <p:transition>
    <p:fade/>
  </p:transition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043546"/>
      </p:ext>
    </p:extLst>
  </p:cSld>
  <p:clrMapOvr>
    <a:masterClrMapping/>
  </p:clrMapOvr>
  <p:transition>
    <p:fade/>
  </p:transition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553266154"/>
      </p:ext>
    </p:extLst>
  </p:cSld>
  <p:clrMapOvr>
    <a:masterClrMapping/>
  </p:clrMapOvr>
  <p:transition>
    <p:fade/>
  </p:transition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809045377"/>
      </p:ext>
    </p:extLst>
  </p:cSld>
  <p:clrMapOvr>
    <a:masterClrMapping/>
  </p:clrMapOvr>
  <p:transition>
    <p:fade/>
  </p:transition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94507093"/>
      </p:ext>
    </p:extLst>
  </p:cSld>
  <p:clrMapOvr>
    <a:masterClrMapping/>
  </p:clrMapOvr>
  <p:transition>
    <p:fade/>
  </p:transition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563203337"/>
      </p:ext>
    </p:extLst>
  </p:cSld>
  <p:clrMapOvr>
    <a:masterClrMapping/>
  </p:clrMapOvr>
  <p:transition>
    <p:fade/>
  </p:transition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222263890"/>
      </p:ext>
    </p:extLst>
  </p:cSld>
  <p:clrMapOvr>
    <a:masterClrMapping/>
  </p:clrMapOvr>
  <p:transition>
    <p:fade/>
  </p:transition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167446419"/>
      </p:ext>
    </p:extLst>
  </p:cSld>
  <p:clrMapOvr>
    <a:masterClrMapping/>
  </p:clrMapOvr>
  <p:transition>
    <p:fade/>
  </p:transition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46974678"/>
      </p:ext>
    </p:extLst>
  </p:cSld>
  <p:clrMapOvr>
    <a:masterClrMapping/>
  </p:clrMapOvr>
  <p:transition>
    <p:fade/>
  </p:transition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272411"/>
      </p:ext>
    </p:extLst>
  </p:cSld>
  <p:clrMapOvr>
    <a:masterClrMapping/>
  </p:clrMapOvr>
  <p:transition spd="slow"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953384169"/>
      </p:ext>
    </p:extLst>
  </p:cSld>
  <p:clrMapOvr>
    <a:masterClrMapping/>
  </p:clrMapOvr>
  <p:transition>
    <p:fade/>
  </p:transition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753595088"/>
      </p:ext>
    </p:extLst>
  </p:cSld>
  <p:clrMapOvr>
    <a:masterClrMapping/>
  </p:clrMapOvr>
  <p:transition>
    <p:fade/>
  </p:transition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98764851"/>
      </p:ext>
    </p:extLst>
  </p:cSld>
  <p:clrMapOvr>
    <a:masterClrMapping/>
  </p:clrMapOvr>
  <p:transition>
    <p:fade/>
  </p:transition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692373646"/>
      </p:ext>
    </p:extLst>
  </p:cSld>
  <p:clrMapOvr>
    <a:masterClrMapping/>
  </p:clrMapOvr>
  <p:transition>
    <p:fade/>
  </p:transition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99584470"/>
      </p:ext>
    </p:extLst>
  </p:cSld>
  <p:clrMapOvr>
    <a:masterClrMapping/>
  </p:clrMapOvr>
  <p:transition>
    <p:fade/>
  </p:transition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425772"/>
      </p:ext>
    </p:extLst>
  </p:cSld>
  <p:clrMapOvr>
    <a:masterClrMapping/>
  </p:clrMapOvr>
  <p:transition spd="slow">
    <p:wipe dir="u"/>
  </p:transition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2128560"/>
      </p:ext>
    </p:extLst>
  </p:cSld>
  <p:clrMapOvr>
    <a:masterClrMapping/>
  </p:clrMapOvr>
  <p:transition>
    <p:fade/>
  </p:transition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235871739"/>
      </p:ext>
    </p:extLst>
  </p:cSld>
  <p:clrMapOvr>
    <a:masterClrMapping/>
  </p:clrMapOvr>
  <p:transition>
    <p:fade/>
  </p:transition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2207669"/>
      </p:ext>
    </p:extLst>
  </p:cSld>
  <p:clrMapOvr>
    <a:masterClrMapping/>
  </p:clrMapOvr>
  <p:transition>
    <p:fade/>
  </p:transition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21618751"/>
      </p:ext>
    </p:extLst>
  </p:cSld>
  <p:clrMapOvr>
    <a:masterClrMapping/>
  </p:clrMapOvr>
  <p:transition>
    <p:fade/>
  </p:transition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41702848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370997921"/>
      </p:ext>
    </p:extLst>
  </p:cSld>
  <p:clrMapOvr>
    <a:masterClrMapping/>
  </p:clrMapOvr>
  <p:transition>
    <p:fade/>
  </p:transition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737361871"/>
      </p:ext>
    </p:extLst>
  </p:cSld>
  <p:clrMapOvr>
    <a:masterClrMapping/>
  </p:clrMapOvr>
  <p:transition>
    <p:fade/>
  </p:transition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141386735"/>
      </p:ext>
    </p:extLst>
  </p:cSld>
  <p:clrMapOvr>
    <a:masterClrMapping/>
  </p:clrMapOvr>
  <p:transition>
    <p:fade/>
  </p:transition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905324337"/>
      </p:ext>
    </p:extLst>
  </p:cSld>
  <p:clrMapOvr>
    <a:masterClrMapping/>
  </p:clrMapOvr>
  <p:transition>
    <p:fade/>
  </p:transition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248044966"/>
      </p:ext>
    </p:extLst>
  </p:cSld>
  <p:clrMapOvr>
    <a:masterClrMapping/>
  </p:clrMapOvr>
  <p:transition>
    <p:fade/>
  </p:transition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7949198"/>
      </p:ext>
    </p:extLst>
  </p:cSld>
  <p:clrMapOvr>
    <a:masterClrMapping/>
  </p:clrMapOvr>
  <p:transition>
    <p:fade/>
  </p:transition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459657"/>
      </p:ext>
    </p:extLst>
  </p:cSld>
  <p:clrMapOvr>
    <a:masterClrMapping/>
  </p:clrMapOvr>
  <p:transition spd="slow">
    <p:wipe dir="d"/>
  </p:transition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50163198"/>
      </p:ext>
    </p:extLst>
  </p:cSld>
  <p:clrMapOvr>
    <a:masterClrMapping/>
  </p:clrMapOvr>
  <p:transition>
    <p:fade/>
  </p:transition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292522680"/>
      </p:ext>
    </p:extLst>
  </p:cSld>
  <p:clrMapOvr>
    <a:masterClrMapping/>
  </p:clrMapOvr>
  <p:transition>
    <p:fade/>
  </p:transition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6195841"/>
      </p:ext>
    </p:extLst>
  </p:cSld>
  <p:clrMapOvr>
    <a:masterClrMapping/>
  </p:clrMapOvr>
  <p:transition>
    <p:fade/>
  </p:transition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88779023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247808529"/>
      </p:ext>
    </p:extLst>
  </p:cSld>
  <p:clrMapOvr>
    <a:masterClrMapping/>
  </p:clrMapOvr>
  <p:transition>
    <p:fade/>
  </p:transition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16702"/>
      </p:ext>
    </p:extLst>
  </p:cSld>
  <p:clrMapOvr>
    <a:masterClrMapping/>
  </p:clrMapOvr>
  <p:transition spd="slow">
    <p:wipe dir="u"/>
  </p:transition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4541257"/>
      </p:ext>
    </p:extLst>
  </p:cSld>
  <p:clrMapOvr>
    <a:masterClrMapping/>
  </p:clrMapOvr>
  <p:transition>
    <p:fade/>
  </p:transition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55100538"/>
      </p:ext>
    </p:extLst>
  </p:cSld>
  <p:clrMapOvr>
    <a:masterClrMapping/>
  </p:clrMapOvr>
  <p:transition>
    <p:fade/>
  </p:transition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0047840"/>
      </p:ext>
    </p:extLst>
  </p:cSld>
  <p:clrMapOvr>
    <a:masterClrMapping/>
  </p:clrMapOvr>
  <p:transition>
    <p:fade/>
  </p:transition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6437940"/>
      </p:ext>
    </p:extLst>
  </p:cSld>
  <p:clrMapOvr>
    <a:masterClrMapping/>
  </p:clrMapOvr>
  <p:transition>
    <p:fade/>
  </p:transition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72876364"/>
      </p:ext>
    </p:extLst>
  </p:cSld>
  <p:clrMapOvr>
    <a:masterClrMapping/>
  </p:clrMapOvr>
  <p:transition>
    <p:fade/>
  </p:transition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606320807"/>
      </p:ext>
    </p:extLst>
  </p:cSld>
  <p:clrMapOvr>
    <a:masterClrMapping/>
  </p:clrMapOvr>
  <p:transition>
    <p:fade/>
  </p:transition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170275548"/>
      </p:ext>
    </p:extLst>
  </p:cSld>
  <p:clrMapOvr>
    <a:masterClrMapping/>
  </p:clrMapOvr>
  <p:transition>
    <p:fade/>
  </p:transition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875528190"/>
      </p:ext>
    </p:extLst>
  </p:cSld>
  <p:clrMapOvr>
    <a:masterClrMapping/>
  </p:clrMapOvr>
  <p:transition>
    <p:fade/>
  </p:transition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6559645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534070174"/>
      </p:ext>
    </p:extLst>
  </p:cSld>
  <p:clrMapOvr>
    <a:masterClrMapping/>
  </p:clrMapOvr>
  <p:transition>
    <p:fade/>
  </p:transition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42380550"/>
      </p:ext>
    </p:extLst>
  </p:cSld>
  <p:clrMapOvr>
    <a:masterClrMapping/>
  </p:clrMapOvr>
  <p:transition>
    <p:fade/>
  </p:transition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29855"/>
      </p:ext>
    </p:extLst>
  </p:cSld>
  <p:clrMapOvr>
    <a:masterClrMapping/>
  </p:clrMapOvr>
  <p:transition spd="slow">
    <p:wipe dir="d"/>
  </p:transition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902531352"/>
      </p:ext>
    </p:extLst>
  </p:cSld>
  <p:clrMapOvr>
    <a:masterClrMapping/>
  </p:clrMapOvr>
  <p:transition>
    <p:fade/>
  </p:transition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559350244"/>
      </p:ext>
    </p:extLst>
  </p:cSld>
  <p:clrMapOvr>
    <a:masterClrMapping/>
  </p:clrMapOvr>
  <p:transition>
    <p:fade/>
  </p:transition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137798196"/>
      </p:ext>
    </p:extLst>
  </p:cSld>
  <p:clrMapOvr>
    <a:masterClrMapping/>
  </p:clrMapOvr>
  <p:transition>
    <p:fade/>
  </p:transition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042730037"/>
      </p:ext>
    </p:extLst>
  </p:cSld>
  <p:clrMapOvr>
    <a:masterClrMapping/>
  </p:clrMapOvr>
  <p:transition>
    <p:fade/>
  </p:transition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157462"/>
      </p:ext>
    </p:extLst>
  </p:cSld>
  <p:clrMapOvr>
    <a:masterClrMapping/>
  </p:clrMapOvr>
  <p:transition spd="slow">
    <p:wipe dir="u"/>
  </p:transition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8967946"/>
      </p:ext>
    </p:extLst>
  </p:cSld>
  <p:clrMapOvr>
    <a:masterClrMapping/>
  </p:clrMapOvr>
  <p:transition>
    <p:fade/>
  </p:transition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947832035"/>
      </p:ext>
    </p:extLst>
  </p:cSld>
  <p:clrMapOvr>
    <a:masterClrMapping/>
  </p:clrMapOvr>
  <p:transition>
    <p:fade/>
  </p:transition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57073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57556906"/>
      </p:ext>
    </p:extLst>
  </p:cSld>
  <p:clrMapOvr>
    <a:masterClrMapping/>
  </p:clrMapOvr>
  <p:transition>
    <p:fade/>
  </p:transition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305543045"/>
      </p:ext>
    </p:extLst>
  </p:cSld>
  <p:clrMapOvr>
    <a:masterClrMapping/>
  </p:clrMapOvr>
  <p:transition>
    <p:fade/>
  </p:transition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676074530"/>
      </p:ext>
    </p:extLst>
  </p:cSld>
  <p:clrMapOvr>
    <a:masterClrMapping/>
  </p:clrMapOvr>
  <p:transition>
    <p:fade/>
  </p:transition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68687712"/>
      </p:ext>
    </p:extLst>
  </p:cSld>
  <p:clrMapOvr>
    <a:masterClrMapping/>
  </p:clrMapOvr>
  <p:transition>
    <p:fade/>
  </p:transition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56332063"/>
      </p:ext>
    </p:extLst>
  </p:cSld>
  <p:clrMapOvr>
    <a:masterClrMapping/>
  </p:clrMapOvr>
  <p:transition>
    <p:fade/>
  </p:transition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84618223"/>
      </p:ext>
    </p:extLst>
  </p:cSld>
  <p:clrMapOvr>
    <a:masterClrMapping/>
  </p:clrMapOvr>
  <p:transition>
    <p:fade/>
  </p:transition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743909293"/>
      </p:ext>
    </p:extLst>
  </p:cSld>
  <p:clrMapOvr>
    <a:masterClrMapping/>
  </p:clrMapOvr>
  <p:transition>
    <p:fade/>
  </p:transition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8483831"/>
      </p:ext>
    </p:extLst>
  </p:cSld>
  <p:clrMapOvr>
    <a:masterClrMapping/>
  </p:clrMapOvr>
  <p:transition>
    <p:fade/>
  </p:transition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16922"/>
      </p:ext>
    </p:extLst>
  </p:cSld>
  <p:clrMapOvr>
    <a:masterClrMapping/>
  </p:clrMapOvr>
  <p:transition spd="slow">
    <p:wipe dir="d"/>
  </p:transition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630738516"/>
      </p:ext>
    </p:extLst>
  </p:cSld>
  <p:clrMapOvr>
    <a:masterClrMapping/>
  </p:clrMapOvr>
  <p:transition>
    <p:fade/>
  </p:transition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484424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3588"/>
      </p:ext>
    </p:extLst>
  </p:cSld>
  <p:clrMapOvr>
    <a:masterClrMapping/>
  </p:clrMapOvr>
  <p:transition spd="slow">
    <p:wipe dir="d"/>
  </p:transition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94091722"/>
      </p:ext>
    </p:extLst>
  </p:cSld>
  <p:clrMapOvr>
    <a:masterClrMapping/>
  </p:clrMapOvr>
  <p:transition>
    <p:fade/>
  </p:transition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575428451"/>
      </p:ext>
    </p:extLst>
  </p:cSld>
  <p:clrMapOvr>
    <a:masterClrMapping/>
  </p:clrMapOvr>
  <p:transition>
    <p:fade/>
  </p:transition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53831"/>
      </p:ext>
    </p:extLst>
  </p:cSld>
  <p:clrMapOvr>
    <a:masterClrMapping/>
  </p:clrMapOvr>
  <p:transition spd="slow">
    <p:wipe dir="u"/>
  </p:transition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9965228"/>
      </p:ext>
    </p:extLst>
  </p:cSld>
  <p:clrMapOvr>
    <a:masterClrMapping/>
  </p:clrMapOvr>
  <p:transition>
    <p:fade/>
  </p:transition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503187148"/>
      </p:ext>
    </p:extLst>
  </p:cSld>
  <p:clrMapOvr>
    <a:masterClrMapping/>
  </p:clrMapOvr>
  <p:transition>
    <p:fade/>
  </p:transition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3029635"/>
      </p:ext>
    </p:extLst>
  </p:cSld>
  <p:clrMapOvr>
    <a:masterClrMapping/>
  </p:clrMapOvr>
  <p:transition>
    <p:fade/>
  </p:transition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611029018"/>
      </p:ext>
    </p:extLst>
  </p:cSld>
  <p:clrMapOvr>
    <a:masterClrMapping/>
  </p:clrMapOvr>
  <p:transition>
    <p:fade/>
  </p:transition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250480669"/>
      </p:ext>
    </p:extLst>
  </p:cSld>
  <p:clrMapOvr>
    <a:masterClrMapping/>
  </p:clrMapOvr>
  <p:transition>
    <p:fade/>
  </p:transition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90473429"/>
      </p:ext>
    </p:extLst>
  </p:cSld>
  <p:clrMapOvr>
    <a:masterClrMapping/>
  </p:clrMapOvr>
  <p:transition>
    <p:fade/>
  </p:transition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28412342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323232"/>
                </a:solidFill>
              </a:rPr>
              <a:pPr/>
              <a:t>‹Nr.›</a:t>
            </a:fld>
            <a:endParaRPr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577688"/>
      </p:ext>
    </p:extLst>
  </p:cSld>
  <p:clrMapOvr>
    <a:masterClrMapping/>
  </p:clrMapOvr>
  <p:transition spd="med"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95933423"/>
      </p:ext>
    </p:extLst>
  </p:cSld>
  <p:clrMapOvr>
    <a:masterClrMapping/>
  </p:clrMapOvr>
  <p:transition>
    <p:fade/>
  </p:transition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948528429"/>
      </p:ext>
    </p:extLst>
  </p:cSld>
  <p:clrMapOvr>
    <a:masterClrMapping/>
  </p:clrMapOvr>
  <p:transition>
    <p:fade/>
  </p:transition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168550"/>
      </p:ext>
    </p:extLst>
  </p:cSld>
  <p:clrMapOvr>
    <a:masterClrMapping/>
  </p:clrMapOvr>
  <p:transition>
    <p:fade/>
  </p:transition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105512"/>
      </p:ext>
    </p:extLst>
  </p:cSld>
  <p:clrMapOvr>
    <a:masterClrMapping/>
  </p:clrMapOvr>
  <p:transition spd="slow">
    <p:wipe dir="d"/>
  </p:transition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59334990"/>
      </p:ext>
    </p:extLst>
  </p:cSld>
  <p:clrMapOvr>
    <a:masterClrMapping/>
  </p:clrMapOvr>
  <p:transition>
    <p:fade/>
  </p:transition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086529247"/>
      </p:ext>
    </p:extLst>
  </p:cSld>
  <p:clrMapOvr>
    <a:masterClrMapping/>
  </p:clrMapOvr>
  <p:transition>
    <p:fade/>
  </p:transition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50045786"/>
      </p:ext>
    </p:extLst>
  </p:cSld>
  <p:clrMapOvr>
    <a:masterClrMapping/>
  </p:clrMapOvr>
  <p:transition>
    <p:fade/>
  </p:transition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722209775"/>
      </p:ext>
    </p:extLst>
  </p:cSld>
  <p:clrMapOvr>
    <a:masterClrMapping/>
  </p:clrMapOvr>
  <p:transition>
    <p:fade/>
  </p:transition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90890"/>
      </p:ext>
    </p:extLst>
  </p:cSld>
  <p:clrMapOvr>
    <a:masterClrMapping/>
  </p:clrMapOvr>
  <p:transition spd="slow">
    <p:wipe dir="u"/>
  </p:transition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73441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289016388"/>
      </p:ext>
    </p:extLst>
  </p:cSld>
  <p:clrMapOvr>
    <a:masterClrMapping/>
  </p:clrMapOvr>
  <p:transition>
    <p:fade/>
  </p:transition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67444420"/>
      </p:ext>
    </p:extLst>
  </p:cSld>
  <p:clrMapOvr>
    <a:masterClrMapping/>
  </p:clrMapOvr>
  <p:transition>
    <p:fade/>
  </p:transition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610589"/>
      </p:ext>
    </p:extLst>
  </p:cSld>
  <p:clrMapOvr>
    <a:masterClrMapping/>
  </p:clrMapOvr>
  <p:transition>
    <p:fade/>
  </p:transition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001525382"/>
      </p:ext>
    </p:extLst>
  </p:cSld>
  <p:clrMapOvr>
    <a:masterClrMapping/>
  </p:clrMapOvr>
  <p:transition>
    <p:fade/>
  </p:transition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362963823"/>
      </p:ext>
    </p:extLst>
  </p:cSld>
  <p:clrMapOvr>
    <a:masterClrMapping/>
  </p:clrMapOvr>
  <p:transition>
    <p:fade/>
  </p:transition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039637224"/>
      </p:ext>
    </p:extLst>
  </p:cSld>
  <p:clrMapOvr>
    <a:masterClrMapping/>
  </p:clrMapOvr>
  <p:transition>
    <p:fade/>
  </p:transition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573523272"/>
      </p:ext>
    </p:extLst>
  </p:cSld>
  <p:clrMapOvr>
    <a:masterClrMapping/>
  </p:clrMapOvr>
  <p:transition>
    <p:fade/>
  </p:transition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945350640"/>
      </p:ext>
    </p:extLst>
  </p:cSld>
  <p:clrMapOvr>
    <a:masterClrMapping/>
  </p:clrMapOvr>
  <p:transition>
    <p:fade/>
  </p:transition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507175474"/>
      </p:ext>
    </p:extLst>
  </p:cSld>
  <p:clrMapOvr>
    <a:masterClrMapping/>
  </p:clrMapOvr>
  <p:transition>
    <p:fade/>
  </p:transition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7781887"/>
      </p:ext>
    </p:extLst>
  </p:cSld>
  <p:clrMapOvr>
    <a:masterClrMapping/>
  </p:clrMapOvr>
  <p:transition>
    <p:fade/>
  </p:transition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31344"/>
      </p:ext>
    </p:extLst>
  </p:cSld>
  <p:clrMapOvr>
    <a:masterClrMapping/>
  </p:clrMapOvr>
  <p:transition spd="slow">
    <p:wipe dir="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294965207"/>
      </p:ext>
    </p:extLst>
  </p:cSld>
  <p:clrMapOvr>
    <a:masterClrMapping/>
  </p:clrMapOvr>
  <p:transition>
    <p:fade/>
  </p:transition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887443319"/>
      </p:ext>
    </p:extLst>
  </p:cSld>
  <p:clrMapOvr>
    <a:masterClrMapping/>
  </p:clrMapOvr>
  <p:transition>
    <p:fade/>
  </p:transition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866799858"/>
      </p:ext>
    </p:extLst>
  </p:cSld>
  <p:clrMapOvr>
    <a:masterClrMapping/>
  </p:clrMapOvr>
  <p:transition>
    <p:fade/>
  </p:transition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868224544"/>
      </p:ext>
    </p:extLst>
  </p:cSld>
  <p:clrMapOvr>
    <a:masterClrMapping/>
  </p:clrMapOvr>
  <p:transition>
    <p:fade/>
  </p:transition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943401904"/>
      </p:ext>
    </p:extLst>
  </p:cSld>
  <p:clrMapOvr>
    <a:masterClrMapping/>
  </p:clrMapOvr>
  <p:transition>
    <p:fade/>
  </p:transition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701131"/>
      </p:ext>
    </p:extLst>
  </p:cSld>
  <p:clrMapOvr>
    <a:masterClrMapping/>
  </p:clrMapOvr>
  <p:transition spd="slow">
    <p:wipe dir="u"/>
  </p:transition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7721240"/>
      </p:ext>
    </p:extLst>
  </p:cSld>
  <p:clrMapOvr>
    <a:masterClrMapping/>
  </p:clrMapOvr>
  <p:transition>
    <p:fade/>
  </p:transition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497856390"/>
      </p:ext>
    </p:extLst>
  </p:cSld>
  <p:clrMapOvr>
    <a:masterClrMapping/>
  </p:clrMapOvr>
  <p:transition>
    <p:fade/>
  </p:transition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5947812"/>
      </p:ext>
    </p:extLst>
  </p:cSld>
  <p:clrMapOvr>
    <a:masterClrMapping/>
  </p:clrMapOvr>
  <p:transition>
    <p:fade/>
  </p:transition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229357935"/>
      </p:ext>
    </p:extLst>
  </p:cSld>
  <p:clrMapOvr>
    <a:masterClrMapping/>
  </p:clrMapOvr>
  <p:transition>
    <p:fade/>
  </p:transition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78953750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239275294"/>
      </p:ext>
    </p:extLst>
  </p:cSld>
  <p:clrMapOvr>
    <a:masterClrMapping/>
  </p:clrMapOvr>
  <p:transition>
    <p:fade/>
  </p:transition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755517161"/>
      </p:ext>
    </p:extLst>
  </p:cSld>
  <p:clrMapOvr>
    <a:masterClrMapping/>
  </p:clrMapOvr>
  <p:transition>
    <p:fade/>
  </p:transition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58387875"/>
      </p:ext>
    </p:extLst>
  </p:cSld>
  <p:clrMapOvr>
    <a:masterClrMapping/>
  </p:clrMapOvr>
  <p:transition>
    <p:fade/>
  </p:transition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431462963"/>
      </p:ext>
    </p:extLst>
  </p:cSld>
  <p:clrMapOvr>
    <a:masterClrMapping/>
  </p:clrMapOvr>
  <p:transition>
    <p:fade/>
  </p:transition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943987489"/>
      </p:ext>
    </p:extLst>
  </p:cSld>
  <p:clrMapOvr>
    <a:masterClrMapping/>
  </p:clrMapOvr>
  <p:transition>
    <p:fade/>
  </p:transition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44886699"/>
      </p:ext>
    </p:extLst>
  </p:cSld>
  <p:clrMapOvr>
    <a:masterClrMapping/>
  </p:clrMapOvr>
  <p:transition>
    <p:fade/>
  </p:transition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1684"/>
      </p:ext>
    </p:extLst>
  </p:cSld>
  <p:clrMapOvr>
    <a:masterClrMapping/>
  </p:clrMapOvr>
  <p:transition spd="slow">
    <p:wipe dir="d"/>
  </p:transition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765085166"/>
      </p:ext>
    </p:extLst>
  </p:cSld>
  <p:clrMapOvr>
    <a:masterClrMapping/>
  </p:clrMapOvr>
  <p:transition>
    <p:fade/>
  </p:transition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009371861"/>
      </p:ext>
    </p:extLst>
  </p:cSld>
  <p:clrMapOvr>
    <a:masterClrMapping/>
  </p:clrMapOvr>
  <p:transition>
    <p:fade/>
  </p:transition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745410188"/>
      </p:ext>
    </p:extLst>
  </p:cSld>
  <p:clrMapOvr>
    <a:masterClrMapping/>
  </p:clrMapOvr>
  <p:transition>
    <p:fade/>
  </p:transition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69222335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985566525"/>
      </p:ext>
    </p:extLst>
  </p:cSld>
  <p:clrMapOvr>
    <a:masterClrMapping/>
  </p:clrMapOvr>
  <p:transition>
    <p:fade/>
  </p:transition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209"/>
      </p:ext>
    </p:extLst>
  </p:cSld>
  <p:clrMapOvr>
    <a:masterClrMapping/>
  </p:clrMapOvr>
  <p:transition spd="slow">
    <p:wipe dir="u"/>
  </p:transition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2621427"/>
      </p:ext>
    </p:extLst>
  </p:cSld>
  <p:clrMapOvr>
    <a:masterClrMapping/>
  </p:clrMapOvr>
  <p:transition>
    <p:fade/>
  </p:transition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067369035"/>
      </p:ext>
    </p:extLst>
  </p:cSld>
  <p:clrMapOvr>
    <a:masterClrMapping/>
  </p:clrMapOvr>
  <p:transition>
    <p:fade/>
  </p:transition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2901580"/>
      </p:ext>
    </p:extLst>
  </p:cSld>
  <p:clrMapOvr>
    <a:masterClrMapping/>
  </p:clrMapOvr>
  <p:transition>
    <p:fade/>
  </p:transition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275978574"/>
      </p:ext>
    </p:extLst>
  </p:cSld>
  <p:clrMapOvr>
    <a:masterClrMapping/>
  </p:clrMapOvr>
  <p:transition>
    <p:fade/>
  </p:transition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851028869"/>
      </p:ext>
    </p:extLst>
  </p:cSld>
  <p:clrMapOvr>
    <a:masterClrMapping/>
  </p:clrMapOvr>
  <p:transition>
    <p:fade/>
  </p:transition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162503289"/>
      </p:ext>
    </p:extLst>
  </p:cSld>
  <p:clrMapOvr>
    <a:masterClrMapping/>
  </p:clrMapOvr>
  <p:transition>
    <p:fade/>
  </p:transition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895558432"/>
      </p:ext>
    </p:extLst>
  </p:cSld>
  <p:clrMapOvr>
    <a:masterClrMapping/>
  </p:clrMapOvr>
  <p:transition>
    <p:fade/>
  </p:transition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339874301"/>
      </p:ext>
    </p:extLst>
  </p:cSld>
  <p:clrMapOvr>
    <a:masterClrMapping/>
  </p:clrMapOvr>
  <p:transition>
    <p:fade/>
  </p:transition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67257478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68955"/>
      </p:ext>
    </p:extLst>
  </p:cSld>
  <p:clrMapOvr>
    <a:masterClrMapping/>
  </p:clrMapOvr>
  <p:transition spd="slow">
    <p:wipe dir="u"/>
  </p:transition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47091249"/>
      </p:ext>
    </p:extLst>
  </p:cSld>
  <p:clrMapOvr>
    <a:masterClrMapping/>
  </p:clrMapOvr>
  <p:transition>
    <p:fade/>
  </p:transition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681994"/>
      </p:ext>
    </p:extLst>
  </p:cSld>
  <p:clrMapOvr>
    <a:masterClrMapping/>
  </p:clrMapOvr>
  <p:transition spd="slow">
    <p:wipe dir="d"/>
  </p:transition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398512110"/>
      </p:ext>
    </p:extLst>
  </p:cSld>
  <p:clrMapOvr>
    <a:masterClrMapping/>
  </p:clrMapOvr>
  <p:transition>
    <p:fade/>
  </p:transition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886786903"/>
      </p:ext>
    </p:extLst>
  </p:cSld>
  <p:clrMapOvr>
    <a:masterClrMapping/>
  </p:clrMapOvr>
  <p:transition>
    <p:fade/>
  </p:transition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269932559"/>
      </p:ext>
    </p:extLst>
  </p:cSld>
  <p:clrMapOvr>
    <a:masterClrMapping/>
  </p:clrMapOvr>
  <p:transition>
    <p:fade/>
  </p:transition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20753279"/>
      </p:ext>
    </p:extLst>
  </p:cSld>
  <p:clrMapOvr>
    <a:masterClrMapping/>
  </p:clrMapOvr>
  <p:transition>
    <p:fade/>
  </p:transition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727866"/>
      </p:ext>
    </p:extLst>
  </p:cSld>
  <p:clrMapOvr>
    <a:masterClrMapping/>
  </p:clrMapOvr>
  <p:transition spd="slow">
    <p:wipe dir="u"/>
  </p:transition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56403"/>
      </p:ext>
    </p:extLst>
  </p:cSld>
  <p:clrMapOvr>
    <a:masterClrMapping/>
  </p:clrMapOvr>
  <p:transition>
    <p:fade/>
  </p:transition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318790489"/>
      </p:ext>
    </p:extLst>
  </p:cSld>
  <p:clrMapOvr>
    <a:masterClrMapping/>
  </p:clrMapOvr>
  <p:transition>
    <p:fade/>
  </p:transition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34919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0202721"/>
      </p:ext>
    </p:extLst>
  </p:cSld>
  <p:clrMapOvr>
    <a:masterClrMapping/>
  </p:clrMapOvr>
  <p:transition>
    <p:fade/>
  </p:transition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8763301"/>
      </p:ext>
    </p:extLst>
  </p:cSld>
  <p:clrMapOvr>
    <a:masterClrMapping/>
  </p:clrMapOvr>
  <p:transition>
    <p:fade/>
  </p:transition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322551560"/>
      </p:ext>
    </p:extLst>
  </p:cSld>
  <p:clrMapOvr>
    <a:masterClrMapping/>
  </p:clrMapOvr>
  <p:transition>
    <p:fade/>
  </p:transition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334485259"/>
      </p:ext>
    </p:extLst>
  </p:cSld>
  <p:clrMapOvr>
    <a:masterClrMapping/>
  </p:clrMapOvr>
  <p:transition>
    <p:fade/>
  </p:transition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25532764"/>
      </p:ext>
    </p:extLst>
  </p:cSld>
  <p:clrMapOvr>
    <a:masterClrMapping/>
  </p:clrMapOvr>
  <p:transition>
    <p:fade/>
  </p:transition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642994891"/>
      </p:ext>
    </p:extLst>
  </p:cSld>
  <p:clrMapOvr>
    <a:masterClrMapping/>
  </p:clrMapOvr>
  <p:transition>
    <p:fade/>
  </p:transition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8241008"/>
      </p:ext>
    </p:extLst>
  </p:cSld>
  <p:clrMapOvr>
    <a:masterClrMapping/>
  </p:clrMapOvr>
  <p:transition>
    <p:fade/>
  </p:transition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2625055"/>
      </p:ext>
    </p:extLst>
  </p:cSld>
  <p:clrMapOvr>
    <a:masterClrMapping/>
  </p:clrMapOvr>
  <p:transition>
    <p:fade/>
  </p:transition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51190"/>
      </p:ext>
    </p:extLst>
  </p:cSld>
  <p:clrMapOvr>
    <a:masterClrMapping/>
  </p:clrMapOvr>
  <p:transition spd="slow">
    <p:wipe dir="d"/>
  </p:transition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549954739"/>
      </p:ext>
    </p:extLst>
  </p:cSld>
  <p:clrMapOvr>
    <a:masterClrMapping/>
  </p:clrMapOvr>
  <p:transition>
    <p:fade/>
  </p:transition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57386574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625156361"/>
      </p:ext>
    </p:extLst>
  </p:cSld>
  <p:clrMapOvr>
    <a:masterClrMapping/>
  </p:clrMapOvr>
  <p:transition>
    <p:fade/>
  </p:transition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857863334"/>
      </p:ext>
    </p:extLst>
  </p:cSld>
  <p:clrMapOvr>
    <a:masterClrMapping/>
  </p:clrMapOvr>
  <p:transition>
    <p:fade/>
  </p:transition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965335"/>
      </p:ext>
    </p:extLst>
  </p:cSld>
  <p:clrMapOvr>
    <a:masterClrMapping/>
  </p:clrMapOvr>
  <p:transition>
    <p:fade/>
  </p:transition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95829"/>
      </p:ext>
    </p:extLst>
  </p:cSld>
  <p:clrMapOvr>
    <a:masterClrMapping/>
  </p:clrMapOvr>
  <p:transition spd="slow">
    <p:wipe dir="u"/>
  </p:transition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45499"/>
      </p:ext>
    </p:extLst>
  </p:cSld>
  <p:clrMapOvr>
    <a:masterClrMapping/>
  </p:clrMapOvr>
  <p:transition>
    <p:fade/>
  </p:transition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98521107"/>
      </p:ext>
    </p:extLst>
  </p:cSld>
  <p:clrMapOvr>
    <a:masterClrMapping/>
  </p:clrMapOvr>
  <p:transition>
    <p:fade/>
  </p:transition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434106"/>
      </p:ext>
    </p:extLst>
  </p:cSld>
  <p:clrMapOvr>
    <a:masterClrMapping/>
  </p:clrMapOvr>
  <p:transition>
    <p:fade/>
  </p:transition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842440617"/>
      </p:ext>
    </p:extLst>
  </p:cSld>
  <p:clrMapOvr>
    <a:masterClrMapping/>
  </p:clrMapOvr>
  <p:transition>
    <p:fade/>
  </p:transition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092492675"/>
      </p:ext>
    </p:extLst>
  </p:cSld>
  <p:clrMapOvr>
    <a:masterClrMapping/>
  </p:clrMapOvr>
  <p:transition>
    <p:fade/>
  </p:transition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39521126"/>
      </p:ext>
    </p:extLst>
  </p:cSld>
  <p:clrMapOvr>
    <a:masterClrMapping/>
  </p:clrMapOvr>
  <p:transition>
    <p:fade/>
  </p:transition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53355385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862469"/>
      </p:ext>
    </p:extLst>
  </p:cSld>
  <p:clrMapOvr>
    <a:masterClrMapping/>
  </p:clrMapOvr>
  <p:transition>
    <p:fade/>
  </p:transition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673268862"/>
      </p:ext>
    </p:extLst>
  </p:cSld>
  <p:clrMapOvr>
    <a:masterClrMapping/>
  </p:clrMapOvr>
  <p:transition>
    <p:fade/>
  </p:transition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990822235"/>
      </p:ext>
    </p:extLst>
  </p:cSld>
  <p:clrMapOvr>
    <a:masterClrMapping/>
  </p:clrMapOvr>
  <p:transition>
    <p:fade/>
  </p:transition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7392046"/>
      </p:ext>
    </p:extLst>
  </p:cSld>
  <p:clrMapOvr>
    <a:masterClrMapping/>
  </p:clrMapOvr>
  <p:transition>
    <p:fade/>
  </p:transition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24051"/>
      </p:ext>
    </p:extLst>
  </p:cSld>
  <p:clrMapOvr>
    <a:masterClrMapping/>
  </p:clrMapOvr>
  <p:transition spd="slow">
    <p:wipe dir="d"/>
  </p:transition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189417171"/>
      </p:ext>
    </p:extLst>
  </p:cSld>
  <p:clrMapOvr>
    <a:masterClrMapping/>
  </p:clrMapOvr>
  <p:transition>
    <p:fade/>
  </p:transition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062629055"/>
      </p:ext>
    </p:extLst>
  </p:cSld>
  <p:clrMapOvr>
    <a:masterClrMapping/>
  </p:clrMapOvr>
  <p:transition>
    <p:fade/>
  </p:transition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488852617"/>
      </p:ext>
    </p:extLst>
  </p:cSld>
  <p:clrMapOvr>
    <a:masterClrMapping/>
  </p:clrMapOvr>
  <p:transition>
    <p:fade/>
  </p:transition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293186229"/>
      </p:ext>
    </p:extLst>
  </p:cSld>
  <p:clrMapOvr>
    <a:masterClrMapping/>
  </p:clrMapOvr>
  <p:transition>
    <p:fade/>
  </p:transition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71475"/>
      </p:ext>
    </p:extLst>
  </p:cSld>
  <p:clrMapOvr>
    <a:masterClrMapping/>
  </p:clrMapOvr>
  <p:transition spd="slow">
    <p:wipe dir="u"/>
  </p:transition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36598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164348482"/>
      </p:ext>
    </p:extLst>
  </p:cSld>
  <p:clrMapOvr>
    <a:masterClrMapping/>
  </p:clrMapOvr>
  <p:transition>
    <p:fade/>
  </p:transition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585778767"/>
      </p:ext>
    </p:extLst>
  </p:cSld>
  <p:clrMapOvr>
    <a:masterClrMapping/>
  </p:clrMapOvr>
  <p:transition>
    <p:fade/>
  </p:transition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2070140"/>
      </p:ext>
    </p:extLst>
  </p:cSld>
  <p:clrMapOvr>
    <a:masterClrMapping/>
  </p:clrMapOvr>
  <p:transition>
    <p:fade/>
  </p:transition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239739093"/>
      </p:ext>
    </p:extLst>
  </p:cSld>
  <p:clrMapOvr>
    <a:masterClrMapping/>
  </p:clrMapOvr>
  <p:transition>
    <p:fade/>
  </p:transition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545356815"/>
      </p:ext>
    </p:extLst>
  </p:cSld>
  <p:clrMapOvr>
    <a:masterClrMapping/>
  </p:clrMapOvr>
  <p:transition>
    <p:fade/>
  </p:transition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69830829"/>
      </p:ext>
    </p:extLst>
  </p:cSld>
  <p:clrMapOvr>
    <a:masterClrMapping/>
  </p:clrMapOvr>
  <p:transition>
    <p:fade/>
  </p:transition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079314829"/>
      </p:ext>
    </p:extLst>
  </p:cSld>
  <p:clrMapOvr>
    <a:masterClrMapping/>
  </p:clrMapOvr>
  <p:transition>
    <p:fade/>
  </p:transition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80554405"/>
      </p:ext>
    </p:extLst>
  </p:cSld>
  <p:clrMapOvr>
    <a:masterClrMapping/>
  </p:clrMapOvr>
  <p:transition>
    <p:fade/>
  </p:transition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697683550"/>
      </p:ext>
    </p:extLst>
  </p:cSld>
  <p:clrMapOvr>
    <a:masterClrMapping/>
  </p:clrMapOvr>
  <p:transition>
    <p:fade/>
  </p:transition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14571815"/>
      </p:ext>
    </p:extLst>
  </p:cSld>
  <p:clrMapOvr>
    <a:masterClrMapping/>
  </p:clrMapOvr>
  <p:transition>
    <p:fade/>
  </p:transition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882247"/>
      </p:ext>
    </p:extLst>
  </p:cSld>
  <p:clrMapOvr>
    <a:masterClrMapping/>
  </p:clrMapOvr>
  <p:transition spd="slow">
    <p:wipe dir="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993221667"/>
      </p:ext>
    </p:extLst>
  </p:cSld>
  <p:clrMapOvr>
    <a:masterClrMapping/>
  </p:clrMapOvr>
  <p:transition>
    <p:fade/>
  </p:transition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260873223"/>
      </p:ext>
    </p:extLst>
  </p:cSld>
  <p:clrMapOvr>
    <a:masterClrMapping/>
  </p:clrMapOvr>
  <p:transition>
    <p:fade/>
  </p:transition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64217448"/>
      </p:ext>
    </p:extLst>
  </p:cSld>
  <p:clrMapOvr>
    <a:masterClrMapping/>
  </p:clrMapOvr>
  <p:transition>
    <p:fade/>
  </p:transition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631147884"/>
      </p:ext>
    </p:extLst>
  </p:cSld>
  <p:clrMapOvr>
    <a:masterClrMapping/>
  </p:clrMapOvr>
  <p:transition>
    <p:fade/>
  </p:transition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79960789"/>
      </p:ext>
    </p:extLst>
  </p:cSld>
  <p:clrMapOvr>
    <a:masterClrMapping/>
  </p:clrMapOvr>
  <p:transition>
    <p:fade/>
  </p:transition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19089"/>
      </p:ext>
    </p:extLst>
  </p:cSld>
  <p:clrMapOvr>
    <a:masterClrMapping/>
  </p:clrMapOvr>
  <p:transition spd="slow">
    <p:wipe dir="u"/>
  </p:transition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8022697"/>
      </p:ext>
    </p:extLst>
  </p:cSld>
  <p:clrMapOvr>
    <a:masterClrMapping/>
  </p:clrMapOvr>
  <p:transition>
    <p:fade/>
  </p:transition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62487294"/>
      </p:ext>
    </p:extLst>
  </p:cSld>
  <p:clrMapOvr>
    <a:masterClrMapping/>
  </p:clrMapOvr>
  <p:transition>
    <p:fade/>
  </p:transition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759566"/>
      </p:ext>
    </p:extLst>
  </p:cSld>
  <p:clrMapOvr>
    <a:masterClrMapping/>
  </p:clrMapOvr>
  <p:transition>
    <p:fade/>
  </p:transition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797326292"/>
      </p:ext>
    </p:extLst>
  </p:cSld>
  <p:clrMapOvr>
    <a:masterClrMapping/>
  </p:clrMapOvr>
  <p:transition>
    <p:fade/>
  </p:transition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01514243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558735551"/>
      </p:ext>
    </p:extLst>
  </p:cSld>
  <p:clrMapOvr>
    <a:masterClrMapping/>
  </p:clrMapOvr>
  <p:transition>
    <p:fade/>
  </p:transition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349496069"/>
      </p:ext>
    </p:extLst>
  </p:cSld>
  <p:clrMapOvr>
    <a:masterClrMapping/>
  </p:clrMapOvr>
  <p:transition>
    <p:fade/>
  </p:transition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975432337"/>
      </p:ext>
    </p:extLst>
  </p:cSld>
  <p:clrMapOvr>
    <a:masterClrMapping/>
  </p:clrMapOvr>
  <p:transition>
    <p:fade/>
  </p:transition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43526276"/>
      </p:ext>
    </p:extLst>
  </p:cSld>
  <p:clrMapOvr>
    <a:masterClrMapping/>
  </p:clrMapOvr>
  <p:transition>
    <p:fade/>
  </p:transition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865885093"/>
      </p:ext>
    </p:extLst>
  </p:cSld>
  <p:clrMapOvr>
    <a:masterClrMapping/>
  </p:clrMapOvr>
  <p:transition>
    <p:fade/>
  </p:transition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90086198"/>
      </p:ext>
    </p:extLst>
  </p:cSld>
  <p:clrMapOvr>
    <a:masterClrMapping/>
  </p:clrMapOvr>
  <p:transition>
    <p:fade/>
  </p:transition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720841"/>
      </p:ext>
    </p:extLst>
  </p:cSld>
  <p:clrMapOvr>
    <a:masterClrMapping/>
  </p:clrMapOvr>
  <p:transition spd="slow">
    <p:wipe dir="d"/>
  </p:transition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260873223"/>
      </p:ext>
    </p:extLst>
  </p:cSld>
  <p:clrMapOvr>
    <a:masterClrMapping/>
  </p:clrMapOvr>
  <p:transition>
    <p:fade/>
  </p:transition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64217448"/>
      </p:ext>
    </p:extLst>
  </p:cSld>
  <p:clrMapOvr>
    <a:masterClrMapping/>
  </p:clrMapOvr>
  <p:transition>
    <p:fade/>
  </p:transition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631147884"/>
      </p:ext>
    </p:extLst>
  </p:cSld>
  <p:clrMapOvr>
    <a:masterClrMapping/>
  </p:clrMapOvr>
  <p:transition>
    <p:fade/>
  </p:transition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7996078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257978334"/>
      </p:ext>
    </p:extLst>
  </p:cSld>
  <p:clrMapOvr>
    <a:masterClrMapping/>
  </p:clrMapOvr>
  <p:transition>
    <p:fade/>
  </p:transition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19089"/>
      </p:ext>
    </p:extLst>
  </p:cSld>
  <p:clrMapOvr>
    <a:masterClrMapping/>
  </p:clrMapOvr>
  <p:transition spd="slow">
    <p:wipe dir="u"/>
  </p:transition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8022697"/>
      </p:ext>
    </p:extLst>
  </p:cSld>
  <p:clrMapOvr>
    <a:masterClrMapping/>
  </p:clrMapOvr>
  <p:transition>
    <p:fade/>
  </p:transition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62487294"/>
      </p:ext>
    </p:extLst>
  </p:cSld>
  <p:clrMapOvr>
    <a:masterClrMapping/>
  </p:clrMapOvr>
  <p:transition>
    <p:fade/>
  </p:transition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759566"/>
      </p:ext>
    </p:extLst>
  </p:cSld>
  <p:clrMapOvr>
    <a:masterClrMapping/>
  </p:clrMapOvr>
  <p:transition>
    <p:fade/>
  </p:transition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797326292"/>
      </p:ext>
    </p:extLst>
  </p:cSld>
  <p:clrMapOvr>
    <a:masterClrMapping/>
  </p:clrMapOvr>
  <p:transition>
    <p:fade/>
  </p:transition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015142432"/>
      </p:ext>
    </p:extLst>
  </p:cSld>
  <p:clrMapOvr>
    <a:masterClrMapping/>
  </p:clrMapOvr>
  <p:transition>
    <p:fade/>
  </p:transition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349496069"/>
      </p:ext>
    </p:extLst>
  </p:cSld>
  <p:clrMapOvr>
    <a:masterClrMapping/>
  </p:clrMapOvr>
  <p:transition>
    <p:fade/>
  </p:transition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975432337"/>
      </p:ext>
    </p:extLst>
  </p:cSld>
  <p:clrMapOvr>
    <a:masterClrMapping/>
  </p:clrMapOvr>
  <p:transition>
    <p:fade/>
  </p:transition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43526276"/>
      </p:ext>
    </p:extLst>
  </p:cSld>
  <p:clrMapOvr>
    <a:masterClrMapping/>
  </p:clrMapOvr>
  <p:transition>
    <p:fade/>
  </p:transition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865885093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8786196"/>
      </p:ext>
    </p:extLst>
  </p:cSld>
  <p:clrMapOvr>
    <a:masterClrMapping/>
  </p:clrMapOvr>
  <p:transition>
    <p:fade/>
  </p:transition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90086198"/>
      </p:ext>
    </p:extLst>
  </p:cSld>
  <p:clrMapOvr>
    <a:masterClrMapping/>
  </p:clrMapOvr>
  <p:transition>
    <p:fade/>
  </p:transition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720841"/>
      </p:ext>
    </p:extLst>
  </p:cSld>
  <p:clrMapOvr>
    <a:masterClrMapping/>
  </p:clrMapOvr>
  <p:transition spd="slow">
    <p:wipe dir="d"/>
  </p:transition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323077244"/>
      </p:ext>
    </p:extLst>
  </p:cSld>
  <p:clrMapOvr>
    <a:masterClrMapping/>
  </p:clrMapOvr>
  <p:transition>
    <p:fade/>
  </p:transition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89904251"/>
      </p:ext>
    </p:extLst>
  </p:cSld>
  <p:clrMapOvr>
    <a:masterClrMapping/>
  </p:clrMapOvr>
  <p:transition>
    <p:fade/>
  </p:transition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813196378"/>
      </p:ext>
    </p:extLst>
  </p:cSld>
  <p:clrMapOvr>
    <a:masterClrMapping/>
  </p:clrMapOvr>
  <p:transition>
    <p:fade/>
  </p:transition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877286072"/>
      </p:ext>
    </p:extLst>
  </p:cSld>
  <p:clrMapOvr>
    <a:masterClrMapping/>
  </p:clrMapOvr>
  <p:transition>
    <p:fade/>
  </p:transition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377778"/>
      </p:ext>
    </p:extLst>
  </p:cSld>
  <p:clrMapOvr>
    <a:masterClrMapping/>
  </p:clrMapOvr>
  <p:transition spd="slow">
    <p:wipe dir="u"/>
  </p:transition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48604"/>
      </p:ext>
    </p:extLst>
  </p:cSld>
  <p:clrMapOvr>
    <a:masterClrMapping/>
  </p:clrMapOvr>
  <p:transition>
    <p:fade/>
  </p:transition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918370769"/>
      </p:ext>
    </p:extLst>
  </p:cSld>
  <p:clrMapOvr>
    <a:masterClrMapping/>
  </p:clrMapOvr>
  <p:transition>
    <p:fade/>
  </p:transition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401847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145075959"/>
      </p:ext>
    </p:extLst>
  </p:cSld>
  <p:clrMapOvr>
    <a:masterClrMapping/>
  </p:clrMapOvr>
  <p:transition>
    <p:fade/>
  </p:transition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694940665"/>
      </p:ext>
    </p:extLst>
  </p:cSld>
  <p:clrMapOvr>
    <a:masterClrMapping/>
  </p:clrMapOvr>
  <p:transition>
    <p:fade/>
  </p:transition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252866433"/>
      </p:ext>
    </p:extLst>
  </p:cSld>
  <p:clrMapOvr>
    <a:masterClrMapping/>
  </p:clrMapOvr>
  <p:transition>
    <p:fade/>
  </p:transition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279052282"/>
      </p:ext>
    </p:extLst>
  </p:cSld>
  <p:clrMapOvr>
    <a:masterClrMapping/>
  </p:clrMapOvr>
  <p:transition>
    <p:fade/>
  </p:transition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506405175"/>
      </p:ext>
    </p:extLst>
  </p:cSld>
  <p:clrMapOvr>
    <a:masterClrMapping/>
  </p:clrMapOvr>
  <p:transition>
    <p:fade/>
  </p:transition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850140748"/>
      </p:ext>
    </p:extLst>
  </p:cSld>
  <p:clrMapOvr>
    <a:masterClrMapping/>
  </p:clrMapOvr>
  <p:transition>
    <p:fade/>
  </p:transition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901253144"/>
      </p:ext>
    </p:extLst>
  </p:cSld>
  <p:clrMapOvr>
    <a:masterClrMapping/>
  </p:clrMapOvr>
  <p:transition>
    <p:fade/>
  </p:transition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62782027"/>
      </p:ext>
    </p:extLst>
  </p:cSld>
  <p:clrMapOvr>
    <a:masterClrMapping/>
  </p:clrMapOvr>
  <p:transition>
    <p:fade/>
  </p:transition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0787"/>
      </p:ext>
    </p:extLst>
  </p:cSld>
  <p:clrMapOvr>
    <a:masterClrMapping/>
  </p:clrMapOvr>
  <p:transition spd="slow">
    <p:wipe dir="d"/>
  </p:transition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817083824"/>
      </p:ext>
    </p:extLst>
  </p:cSld>
  <p:clrMapOvr>
    <a:masterClrMapping/>
  </p:clrMapOvr>
  <p:transition>
    <p:fade/>
  </p:transition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86477022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1818181"/>
      </p:ext>
    </p:extLst>
  </p:cSld>
  <p:clrMapOvr>
    <a:masterClrMapping/>
  </p:clrMapOvr>
  <p:transition>
    <p:fade/>
  </p:transition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809945452"/>
      </p:ext>
    </p:extLst>
  </p:cSld>
  <p:clrMapOvr>
    <a:masterClrMapping/>
  </p:clrMapOvr>
  <p:transition>
    <p:fade/>
  </p:transition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0066533"/>
      </p:ext>
    </p:extLst>
  </p:cSld>
  <p:clrMapOvr>
    <a:masterClrMapping/>
  </p:clrMapOvr>
  <p:transition>
    <p:fade/>
  </p:transition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320626"/>
      </p:ext>
    </p:extLst>
  </p:cSld>
  <p:clrMapOvr>
    <a:masterClrMapping/>
  </p:clrMapOvr>
  <p:transition spd="slow">
    <p:wipe dir="u"/>
  </p:transition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1547595"/>
      </p:ext>
    </p:extLst>
  </p:cSld>
  <p:clrMapOvr>
    <a:masterClrMapping/>
  </p:clrMapOvr>
  <p:transition>
    <p:fade/>
  </p:transition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093812982"/>
      </p:ext>
    </p:extLst>
  </p:cSld>
  <p:clrMapOvr>
    <a:masterClrMapping/>
  </p:clrMapOvr>
  <p:transition>
    <p:fade/>
  </p:transition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897332"/>
      </p:ext>
    </p:extLst>
  </p:cSld>
  <p:clrMapOvr>
    <a:masterClrMapping/>
  </p:clrMapOvr>
  <p:transition>
    <p:fade/>
  </p:transition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47272441"/>
      </p:ext>
    </p:extLst>
  </p:cSld>
  <p:clrMapOvr>
    <a:masterClrMapping/>
  </p:clrMapOvr>
  <p:transition>
    <p:fade/>
  </p:transition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22596387"/>
      </p:ext>
    </p:extLst>
  </p:cSld>
  <p:clrMapOvr>
    <a:masterClrMapping/>
  </p:clrMapOvr>
  <p:transition>
    <p:fade/>
  </p:transition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391252518"/>
      </p:ext>
    </p:extLst>
  </p:cSld>
  <p:clrMapOvr>
    <a:masterClrMapping/>
  </p:clrMapOvr>
  <p:transition>
    <p:fade/>
  </p:transition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5616940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229811"/>
      </p:ext>
    </p:extLst>
  </p:cSld>
  <p:clrMapOvr>
    <a:masterClrMapping/>
  </p:clrMapOvr>
  <p:transition spd="slow">
    <p:wipe dir="d"/>
  </p:transition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08076824"/>
      </p:ext>
    </p:extLst>
  </p:cSld>
  <p:clrMapOvr>
    <a:masterClrMapping/>
  </p:clrMapOvr>
  <p:transition>
    <p:fade/>
  </p:transition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219389849"/>
      </p:ext>
    </p:extLst>
  </p:cSld>
  <p:clrMapOvr>
    <a:masterClrMapping/>
  </p:clrMapOvr>
  <p:transition>
    <p:fade/>
  </p:transition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2390868"/>
      </p:ext>
    </p:extLst>
  </p:cSld>
  <p:clrMapOvr>
    <a:masterClrMapping/>
  </p:clrMapOvr>
  <p:transition>
    <p:fade/>
  </p:transition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571660"/>
      </p:ext>
    </p:extLst>
  </p:cSld>
  <p:clrMapOvr>
    <a:masterClrMapping/>
  </p:clrMapOvr>
  <p:transition spd="slow">
    <p:wipe dir="d"/>
  </p:transition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916499565"/>
      </p:ext>
    </p:extLst>
  </p:cSld>
  <p:clrMapOvr>
    <a:masterClrMapping/>
  </p:clrMapOvr>
  <p:transition>
    <p:fade/>
  </p:transition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646255590"/>
      </p:ext>
    </p:extLst>
  </p:cSld>
  <p:clrMapOvr>
    <a:masterClrMapping/>
  </p:clrMapOvr>
  <p:transition>
    <p:fade/>
  </p:transition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846944789"/>
      </p:ext>
    </p:extLst>
  </p:cSld>
  <p:clrMapOvr>
    <a:masterClrMapping/>
  </p:clrMapOvr>
  <p:transition>
    <p:fade/>
  </p:transition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95611734"/>
      </p:ext>
    </p:extLst>
  </p:cSld>
  <p:clrMapOvr>
    <a:masterClrMapping/>
  </p:clrMapOvr>
  <p:transition>
    <p:fade/>
  </p:transition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77578"/>
      </p:ext>
    </p:extLst>
  </p:cSld>
  <p:clrMapOvr>
    <a:masterClrMapping/>
  </p:clrMapOvr>
  <p:transition spd="slow">
    <p:wipe dir="u"/>
  </p:transition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203264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323232"/>
                </a:solidFill>
              </a:rPr>
              <a:pPr/>
              <a:t>‹Nr.›</a:t>
            </a:fld>
            <a:endParaRPr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20292"/>
      </p:ext>
    </p:extLst>
  </p:cSld>
  <p:clrMapOvr>
    <a:masterClrMapping/>
  </p:clrMapOvr>
  <p:transition spd="med"/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72181039"/>
      </p:ext>
    </p:extLst>
  </p:cSld>
  <p:clrMapOvr>
    <a:masterClrMapping/>
  </p:clrMapOvr>
  <p:transition>
    <p:fade/>
  </p:transition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xmlns="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1789107"/>
      </p:ext>
    </p:extLst>
  </p:cSld>
  <p:clrMapOvr>
    <a:masterClrMapping/>
  </p:clrMapOvr>
  <p:transition>
    <p:fade/>
  </p:transition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209404643"/>
      </p:ext>
    </p:extLst>
  </p:cSld>
  <p:clrMapOvr>
    <a:masterClrMapping/>
  </p:clrMapOvr>
  <p:transition>
    <p:fade/>
  </p:transition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202027384"/>
      </p:ext>
    </p:extLst>
  </p:cSld>
  <p:clrMapOvr>
    <a:masterClrMapping/>
  </p:clrMapOvr>
  <p:transition>
    <p:fade/>
  </p:transition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010156316"/>
      </p:ext>
    </p:extLst>
  </p:cSld>
  <p:clrMapOvr>
    <a:masterClrMapping/>
  </p:clrMapOvr>
  <p:transition>
    <p:fade/>
  </p:transition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30606835"/>
      </p:ext>
    </p:extLst>
  </p:cSld>
  <p:clrMapOvr>
    <a:masterClrMapping/>
  </p:clrMapOvr>
  <p:transition>
    <p:fade/>
  </p:transition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936370470"/>
      </p:ext>
    </p:extLst>
  </p:cSld>
  <p:clrMapOvr>
    <a:masterClrMapping/>
  </p:clrMapOvr>
  <p:transition>
    <p:fade/>
  </p:transition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854202493"/>
      </p:ext>
    </p:extLst>
  </p:cSld>
  <p:clrMapOvr>
    <a:masterClrMapping/>
  </p:clrMapOvr>
  <p:transition>
    <p:fade/>
  </p:transition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058226"/>
      </p:ext>
    </p:extLst>
  </p:cSld>
  <p:clrMapOvr>
    <a:masterClrMapping/>
  </p:clrMapOvr>
  <p:transition>
    <p:fade/>
  </p:transition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146062"/>
      </p:ext>
    </p:extLst>
  </p:cSld>
  <p:clrMapOvr>
    <a:masterClrMapping/>
  </p:clrMapOvr>
  <p:transition spd="slow">
    <p:wipe dir="d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194186291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35499246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50781243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61552259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09622"/>
      </p:ext>
    </p:extLst>
  </p:cSld>
  <p:clrMapOvr>
    <a:masterClrMapping/>
  </p:clrMapOvr>
  <p:transition spd="slow">
    <p:wipe dir="u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424520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4996190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07716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4789172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254246329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692301568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366753602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817749050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792802237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5842071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17388"/>
      </p:ext>
    </p:extLst>
  </p:cSld>
  <p:clrMapOvr>
    <a:masterClrMapping/>
  </p:clrMapOvr>
  <p:transition spd="slow">
    <p:wipe dir="d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323232"/>
                </a:solidFill>
              </a:rPr>
              <a:pPr/>
              <a:t>‹Nr.›</a:t>
            </a:fld>
            <a:endParaRPr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30901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6387967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290869477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337767026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0486196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80489"/>
      </p:ext>
    </p:extLst>
  </p:cSld>
  <p:clrMapOvr>
    <a:masterClrMapping/>
  </p:clrMapOvr>
  <p:transition spd="slow">
    <p:wipe dir="u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1397281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351248196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7654029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08388107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186611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3812316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89895790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720150290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722905254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7476522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82821"/>
      </p:ext>
    </p:extLst>
  </p:cSld>
  <p:clrMapOvr>
    <a:masterClrMapping/>
  </p:clrMapOvr>
  <p:transition spd="slow">
    <p:wipe dir="d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323232"/>
                </a:solidFill>
              </a:rPr>
              <a:pPr/>
              <a:t>‹Nr.›</a:t>
            </a:fld>
            <a:endParaRPr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085500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006928778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958113147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486661639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13458964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78216"/>
      </p:ext>
    </p:extLst>
  </p:cSld>
  <p:clrMapOvr>
    <a:masterClrMapping/>
  </p:clrMapOvr>
  <p:transition spd="slow">
    <p:wipe dir="u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0604115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695591927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1109825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462680888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0058217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72730672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2312768897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041229592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5872146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9.xml"/><Relationship Id="rId13" Type="http://schemas.openxmlformats.org/officeDocument/2006/relationships/slideLayout" Target="../slideLayouts/slideLayout16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54.xml"/><Relationship Id="rId7" Type="http://schemas.openxmlformats.org/officeDocument/2006/relationships/slideLayout" Target="../slideLayouts/slideLayout158.xml"/><Relationship Id="rId12" Type="http://schemas.openxmlformats.org/officeDocument/2006/relationships/slideLayout" Target="../slideLayouts/slideLayout163.xml"/><Relationship Id="rId17" Type="http://schemas.openxmlformats.org/officeDocument/2006/relationships/theme" Target="../theme/theme10.xml"/><Relationship Id="rId2" Type="http://schemas.openxmlformats.org/officeDocument/2006/relationships/slideLayout" Target="../slideLayouts/slideLayout153.xml"/><Relationship Id="rId16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7.xml"/><Relationship Id="rId11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56.xml"/><Relationship Id="rId15" Type="http://schemas.openxmlformats.org/officeDocument/2006/relationships/slideLayout" Target="../slideLayouts/slideLayout166.xml"/><Relationship Id="rId10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55.xml"/><Relationship Id="rId9" Type="http://schemas.openxmlformats.org/officeDocument/2006/relationships/slideLayout" Target="../slideLayouts/slideLayout160.xml"/><Relationship Id="rId14" Type="http://schemas.openxmlformats.org/officeDocument/2006/relationships/slideLayout" Target="../slideLayouts/slideLayout16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13" Type="http://schemas.openxmlformats.org/officeDocument/2006/relationships/slideLayout" Target="../slideLayouts/slideLayout180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79.xml"/><Relationship Id="rId17" Type="http://schemas.openxmlformats.org/officeDocument/2006/relationships/theme" Target="../theme/theme11.xml"/><Relationship Id="rId2" Type="http://schemas.openxmlformats.org/officeDocument/2006/relationships/slideLayout" Target="../slideLayouts/slideLayout169.xml"/><Relationship Id="rId16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5" Type="http://schemas.openxmlformats.org/officeDocument/2006/relationships/slideLayout" Target="../slideLayouts/slideLayout182.xml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Relationship Id="rId14" Type="http://schemas.openxmlformats.org/officeDocument/2006/relationships/slideLayout" Target="../slideLayouts/slideLayout18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6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86.xml"/><Relationship Id="rId7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5.xml"/><Relationship Id="rId17" Type="http://schemas.openxmlformats.org/officeDocument/2006/relationships/theme" Target="../theme/theme12.xml"/><Relationship Id="rId2" Type="http://schemas.openxmlformats.org/officeDocument/2006/relationships/slideLayout" Target="../slideLayouts/slideLayout185.xml"/><Relationship Id="rId16" Type="http://schemas.openxmlformats.org/officeDocument/2006/relationships/slideLayout" Target="../slideLayouts/slideLayout199.xml"/><Relationship Id="rId1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88.xml"/><Relationship Id="rId15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92.xml"/><Relationship Id="rId14" Type="http://schemas.openxmlformats.org/officeDocument/2006/relationships/slideLayout" Target="../slideLayouts/slideLayout197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7.xml"/><Relationship Id="rId13" Type="http://schemas.openxmlformats.org/officeDocument/2006/relationships/slideLayout" Target="../slideLayouts/slideLayout212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02.xml"/><Relationship Id="rId7" Type="http://schemas.openxmlformats.org/officeDocument/2006/relationships/slideLayout" Target="../slideLayouts/slideLayout206.xml"/><Relationship Id="rId12" Type="http://schemas.openxmlformats.org/officeDocument/2006/relationships/slideLayout" Target="../slideLayouts/slideLayout211.xml"/><Relationship Id="rId17" Type="http://schemas.openxmlformats.org/officeDocument/2006/relationships/theme" Target="../theme/theme13.xml"/><Relationship Id="rId2" Type="http://schemas.openxmlformats.org/officeDocument/2006/relationships/slideLayout" Target="../slideLayouts/slideLayout201.xml"/><Relationship Id="rId16" Type="http://schemas.openxmlformats.org/officeDocument/2006/relationships/slideLayout" Target="../slideLayouts/slideLayout215.xml"/><Relationship Id="rId1" Type="http://schemas.openxmlformats.org/officeDocument/2006/relationships/slideLayout" Target="../slideLayouts/slideLayout200.xml"/><Relationship Id="rId6" Type="http://schemas.openxmlformats.org/officeDocument/2006/relationships/slideLayout" Target="../slideLayouts/slideLayout205.xml"/><Relationship Id="rId11" Type="http://schemas.openxmlformats.org/officeDocument/2006/relationships/slideLayout" Target="../slideLayouts/slideLayout210.xml"/><Relationship Id="rId5" Type="http://schemas.openxmlformats.org/officeDocument/2006/relationships/slideLayout" Target="../slideLayouts/slideLayout204.xml"/><Relationship Id="rId1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203.xml"/><Relationship Id="rId9" Type="http://schemas.openxmlformats.org/officeDocument/2006/relationships/slideLayout" Target="../slideLayouts/slideLayout208.xml"/><Relationship Id="rId14" Type="http://schemas.openxmlformats.org/officeDocument/2006/relationships/slideLayout" Target="../slideLayouts/slideLayout2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3.xml"/><Relationship Id="rId13" Type="http://schemas.openxmlformats.org/officeDocument/2006/relationships/slideLayout" Target="../slideLayouts/slideLayout22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18.xml"/><Relationship Id="rId7" Type="http://schemas.openxmlformats.org/officeDocument/2006/relationships/slideLayout" Target="../slideLayouts/slideLayout222.xml"/><Relationship Id="rId12" Type="http://schemas.openxmlformats.org/officeDocument/2006/relationships/slideLayout" Target="../slideLayouts/slideLayout227.xml"/><Relationship Id="rId17" Type="http://schemas.openxmlformats.org/officeDocument/2006/relationships/theme" Target="../theme/theme14.xml"/><Relationship Id="rId2" Type="http://schemas.openxmlformats.org/officeDocument/2006/relationships/slideLayout" Target="../slideLayouts/slideLayout217.xml"/><Relationship Id="rId16" Type="http://schemas.openxmlformats.org/officeDocument/2006/relationships/slideLayout" Target="../slideLayouts/slideLayout231.xml"/><Relationship Id="rId1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21.xml"/><Relationship Id="rId11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20.xml"/><Relationship Id="rId15" Type="http://schemas.openxmlformats.org/officeDocument/2006/relationships/slideLayout" Target="../slideLayouts/slideLayout230.xml"/><Relationship Id="rId10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19.xml"/><Relationship Id="rId9" Type="http://schemas.openxmlformats.org/officeDocument/2006/relationships/slideLayout" Target="../slideLayouts/slideLayout224.xml"/><Relationship Id="rId14" Type="http://schemas.openxmlformats.org/officeDocument/2006/relationships/slideLayout" Target="../slideLayouts/slideLayout229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13" Type="http://schemas.openxmlformats.org/officeDocument/2006/relationships/slideLayout" Target="../slideLayouts/slideLayout24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slideLayout" Target="../slideLayouts/slideLayout243.xml"/><Relationship Id="rId17" Type="http://schemas.openxmlformats.org/officeDocument/2006/relationships/theme" Target="../theme/theme15.xml"/><Relationship Id="rId2" Type="http://schemas.openxmlformats.org/officeDocument/2006/relationships/slideLayout" Target="../slideLayouts/slideLayout233.xml"/><Relationship Id="rId16" Type="http://schemas.openxmlformats.org/officeDocument/2006/relationships/slideLayout" Target="../slideLayouts/slideLayout247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5" Type="http://schemas.openxmlformats.org/officeDocument/2006/relationships/slideLayout" Target="../slideLayouts/slideLayout24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Relationship Id="rId14" Type="http://schemas.openxmlformats.org/officeDocument/2006/relationships/slideLayout" Target="../slideLayouts/slideLayout24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5.xml"/><Relationship Id="rId13" Type="http://schemas.openxmlformats.org/officeDocument/2006/relationships/slideLayout" Target="../slideLayouts/slideLayout260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50.xml"/><Relationship Id="rId7" Type="http://schemas.openxmlformats.org/officeDocument/2006/relationships/slideLayout" Target="../slideLayouts/slideLayout254.xml"/><Relationship Id="rId12" Type="http://schemas.openxmlformats.org/officeDocument/2006/relationships/slideLayout" Target="../slideLayouts/slideLayout259.xml"/><Relationship Id="rId17" Type="http://schemas.openxmlformats.org/officeDocument/2006/relationships/theme" Target="../theme/theme16.xml"/><Relationship Id="rId2" Type="http://schemas.openxmlformats.org/officeDocument/2006/relationships/slideLayout" Target="../slideLayouts/slideLayout249.xml"/><Relationship Id="rId16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48.xml"/><Relationship Id="rId6" Type="http://schemas.openxmlformats.org/officeDocument/2006/relationships/slideLayout" Target="../slideLayouts/slideLayout253.xml"/><Relationship Id="rId11" Type="http://schemas.openxmlformats.org/officeDocument/2006/relationships/slideLayout" Target="../slideLayouts/slideLayout258.xml"/><Relationship Id="rId5" Type="http://schemas.openxmlformats.org/officeDocument/2006/relationships/slideLayout" Target="../slideLayouts/slideLayout252.xml"/><Relationship Id="rId15" Type="http://schemas.openxmlformats.org/officeDocument/2006/relationships/slideLayout" Target="../slideLayouts/slideLayout262.xml"/><Relationship Id="rId10" Type="http://schemas.openxmlformats.org/officeDocument/2006/relationships/slideLayout" Target="../slideLayouts/slideLayout257.xml"/><Relationship Id="rId4" Type="http://schemas.openxmlformats.org/officeDocument/2006/relationships/slideLayout" Target="../slideLayouts/slideLayout251.xml"/><Relationship Id="rId9" Type="http://schemas.openxmlformats.org/officeDocument/2006/relationships/slideLayout" Target="../slideLayouts/slideLayout256.xml"/><Relationship Id="rId14" Type="http://schemas.openxmlformats.org/officeDocument/2006/relationships/slideLayout" Target="../slideLayouts/slideLayout261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1.xml"/><Relationship Id="rId13" Type="http://schemas.openxmlformats.org/officeDocument/2006/relationships/slideLayout" Target="../slideLayouts/slideLayout276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66.xml"/><Relationship Id="rId7" Type="http://schemas.openxmlformats.org/officeDocument/2006/relationships/slideLayout" Target="../slideLayouts/slideLayout270.xml"/><Relationship Id="rId12" Type="http://schemas.openxmlformats.org/officeDocument/2006/relationships/slideLayout" Target="../slideLayouts/slideLayout275.xml"/><Relationship Id="rId17" Type="http://schemas.openxmlformats.org/officeDocument/2006/relationships/theme" Target="../theme/theme17.xml"/><Relationship Id="rId2" Type="http://schemas.openxmlformats.org/officeDocument/2006/relationships/slideLayout" Target="../slideLayouts/slideLayout265.xml"/><Relationship Id="rId16" Type="http://schemas.openxmlformats.org/officeDocument/2006/relationships/slideLayout" Target="../slideLayouts/slideLayout279.xml"/><Relationship Id="rId1" Type="http://schemas.openxmlformats.org/officeDocument/2006/relationships/slideLayout" Target="../slideLayouts/slideLayout264.xml"/><Relationship Id="rId6" Type="http://schemas.openxmlformats.org/officeDocument/2006/relationships/slideLayout" Target="../slideLayouts/slideLayout269.xml"/><Relationship Id="rId11" Type="http://schemas.openxmlformats.org/officeDocument/2006/relationships/slideLayout" Target="../slideLayouts/slideLayout274.xml"/><Relationship Id="rId5" Type="http://schemas.openxmlformats.org/officeDocument/2006/relationships/slideLayout" Target="../slideLayouts/slideLayout268.xml"/><Relationship Id="rId15" Type="http://schemas.openxmlformats.org/officeDocument/2006/relationships/slideLayout" Target="../slideLayouts/slideLayout278.xml"/><Relationship Id="rId10" Type="http://schemas.openxmlformats.org/officeDocument/2006/relationships/slideLayout" Target="../slideLayouts/slideLayout273.xml"/><Relationship Id="rId4" Type="http://schemas.openxmlformats.org/officeDocument/2006/relationships/slideLayout" Target="../slideLayouts/slideLayout267.xml"/><Relationship Id="rId9" Type="http://schemas.openxmlformats.org/officeDocument/2006/relationships/slideLayout" Target="../slideLayouts/slideLayout272.xml"/><Relationship Id="rId14" Type="http://schemas.openxmlformats.org/officeDocument/2006/relationships/slideLayout" Target="../slideLayouts/slideLayout27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7.xml"/><Relationship Id="rId13" Type="http://schemas.openxmlformats.org/officeDocument/2006/relationships/slideLayout" Target="../slideLayouts/slideLayout292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82.xml"/><Relationship Id="rId7" Type="http://schemas.openxmlformats.org/officeDocument/2006/relationships/slideLayout" Target="../slideLayouts/slideLayout286.xml"/><Relationship Id="rId12" Type="http://schemas.openxmlformats.org/officeDocument/2006/relationships/slideLayout" Target="../slideLayouts/slideLayout291.xml"/><Relationship Id="rId17" Type="http://schemas.openxmlformats.org/officeDocument/2006/relationships/theme" Target="../theme/theme18.xml"/><Relationship Id="rId2" Type="http://schemas.openxmlformats.org/officeDocument/2006/relationships/slideLayout" Target="../slideLayouts/slideLayout281.xml"/><Relationship Id="rId16" Type="http://schemas.openxmlformats.org/officeDocument/2006/relationships/slideLayout" Target="../slideLayouts/slideLayout295.xml"/><Relationship Id="rId1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90.xml"/><Relationship Id="rId5" Type="http://schemas.openxmlformats.org/officeDocument/2006/relationships/slideLayout" Target="../slideLayouts/slideLayout284.xml"/><Relationship Id="rId15" Type="http://schemas.openxmlformats.org/officeDocument/2006/relationships/slideLayout" Target="../slideLayouts/slideLayout294.xml"/><Relationship Id="rId10" Type="http://schemas.openxmlformats.org/officeDocument/2006/relationships/slideLayout" Target="../slideLayouts/slideLayout289.xml"/><Relationship Id="rId4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8.xml"/><Relationship Id="rId14" Type="http://schemas.openxmlformats.org/officeDocument/2006/relationships/slideLayout" Target="../slideLayouts/slideLayout293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3.xml"/><Relationship Id="rId13" Type="http://schemas.openxmlformats.org/officeDocument/2006/relationships/slideLayout" Target="../slideLayouts/slideLayout30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98.xml"/><Relationship Id="rId7" Type="http://schemas.openxmlformats.org/officeDocument/2006/relationships/slideLayout" Target="../slideLayouts/slideLayout302.xml"/><Relationship Id="rId12" Type="http://schemas.openxmlformats.org/officeDocument/2006/relationships/slideLayout" Target="../slideLayouts/slideLayout307.xml"/><Relationship Id="rId17" Type="http://schemas.openxmlformats.org/officeDocument/2006/relationships/theme" Target="../theme/theme19.xml"/><Relationship Id="rId2" Type="http://schemas.openxmlformats.org/officeDocument/2006/relationships/slideLayout" Target="../slideLayouts/slideLayout297.xml"/><Relationship Id="rId16" Type="http://schemas.openxmlformats.org/officeDocument/2006/relationships/slideLayout" Target="../slideLayouts/slideLayout311.xml"/><Relationship Id="rId1" Type="http://schemas.openxmlformats.org/officeDocument/2006/relationships/slideLayout" Target="../slideLayouts/slideLayout296.xml"/><Relationship Id="rId6" Type="http://schemas.openxmlformats.org/officeDocument/2006/relationships/slideLayout" Target="../slideLayouts/slideLayout301.xml"/><Relationship Id="rId11" Type="http://schemas.openxmlformats.org/officeDocument/2006/relationships/slideLayout" Target="../slideLayouts/slideLayout306.xml"/><Relationship Id="rId5" Type="http://schemas.openxmlformats.org/officeDocument/2006/relationships/slideLayout" Target="../slideLayouts/slideLayout300.xml"/><Relationship Id="rId15" Type="http://schemas.openxmlformats.org/officeDocument/2006/relationships/slideLayout" Target="../slideLayouts/slideLayout310.xml"/><Relationship Id="rId10" Type="http://schemas.openxmlformats.org/officeDocument/2006/relationships/slideLayout" Target="../slideLayouts/slideLayout305.xml"/><Relationship Id="rId4" Type="http://schemas.openxmlformats.org/officeDocument/2006/relationships/slideLayout" Target="../slideLayouts/slideLayout299.xml"/><Relationship Id="rId9" Type="http://schemas.openxmlformats.org/officeDocument/2006/relationships/slideLayout" Target="../slideLayouts/slideLayout304.xml"/><Relationship Id="rId14" Type="http://schemas.openxmlformats.org/officeDocument/2006/relationships/slideLayout" Target="../slideLayouts/slideLayout30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9.xml"/><Relationship Id="rId13" Type="http://schemas.openxmlformats.org/officeDocument/2006/relationships/slideLayout" Target="../slideLayouts/slideLayout3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14.xml"/><Relationship Id="rId7" Type="http://schemas.openxmlformats.org/officeDocument/2006/relationships/slideLayout" Target="../slideLayouts/slideLayout318.xml"/><Relationship Id="rId12" Type="http://schemas.openxmlformats.org/officeDocument/2006/relationships/slideLayout" Target="../slideLayouts/slideLayout323.xml"/><Relationship Id="rId17" Type="http://schemas.openxmlformats.org/officeDocument/2006/relationships/theme" Target="../theme/theme20.xml"/><Relationship Id="rId2" Type="http://schemas.openxmlformats.org/officeDocument/2006/relationships/slideLayout" Target="../slideLayouts/slideLayout313.xml"/><Relationship Id="rId16" Type="http://schemas.openxmlformats.org/officeDocument/2006/relationships/slideLayout" Target="../slideLayouts/slideLayout327.xml"/><Relationship Id="rId1" Type="http://schemas.openxmlformats.org/officeDocument/2006/relationships/slideLayout" Target="../slideLayouts/slideLayout312.xml"/><Relationship Id="rId6" Type="http://schemas.openxmlformats.org/officeDocument/2006/relationships/slideLayout" Target="../slideLayouts/slideLayout317.xml"/><Relationship Id="rId11" Type="http://schemas.openxmlformats.org/officeDocument/2006/relationships/slideLayout" Target="../slideLayouts/slideLayout322.xml"/><Relationship Id="rId5" Type="http://schemas.openxmlformats.org/officeDocument/2006/relationships/slideLayout" Target="../slideLayouts/slideLayout316.xml"/><Relationship Id="rId15" Type="http://schemas.openxmlformats.org/officeDocument/2006/relationships/slideLayout" Target="../slideLayouts/slideLayout326.xml"/><Relationship Id="rId10" Type="http://schemas.openxmlformats.org/officeDocument/2006/relationships/slideLayout" Target="../slideLayouts/slideLayout321.xml"/><Relationship Id="rId4" Type="http://schemas.openxmlformats.org/officeDocument/2006/relationships/slideLayout" Target="../slideLayouts/slideLayout315.xml"/><Relationship Id="rId9" Type="http://schemas.openxmlformats.org/officeDocument/2006/relationships/slideLayout" Target="../slideLayouts/slideLayout320.xml"/><Relationship Id="rId14" Type="http://schemas.openxmlformats.org/officeDocument/2006/relationships/slideLayout" Target="../slideLayouts/slideLayout325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5.xml"/><Relationship Id="rId13" Type="http://schemas.openxmlformats.org/officeDocument/2006/relationships/slideLayout" Target="../slideLayouts/slideLayout340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30.xml"/><Relationship Id="rId7" Type="http://schemas.openxmlformats.org/officeDocument/2006/relationships/slideLayout" Target="../slideLayouts/slideLayout334.xml"/><Relationship Id="rId12" Type="http://schemas.openxmlformats.org/officeDocument/2006/relationships/slideLayout" Target="../slideLayouts/slideLayout339.xml"/><Relationship Id="rId17" Type="http://schemas.openxmlformats.org/officeDocument/2006/relationships/theme" Target="../theme/theme21.xml"/><Relationship Id="rId2" Type="http://schemas.openxmlformats.org/officeDocument/2006/relationships/slideLayout" Target="../slideLayouts/slideLayout329.xml"/><Relationship Id="rId16" Type="http://schemas.openxmlformats.org/officeDocument/2006/relationships/slideLayout" Target="../slideLayouts/slideLayout343.xml"/><Relationship Id="rId1" Type="http://schemas.openxmlformats.org/officeDocument/2006/relationships/slideLayout" Target="../slideLayouts/slideLayout328.xml"/><Relationship Id="rId6" Type="http://schemas.openxmlformats.org/officeDocument/2006/relationships/slideLayout" Target="../slideLayouts/slideLayout333.xml"/><Relationship Id="rId11" Type="http://schemas.openxmlformats.org/officeDocument/2006/relationships/slideLayout" Target="../slideLayouts/slideLayout338.xml"/><Relationship Id="rId5" Type="http://schemas.openxmlformats.org/officeDocument/2006/relationships/slideLayout" Target="../slideLayouts/slideLayout332.xml"/><Relationship Id="rId15" Type="http://schemas.openxmlformats.org/officeDocument/2006/relationships/slideLayout" Target="../slideLayouts/slideLayout342.xml"/><Relationship Id="rId10" Type="http://schemas.openxmlformats.org/officeDocument/2006/relationships/slideLayout" Target="../slideLayouts/slideLayout337.xml"/><Relationship Id="rId4" Type="http://schemas.openxmlformats.org/officeDocument/2006/relationships/slideLayout" Target="../slideLayouts/slideLayout331.xml"/><Relationship Id="rId9" Type="http://schemas.openxmlformats.org/officeDocument/2006/relationships/slideLayout" Target="../slideLayouts/slideLayout336.xml"/><Relationship Id="rId14" Type="http://schemas.openxmlformats.org/officeDocument/2006/relationships/slideLayout" Target="../slideLayouts/slideLayout341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1.xml"/><Relationship Id="rId13" Type="http://schemas.openxmlformats.org/officeDocument/2006/relationships/slideLayout" Target="../slideLayouts/slideLayout356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46.xml"/><Relationship Id="rId7" Type="http://schemas.openxmlformats.org/officeDocument/2006/relationships/slideLayout" Target="../slideLayouts/slideLayout350.xml"/><Relationship Id="rId12" Type="http://schemas.openxmlformats.org/officeDocument/2006/relationships/slideLayout" Target="../slideLayouts/slideLayout355.xml"/><Relationship Id="rId17" Type="http://schemas.openxmlformats.org/officeDocument/2006/relationships/theme" Target="../theme/theme22.xml"/><Relationship Id="rId2" Type="http://schemas.openxmlformats.org/officeDocument/2006/relationships/slideLayout" Target="../slideLayouts/slideLayout345.xml"/><Relationship Id="rId16" Type="http://schemas.openxmlformats.org/officeDocument/2006/relationships/slideLayout" Target="../slideLayouts/slideLayout359.xml"/><Relationship Id="rId1" Type="http://schemas.openxmlformats.org/officeDocument/2006/relationships/slideLayout" Target="../slideLayouts/slideLayout344.xml"/><Relationship Id="rId6" Type="http://schemas.openxmlformats.org/officeDocument/2006/relationships/slideLayout" Target="../slideLayouts/slideLayout349.xml"/><Relationship Id="rId11" Type="http://schemas.openxmlformats.org/officeDocument/2006/relationships/slideLayout" Target="../slideLayouts/slideLayout354.xml"/><Relationship Id="rId5" Type="http://schemas.openxmlformats.org/officeDocument/2006/relationships/slideLayout" Target="../slideLayouts/slideLayout348.xml"/><Relationship Id="rId15" Type="http://schemas.openxmlformats.org/officeDocument/2006/relationships/slideLayout" Target="../slideLayouts/slideLayout358.xml"/><Relationship Id="rId10" Type="http://schemas.openxmlformats.org/officeDocument/2006/relationships/slideLayout" Target="../slideLayouts/slideLayout353.xml"/><Relationship Id="rId4" Type="http://schemas.openxmlformats.org/officeDocument/2006/relationships/slideLayout" Target="../slideLayouts/slideLayout347.xml"/><Relationship Id="rId9" Type="http://schemas.openxmlformats.org/officeDocument/2006/relationships/slideLayout" Target="../slideLayouts/slideLayout352.xml"/><Relationship Id="rId14" Type="http://schemas.openxmlformats.org/officeDocument/2006/relationships/slideLayout" Target="../slideLayouts/slideLayout357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7.xml"/><Relationship Id="rId13" Type="http://schemas.openxmlformats.org/officeDocument/2006/relationships/slideLayout" Target="../slideLayouts/slideLayout372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62.xml"/><Relationship Id="rId7" Type="http://schemas.openxmlformats.org/officeDocument/2006/relationships/slideLayout" Target="../slideLayouts/slideLayout366.xml"/><Relationship Id="rId12" Type="http://schemas.openxmlformats.org/officeDocument/2006/relationships/slideLayout" Target="../slideLayouts/slideLayout371.xml"/><Relationship Id="rId17" Type="http://schemas.openxmlformats.org/officeDocument/2006/relationships/theme" Target="../theme/theme23.xml"/><Relationship Id="rId2" Type="http://schemas.openxmlformats.org/officeDocument/2006/relationships/slideLayout" Target="../slideLayouts/slideLayout361.xml"/><Relationship Id="rId16" Type="http://schemas.openxmlformats.org/officeDocument/2006/relationships/slideLayout" Target="../slideLayouts/slideLayout375.xml"/><Relationship Id="rId1" Type="http://schemas.openxmlformats.org/officeDocument/2006/relationships/slideLayout" Target="../slideLayouts/slideLayout360.xml"/><Relationship Id="rId6" Type="http://schemas.openxmlformats.org/officeDocument/2006/relationships/slideLayout" Target="../slideLayouts/slideLayout365.xml"/><Relationship Id="rId11" Type="http://schemas.openxmlformats.org/officeDocument/2006/relationships/slideLayout" Target="../slideLayouts/slideLayout370.xml"/><Relationship Id="rId5" Type="http://schemas.openxmlformats.org/officeDocument/2006/relationships/slideLayout" Target="../slideLayouts/slideLayout364.xml"/><Relationship Id="rId15" Type="http://schemas.openxmlformats.org/officeDocument/2006/relationships/slideLayout" Target="../slideLayouts/slideLayout374.xml"/><Relationship Id="rId10" Type="http://schemas.openxmlformats.org/officeDocument/2006/relationships/slideLayout" Target="../slideLayouts/slideLayout369.xml"/><Relationship Id="rId4" Type="http://schemas.openxmlformats.org/officeDocument/2006/relationships/slideLayout" Target="../slideLayouts/slideLayout363.xml"/><Relationship Id="rId9" Type="http://schemas.openxmlformats.org/officeDocument/2006/relationships/slideLayout" Target="../slideLayouts/slideLayout368.xml"/><Relationship Id="rId14" Type="http://schemas.openxmlformats.org/officeDocument/2006/relationships/slideLayout" Target="../slideLayouts/slideLayout373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3.xml"/><Relationship Id="rId13" Type="http://schemas.openxmlformats.org/officeDocument/2006/relationships/slideLayout" Target="../slideLayouts/slideLayout38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78.xml"/><Relationship Id="rId7" Type="http://schemas.openxmlformats.org/officeDocument/2006/relationships/slideLayout" Target="../slideLayouts/slideLayout382.xml"/><Relationship Id="rId12" Type="http://schemas.openxmlformats.org/officeDocument/2006/relationships/slideLayout" Target="../slideLayouts/slideLayout387.xml"/><Relationship Id="rId17" Type="http://schemas.openxmlformats.org/officeDocument/2006/relationships/theme" Target="../theme/theme24.xml"/><Relationship Id="rId2" Type="http://schemas.openxmlformats.org/officeDocument/2006/relationships/slideLayout" Target="../slideLayouts/slideLayout377.xml"/><Relationship Id="rId16" Type="http://schemas.openxmlformats.org/officeDocument/2006/relationships/slideLayout" Target="../slideLayouts/slideLayout391.xml"/><Relationship Id="rId1" Type="http://schemas.openxmlformats.org/officeDocument/2006/relationships/slideLayout" Target="../slideLayouts/slideLayout376.xml"/><Relationship Id="rId6" Type="http://schemas.openxmlformats.org/officeDocument/2006/relationships/slideLayout" Target="../slideLayouts/slideLayout381.xml"/><Relationship Id="rId11" Type="http://schemas.openxmlformats.org/officeDocument/2006/relationships/slideLayout" Target="../slideLayouts/slideLayout386.xml"/><Relationship Id="rId5" Type="http://schemas.openxmlformats.org/officeDocument/2006/relationships/slideLayout" Target="../slideLayouts/slideLayout380.xml"/><Relationship Id="rId15" Type="http://schemas.openxmlformats.org/officeDocument/2006/relationships/slideLayout" Target="../slideLayouts/slideLayout390.xml"/><Relationship Id="rId10" Type="http://schemas.openxmlformats.org/officeDocument/2006/relationships/slideLayout" Target="../slideLayouts/slideLayout385.xml"/><Relationship Id="rId4" Type="http://schemas.openxmlformats.org/officeDocument/2006/relationships/slideLayout" Target="../slideLayouts/slideLayout379.xml"/><Relationship Id="rId9" Type="http://schemas.openxmlformats.org/officeDocument/2006/relationships/slideLayout" Target="../slideLayouts/slideLayout384.xml"/><Relationship Id="rId14" Type="http://schemas.openxmlformats.org/officeDocument/2006/relationships/slideLayout" Target="../slideLayouts/slideLayout389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9.xml"/><Relationship Id="rId13" Type="http://schemas.openxmlformats.org/officeDocument/2006/relationships/slideLayout" Target="../slideLayouts/slideLayout40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94.xml"/><Relationship Id="rId7" Type="http://schemas.openxmlformats.org/officeDocument/2006/relationships/slideLayout" Target="../slideLayouts/slideLayout398.xml"/><Relationship Id="rId12" Type="http://schemas.openxmlformats.org/officeDocument/2006/relationships/slideLayout" Target="../slideLayouts/slideLayout403.xml"/><Relationship Id="rId17" Type="http://schemas.openxmlformats.org/officeDocument/2006/relationships/theme" Target="../theme/theme25.xml"/><Relationship Id="rId2" Type="http://schemas.openxmlformats.org/officeDocument/2006/relationships/slideLayout" Target="../slideLayouts/slideLayout393.xml"/><Relationship Id="rId16" Type="http://schemas.openxmlformats.org/officeDocument/2006/relationships/slideLayout" Target="../slideLayouts/slideLayout407.xml"/><Relationship Id="rId1" Type="http://schemas.openxmlformats.org/officeDocument/2006/relationships/slideLayout" Target="../slideLayouts/slideLayout392.xml"/><Relationship Id="rId6" Type="http://schemas.openxmlformats.org/officeDocument/2006/relationships/slideLayout" Target="../slideLayouts/slideLayout397.xml"/><Relationship Id="rId11" Type="http://schemas.openxmlformats.org/officeDocument/2006/relationships/slideLayout" Target="../slideLayouts/slideLayout402.xml"/><Relationship Id="rId5" Type="http://schemas.openxmlformats.org/officeDocument/2006/relationships/slideLayout" Target="../slideLayouts/slideLayout396.xml"/><Relationship Id="rId15" Type="http://schemas.openxmlformats.org/officeDocument/2006/relationships/slideLayout" Target="../slideLayouts/slideLayout406.xml"/><Relationship Id="rId10" Type="http://schemas.openxmlformats.org/officeDocument/2006/relationships/slideLayout" Target="../slideLayouts/slideLayout401.xml"/><Relationship Id="rId4" Type="http://schemas.openxmlformats.org/officeDocument/2006/relationships/slideLayout" Target="../slideLayouts/slideLayout395.xml"/><Relationship Id="rId9" Type="http://schemas.openxmlformats.org/officeDocument/2006/relationships/slideLayout" Target="../slideLayouts/slideLayout400.xml"/><Relationship Id="rId14" Type="http://schemas.openxmlformats.org/officeDocument/2006/relationships/slideLayout" Target="../slideLayouts/slideLayout405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5.xml"/><Relationship Id="rId13" Type="http://schemas.openxmlformats.org/officeDocument/2006/relationships/slideLayout" Target="../slideLayouts/slideLayout420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410.xml"/><Relationship Id="rId7" Type="http://schemas.openxmlformats.org/officeDocument/2006/relationships/slideLayout" Target="../slideLayouts/slideLayout414.xml"/><Relationship Id="rId12" Type="http://schemas.openxmlformats.org/officeDocument/2006/relationships/slideLayout" Target="../slideLayouts/slideLayout419.xml"/><Relationship Id="rId17" Type="http://schemas.openxmlformats.org/officeDocument/2006/relationships/theme" Target="../theme/theme26.xml"/><Relationship Id="rId2" Type="http://schemas.openxmlformats.org/officeDocument/2006/relationships/slideLayout" Target="../slideLayouts/slideLayout409.xml"/><Relationship Id="rId16" Type="http://schemas.openxmlformats.org/officeDocument/2006/relationships/slideLayout" Target="../slideLayouts/slideLayout423.xml"/><Relationship Id="rId1" Type="http://schemas.openxmlformats.org/officeDocument/2006/relationships/slideLayout" Target="../slideLayouts/slideLayout408.xml"/><Relationship Id="rId6" Type="http://schemas.openxmlformats.org/officeDocument/2006/relationships/slideLayout" Target="../slideLayouts/slideLayout413.xml"/><Relationship Id="rId11" Type="http://schemas.openxmlformats.org/officeDocument/2006/relationships/slideLayout" Target="../slideLayouts/slideLayout418.xml"/><Relationship Id="rId5" Type="http://schemas.openxmlformats.org/officeDocument/2006/relationships/slideLayout" Target="../slideLayouts/slideLayout412.xml"/><Relationship Id="rId15" Type="http://schemas.openxmlformats.org/officeDocument/2006/relationships/slideLayout" Target="../slideLayouts/slideLayout422.xml"/><Relationship Id="rId10" Type="http://schemas.openxmlformats.org/officeDocument/2006/relationships/slideLayout" Target="../slideLayouts/slideLayout417.xml"/><Relationship Id="rId4" Type="http://schemas.openxmlformats.org/officeDocument/2006/relationships/slideLayout" Target="../slideLayouts/slideLayout411.xml"/><Relationship Id="rId9" Type="http://schemas.openxmlformats.org/officeDocument/2006/relationships/slideLayout" Target="../slideLayouts/slideLayout416.xml"/><Relationship Id="rId14" Type="http://schemas.openxmlformats.org/officeDocument/2006/relationships/slideLayout" Target="../slideLayouts/slideLayout421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1.xml"/><Relationship Id="rId13" Type="http://schemas.openxmlformats.org/officeDocument/2006/relationships/slideLayout" Target="../slideLayouts/slideLayout436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426.xml"/><Relationship Id="rId7" Type="http://schemas.openxmlformats.org/officeDocument/2006/relationships/slideLayout" Target="../slideLayouts/slideLayout430.xml"/><Relationship Id="rId12" Type="http://schemas.openxmlformats.org/officeDocument/2006/relationships/slideLayout" Target="../slideLayouts/slideLayout435.xml"/><Relationship Id="rId17" Type="http://schemas.openxmlformats.org/officeDocument/2006/relationships/theme" Target="../theme/theme27.xml"/><Relationship Id="rId2" Type="http://schemas.openxmlformats.org/officeDocument/2006/relationships/slideLayout" Target="../slideLayouts/slideLayout425.xml"/><Relationship Id="rId16" Type="http://schemas.openxmlformats.org/officeDocument/2006/relationships/slideLayout" Target="../slideLayouts/slideLayout439.xml"/><Relationship Id="rId1" Type="http://schemas.openxmlformats.org/officeDocument/2006/relationships/slideLayout" Target="../slideLayouts/slideLayout424.xml"/><Relationship Id="rId6" Type="http://schemas.openxmlformats.org/officeDocument/2006/relationships/slideLayout" Target="../slideLayouts/slideLayout429.xml"/><Relationship Id="rId11" Type="http://schemas.openxmlformats.org/officeDocument/2006/relationships/slideLayout" Target="../slideLayouts/slideLayout434.xml"/><Relationship Id="rId5" Type="http://schemas.openxmlformats.org/officeDocument/2006/relationships/slideLayout" Target="../slideLayouts/slideLayout428.xml"/><Relationship Id="rId15" Type="http://schemas.openxmlformats.org/officeDocument/2006/relationships/slideLayout" Target="../slideLayouts/slideLayout438.xml"/><Relationship Id="rId10" Type="http://schemas.openxmlformats.org/officeDocument/2006/relationships/slideLayout" Target="../slideLayouts/slideLayout433.xml"/><Relationship Id="rId4" Type="http://schemas.openxmlformats.org/officeDocument/2006/relationships/slideLayout" Target="../slideLayouts/slideLayout427.xml"/><Relationship Id="rId9" Type="http://schemas.openxmlformats.org/officeDocument/2006/relationships/slideLayout" Target="../slideLayouts/slideLayout432.xml"/><Relationship Id="rId14" Type="http://schemas.openxmlformats.org/officeDocument/2006/relationships/slideLayout" Target="../slideLayouts/slideLayout437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7.xml"/><Relationship Id="rId13" Type="http://schemas.openxmlformats.org/officeDocument/2006/relationships/slideLayout" Target="../slideLayouts/slideLayout452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442.xml"/><Relationship Id="rId7" Type="http://schemas.openxmlformats.org/officeDocument/2006/relationships/slideLayout" Target="../slideLayouts/slideLayout446.xml"/><Relationship Id="rId12" Type="http://schemas.openxmlformats.org/officeDocument/2006/relationships/slideLayout" Target="../slideLayouts/slideLayout451.xml"/><Relationship Id="rId17" Type="http://schemas.openxmlformats.org/officeDocument/2006/relationships/theme" Target="../theme/theme28.xml"/><Relationship Id="rId2" Type="http://schemas.openxmlformats.org/officeDocument/2006/relationships/slideLayout" Target="../slideLayouts/slideLayout441.xml"/><Relationship Id="rId16" Type="http://schemas.openxmlformats.org/officeDocument/2006/relationships/slideLayout" Target="../slideLayouts/slideLayout455.xml"/><Relationship Id="rId1" Type="http://schemas.openxmlformats.org/officeDocument/2006/relationships/slideLayout" Target="../slideLayouts/slideLayout440.xml"/><Relationship Id="rId6" Type="http://schemas.openxmlformats.org/officeDocument/2006/relationships/slideLayout" Target="../slideLayouts/slideLayout445.xml"/><Relationship Id="rId11" Type="http://schemas.openxmlformats.org/officeDocument/2006/relationships/slideLayout" Target="../slideLayouts/slideLayout450.xml"/><Relationship Id="rId5" Type="http://schemas.openxmlformats.org/officeDocument/2006/relationships/slideLayout" Target="../slideLayouts/slideLayout444.xml"/><Relationship Id="rId15" Type="http://schemas.openxmlformats.org/officeDocument/2006/relationships/slideLayout" Target="../slideLayouts/slideLayout454.xml"/><Relationship Id="rId10" Type="http://schemas.openxmlformats.org/officeDocument/2006/relationships/slideLayout" Target="../slideLayouts/slideLayout449.xml"/><Relationship Id="rId4" Type="http://schemas.openxmlformats.org/officeDocument/2006/relationships/slideLayout" Target="../slideLayouts/slideLayout443.xml"/><Relationship Id="rId9" Type="http://schemas.openxmlformats.org/officeDocument/2006/relationships/slideLayout" Target="../slideLayouts/slideLayout448.xml"/><Relationship Id="rId14" Type="http://schemas.openxmlformats.org/officeDocument/2006/relationships/slideLayout" Target="../slideLayouts/slideLayout453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3.xml"/><Relationship Id="rId13" Type="http://schemas.openxmlformats.org/officeDocument/2006/relationships/slideLayout" Target="../slideLayouts/slideLayout46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458.xml"/><Relationship Id="rId7" Type="http://schemas.openxmlformats.org/officeDocument/2006/relationships/slideLayout" Target="../slideLayouts/slideLayout462.xml"/><Relationship Id="rId12" Type="http://schemas.openxmlformats.org/officeDocument/2006/relationships/slideLayout" Target="../slideLayouts/slideLayout467.xml"/><Relationship Id="rId17" Type="http://schemas.openxmlformats.org/officeDocument/2006/relationships/theme" Target="../theme/theme29.xml"/><Relationship Id="rId2" Type="http://schemas.openxmlformats.org/officeDocument/2006/relationships/slideLayout" Target="../slideLayouts/slideLayout457.xml"/><Relationship Id="rId16" Type="http://schemas.openxmlformats.org/officeDocument/2006/relationships/slideLayout" Target="../slideLayouts/slideLayout471.xml"/><Relationship Id="rId1" Type="http://schemas.openxmlformats.org/officeDocument/2006/relationships/slideLayout" Target="../slideLayouts/slideLayout456.xml"/><Relationship Id="rId6" Type="http://schemas.openxmlformats.org/officeDocument/2006/relationships/slideLayout" Target="../slideLayouts/slideLayout461.xml"/><Relationship Id="rId11" Type="http://schemas.openxmlformats.org/officeDocument/2006/relationships/slideLayout" Target="../slideLayouts/slideLayout466.xml"/><Relationship Id="rId5" Type="http://schemas.openxmlformats.org/officeDocument/2006/relationships/slideLayout" Target="../slideLayouts/slideLayout460.xml"/><Relationship Id="rId15" Type="http://schemas.openxmlformats.org/officeDocument/2006/relationships/slideLayout" Target="../slideLayouts/slideLayout470.xml"/><Relationship Id="rId10" Type="http://schemas.openxmlformats.org/officeDocument/2006/relationships/slideLayout" Target="../slideLayouts/slideLayout465.xml"/><Relationship Id="rId4" Type="http://schemas.openxmlformats.org/officeDocument/2006/relationships/slideLayout" Target="../slideLayouts/slideLayout459.xml"/><Relationship Id="rId9" Type="http://schemas.openxmlformats.org/officeDocument/2006/relationships/slideLayout" Target="../slideLayouts/slideLayout464.xml"/><Relationship Id="rId14" Type="http://schemas.openxmlformats.org/officeDocument/2006/relationships/slideLayout" Target="../slideLayouts/slideLayout46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9.xml"/><Relationship Id="rId13" Type="http://schemas.openxmlformats.org/officeDocument/2006/relationships/slideLayout" Target="../slideLayouts/slideLayout48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474.xml"/><Relationship Id="rId7" Type="http://schemas.openxmlformats.org/officeDocument/2006/relationships/slideLayout" Target="../slideLayouts/slideLayout478.xml"/><Relationship Id="rId12" Type="http://schemas.openxmlformats.org/officeDocument/2006/relationships/slideLayout" Target="../slideLayouts/slideLayout483.xml"/><Relationship Id="rId17" Type="http://schemas.openxmlformats.org/officeDocument/2006/relationships/theme" Target="../theme/theme30.xml"/><Relationship Id="rId2" Type="http://schemas.openxmlformats.org/officeDocument/2006/relationships/slideLayout" Target="../slideLayouts/slideLayout473.xml"/><Relationship Id="rId16" Type="http://schemas.openxmlformats.org/officeDocument/2006/relationships/slideLayout" Target="../slideLayouts/slideLayout487.xml"/><Relationship Id="rId1" Type="http://schemas.openxmlformats.org/officeDocument/2006/relationships/slideLayout" Target="../slideLayouts/slideLayout472.xml"/><Relationship Id="rId6" Type="http://schemas.openxmlformats.org/officeDocument/2006/relationships/slideLayout" Target="../slideLayouts/slideLayout477.xml"/><Relationship Id="rId11" Type="http://schemas.openxmlformats.org/officeDocument/2006/relationships/slideLayout" Target="../slideLayouts/slideLayout482.xml"/><Relationship Id="rId5" Type="http://schemas.openxmlformats.org/officeDocument/2006/relationships/slideLayout" Target="../slideLayouts/slideLayout476.xml"/><Relationship Id="rId15" Type="http://schemas.openxmlformats.org/officeDocument/2006/relationships/slideLayout" Target="../slideLayouts/slideLayout486.xml"/><Relationship Id="rId10" Type="http://schemas.openxmlformats.org/officeDocument/2006/relationships/slideLayout" Target="../slideLayouts/slideLayout481.xml"/><Relationship Id="rId4" Type="http://schemas.openxmlformats.org/officeDocument/2006/relationships/slideLayout" Target="../slideLayouts/slideLayout475.xml"/><Relationship Id="rId9" Type="http://schemas.openxmlformats.org/officeDocument/2006/relationships/slideLayout" Target="../slideLayouts/slideLayout480.xml"/><Relationship Id="rId14" Type="http://schemas.openxmlformats.org/officeDocument/2006/relationships/slideLayout" Target="../slideLayouts/slideLayout485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5.xml"/><Relationship Id="rId13" Type="http://schemas.openxmlformats.org/officeDocument/2006/relationships/slideLayout" Target="../slideLayouts/slideLayout500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490.xml"/><Relationship Id="rId7" Type="http://schemas.openxmlformats.org/officeDocument/2006/relationships/slideLayout" Target="../slideLayouts/slideLayout494.xml"/><Relationship Id="rId12" Type="http://schemas.openxmlformats.org/officeDocument/2006/relationships/slideLayout" Target="../slideLayouts/slideLayout499.xml"/><Relationship Id="rId17" Type="http://schemas.openxmlformats.org/officeDocument/2006/relationships/theme" Target="../theme/theme31.xml"/><Relationship Id="rId2" Type="http://schemas.openxmlformats.org/officeDocument/2006/relationships/slideLayout" Target="../slideLayouts/slideLayout489.xml"/><Relationship Id="rId16" Type="http://schemas.openxmlformats.org/officeDocument/2006/relationships/slideLayout" Target="../slideLayouts/slideLayout503.xml"/><Relationship Id="rId1" Type="http://schemas.openxmlformats.org/officeDocument/2006/relationships/slideLayout" Target="../slideLayouts/slideLayout488.xml"/><Relationship Id="rId6" Type="http://schemas.openxmlformats.org/officeDocument/2006/relationships/slideLayout" Target="../slideLayouts/slideLayout493.xml"/><Relationship Id="rId11" Type="http://schemas.openxmlformats.org/officeDocument/2006/relationships/slideLayout" Target="../slideLayouts/slideLayout498.xml"/><Relationship Id="rId5" Type="http://schemas.openxmlformats.org/officeDocument/2006/relationships/slideLayout" Target="../slideLayouts/slideLayout492.xml"/><Relationship Id="rId15" Type="http://schemas.openxmlformats.org/officeDocument/2006/relationships/slideLayout" Target="../slideLayouts/slideLayout502.xml"/><Relationship Id="rId10" Type="http://schemas.openxmlformats.org/officeDocument/2006/relationships/slideLayout" Target="../slideLayouts/slideLayout497.xml"/><Relationship Id="rId4" Type="http://schemas.openxmlformats.org/officeDocument/2006/relationships/slideLayout" Target="../slideLayouts/slideLayout491.xml"/><Relationship Id="rId9" Type="http://schemas.openxmlformats.org/officeDocument/2006/relationships/slideLayout" Target="../slideLayouts/slideLayout496.xml"/><Relationship Id="rId14" Type="http://schemas.openxmlformats.org/officeDocument/2006/relationships/slideLayout" Target="../slideLayouts/slideLayout501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1.xml"/><Relationship Id="rId13" Type="http://schemas.openxmlformats.org/officeDocument/2006/relationships/slideLayout" Target="../slideLayouts/slideLayout516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506.xml"/><Relationship Id="rId7" Type="http://schemas.openxmlformats.org/officeDocument/2006/relationships/slideLayout" Target="../slideLayouts/slideLayout510.xml"/><Relationship Id="rId12" Type="http://schemas.openxmlformats.org/officeDocument/2006/relationships/slideLayout" Target="../slideLayouts/slideLayout515.xml"/><Relationship Id="rId17" Type="http://schemas.openxmlformats.org/officeDocument/2006/relationships/theme" Target="../theme/theme32.xml"/><Relationship Id="rId2" Type="http://schemas.openxmlformats.org/officeDocument/2006/relationships/slideLayout" Target="../slideLayouts/slideLayout505.xml"/><Relationship Id="rId16" Type="http://schemas.openxmlformats.org/officeDocument/2006/relationships/slideLayout" Target="../slideLayouts/slideLayout519.xml"/><Relationship Id="rId1" Type="http://schemas.openxmlformats.org/officeDocument/2006/relationships/slideLayout" Target="../slideLayouts/slideLayout504.xml"/><Relationship Id="rId6" Type="http://schemas.openxmlformats.org/officeDocument/2006/relationships/slideLayout" Target="../slideLayouts/slideLayout509.xml"/><Relationship Id="rId11" Type="http://schemas.openxmlformats.org/officeDocument/2006/relationships/slideLayout" Target="../slideLayouts/slideLayout514.xml"/><Relationship Id="rId5" Type="http://schemas.openxmlformats.org/officeDocument/2006/relationships/slideLayout" Target="../slideLayouts/slideLayout508.xml"/><Relationship Id="rId15" Type="http://schemas.openxmlformats.org/officeDocument/2006/relationships/slideLayout" Target="../slideLayouts/slideLayout518.xml"/><Relationship Id="rId10" Type="http://schemas.openxmlformats.org/officeDocument/2006/relationships/slideLayout" Target="../slideLayouts/slideLayout513.xml"/><Relationship Id="rId4" Type="http://schemas.openxmlformats.org/officeDocument/2006/relationships/slideLayout" Target="../slideLayouts/slideLayout507.xml"/><Relationship Id="rId9" Type="http://schemas.openxmlformats.org/officeDocument/2006/relationships/slideLayout" Target="../slideLayouts/slideLayout512.xml"/><Relationship Id="rId14" Type="http://schemas.openxmlformats.org/officeDocument/2006/relationships/slideLayout" Target="../slideLayouts/slideLayout5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37.xml"/><Relationship Id="rId16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slideLayout" Target="../slideLayouts/slideLayout1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  <p:sldLayoutId id="2147483665" r:id="rId16"/>
    <p:sldLayoutId id="2147483666" r:id="rId17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2 -</a:t>
            </a:r>
            <a:r>
              <a:rPr lang="en-US" sz="800" dirty="0">
                <a:solidFill>
                  <a:srgbClr val="B4B4B4"/>
                </a:solidFill>
              </a:rPr>
              <a:t> Inference &amp; Decision Making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7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2 -</a:t>
            </a:r>
            <a:r>
              <a:rPr lang="en-US" sz="800" dirty="0">
                <a:solidFill>
                  <a:srgbClr val="B4B4B4"/>
                </a:solidFill>
              </a:rPr>
              <a:t> Inference &amp; Decision Making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2 -</a:t>
            </a:r>
            <a:r>
              <a:rPr lang="en-US" sz="800" dirty="0">
                <a:solidFill>
                  <a:srgbClr val="B4B4B4"/>
                </a:solidFill>
              </a:rPr>
              <a:t> Inference &amp; Decision Making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8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2 -</a:t>
            </a:r>
            <a:r>
              <a:rPr lang="en-US" sz="800" dirty="0">
                <a:solidFill>
                  <a:srgbClr val="B4B4B4"/>
                </a:solidFill>
              </a:rPr>
              <a:t> Inference &amp; Decision Making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9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3 –</a:t>
            </a:r>
            <a:r>
              <a:rPr lang="en-US" sz="800" dirty="0">
                <a:solidFill>
                  <a:srgbClr val="B4B4B4"/>
                </a:solidFill>
              </a:rPr>
              <a:t> Graphical Models: Independence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>
                <a:solidFill>
                  <a:srgbClr val="323232"/>
                </a:solidFill>
              </a:rPr>
              <a:t>/17</a:t>
            </a:r>
            <a:endParaRPr lang="de-DE" sz="700" dirty="0">
              <a:solidFill>
                <a:srgbClr val="323232"/>
              </a:solidFill>
            </a:endParaRP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9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3 –</a:t>
            </a:r>
            <a:r>
              <a:rPr lang="en-US" sz="800" dirty="0">
                <a:solidFill>
                  <a:srgbClr val="B4B4B4"/>
                </a:solidFill>
              </a:rPr>
              <a:t> Graphical Models: Independence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>
                <a:solidFill>
                  <a:srgbClr val="323232"/>
                </a:solidFill>
              </a:rPr>
              <a:t>/17</a:t>
            </a:r>
            <a:endParaRPr lang="de-DE" sz="700" dirty="0">
              <a:solidFill>
                <a:srgbClr val="323232"/>
              </a:solidFill>
            </a:endParaRP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4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3 –</a:t>
            </a:r>
            <a:r>
              <a:rPr lang="en-US" sz="800" dirty="0">
                <a:solidFill>
                  <a:srgbClr val="B4B4B4"/>
                </a:solidFill>
              </a:rPr>
              <a:t> Graphical Models: Independence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>
                <a:solidFill>
                  <a:srgbClr val="323232"/>
                </a:solidFill>
              </a:rPr>
              <a:t>/17</a:t>
            </a:r>
            <a:endParaRPr lang="de-DE" sz="700" dirty="0">
              <a:solidFill>
                <a:srgbClr val="323232"/>
              </a:solidFill>
            </a:endParaRP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1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4 –</a:t>
            </a:r>
            <a:r>
              <a:rPr lang="en-US" sz="800" dirty="0">
                <a:solidFill>
                  <a:srgbClr val="B4B4B4"/>
                </a:solidFill>
              </a:rPr>
              <a:t> Graphical Models: Inference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6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4 –</a:t>
            </a:r>
            <a:r>
              <a:rPr lang="en-US" sz="800" dirty="0">
                <a:solidFill>
                  <a:srgbClr val="B4B4B4"/>
                </a:solidFill>
              </a:rPr>
              <a:t> Graphical Models: Inference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0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4 –</a:t>
            </a:r>
            <a:r>
              <a:rPr lang="en-US" sz="800" dirty="0">
                <a:solidFill>
                  <a:srgbClr val="B4B4B4"/>
                </a:solidFill>
              </a:rPr>
              <a:t> Graphical Models: Inference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7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  <p:sldLayoutId id="2147483978" r:id="rId15"/>
    <p:sldLayoutId id="2147483979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1 -</a:t>
            </a:r>
            <a:r>
              <a:rPr lang="en-US" sz="800" dirty="0">
                <a:solidFill>
                  <a:srgbClr val="B4B4B4"/>
                </a:solidFill>
              </a:rPr>
              <a:t> Probability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/37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0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4 –</a:t>
            </a:r>
            <a:r>
              <a:rPr lang="en-US" sz="800" dirty="0">
                <a:solidFill>
                  <a:srgbClr val="B4B4B4"/>
                </a:solidFill>
              </a:rPr>
              <a:t> Graphical Models: Inference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5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3 –</a:t>
            </a:r>
            <a:r>
              <a:rPr lang="en-US" sz="800" dirty="0">
                <a:solidFill>
                  <a:srgbClr val="B4B4B4"/>
                </a:solidFill>
              </a:rPr>
              <a:t> Graphical Models: Independence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>
                <a:solidFill>
                  <a:srgbClr val="323232"/>
                </a:solidFill>
              </a:rPr>
              <a:t>/17</a:t>
            </a:r>
            <a:endParaRPr lang="de-DE" sz="700" dirty="0">
              <a:solidFill>
                <a:srgbClr val="323232"/>
              </a:solidFill>
            </a:endParaRP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3 –</a:t>
            </a:r>
            <a:r>
              <a:rPr lang="en-US" sz="800" dirty="0">
                <a:solidFill>
                  <a:srgbClr val="B4B4B4"/>
                </a:solidFill>
              </a:rPr>
              <a:t> Graphical Models: Independence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>
                <a:solidFill>
                  <a:srgbClr val="323232"/>
                </a:solidFill>
              </a:rPr>
              <a:t>/17</a:t>
            </a:r>
            <a:endParaRPr lang="de-DE" sz="700" dirty="0">
              <a:solidFill>
                <a:srgbClr val="323232"/>
              </a:solidFill>
            </a:endParaRP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0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4 –</a:t>
            </a:r>
            <a:r>
              <a:rPr lang="en-US" sz="800" dirty="0">
                <a:solidFill>
                  <a:srgbClr val="B4B4B4"/>
                </a:solidFill>
              </a:rPr>
              <a:t> Graphical Models: Inference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5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4 –</a:t>
            </a:r>
            <a:r>
              <a:rPr lang="en-US" sz="800" dirty="0">
                <a:solidFill>
                  <a:srgbClr val="B4B4B4"/>
                </a:solidFill>
              </a:rPr>
              <a:t> Graphical Models: Inference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4 –</a:t>
            </a:r>
            <a:r>
              <a:rPr lang="en-US" sz="800" dirty="0">
                <a:solidFill>
                  <a:srgbClr val="B4B4B4"/>
                </a:solidFill>
              </a:rPr>
              <a:t> Graphical Models: Inference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5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4 –</a:t>
            </a:r>
            <a:r>
              <a:rPr lang="en-US" sz="800" dirty="0">
                <a:solidFill>
                  <a:srgbClr val="B4B4B4"/>
                </a:solidFill>
              </a:rPr>
              <a:t> Graphical Models: Inference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095" r:id="rId12"/>
    <p:sldLayoutId id="2147484096" r:id="rId13"/>
    <p:sldLayoutId id="2147484097" r:id="rId14"/>
    <p:sldLayoutId id="2147484098" r:id="rId15"/>
    <p:sldLayoutId id="2147484099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5 –</a:t>
            </a:r>
            <a:r>
              <a:rPr lang="en-US" sz="800" dirty="0">
                <a:solidFill>
                  <a:srgbClr val="B4B4B4"/>
                </a:solidFill>
              </a:rPr>
              <a:t> Bayesian Ranking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/26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  <p:sldLayoutId id="2147484112" r:id="rId12"/>
    <p:sldLayoutId id="2147484113" r:id="rId13"/>
    <p:sldLayoutId id="2147484114" r:id="rId14"/>
    <p:sldLayoutId id="2147484115" r:id="rId15"/>
    <p:sldLayoutId id="2147484116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5 –</a:t>
            </a:r>
            <a:r>
              <a:rPr lang="en-US" sz="800" dirty="0">
                <a:solidFill>
                  <a:srgbClr val="B4B4B4"/>
                </a:solidFill>
              </a:rPr>
              <a:t> Bayesian Ranking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/26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1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  <p:sldLayoutId id="2147484130" r:id="rId13"/>
    <p:sldLayoutId id="2147484131" r:id="rId14"/>
    <p:sldLayoutId id="2147484132" r:id="rId15"/>
    <p:sldLayoutId id="214748413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5 –</a:t>
            </a:r>
            <a:r>
              <a:rPr lang="en-US" sz="800" dirty="0">
                <a:solidFill>
                  <a:srgbClr val="B4B4B4"/>
                </a:solidFill>
              </a:rPr>
              <a:t> Bayesian Ranking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/26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1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  <p:sldLayoutId id="2147484148" r:id="rId14"/>
    <p:sldLayoutId id="2147484149" r:id="rId15"/>
    <p:sldLayoutId id="2147484150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1 -</a:t>
            </a:r>
            <a:r>
              <a:rPr lang="en-US" sz="800" dirty="0">
                <a:solidFill>
                  <a:srgbClr val="B4B4B4"/>
                </a:solidFill>
              </a:rPr>
              <a:t> Probability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/37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5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5 –</a:t>
            </a:r>
            <a:r>
              <a:rPr lang="en-US" sz="800" dirty="0">
                <a:solidFill>
                  <a:srgbClr val="B4B4B4"/>
                </a:solidFill>
              </a:rPr>
              <a:t> Bayesian Ranking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/26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0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  <p:sldLayoutId id="2147484160" r:id="rId9"/>
    <p:sldLayoutId id="2147484161" r:id="rId10"/>
    <p:sldLayoutId id="2147484162" r:id="rId11"/>
    <p:sldLayoutId id="2147484163" r:id="rId12"/>
    <p:sldLayoutId id="2147484164" r:id="rId13"/>
    <p:sldLayoutId id="2147484165" r:id="rId14"/>
    <p:sldLayoutId id="2147484166" r:id="rId15"/>
    <p:sldLayoutId id="2147484167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5 –</a:t>
            </a:r>
            <a:r>
              <a:rPr lang="en-US" sz="800" dirty="0">
                <a:solidFill>
                  <a:srgbClr val="B4B4B4"/>
                </a:solidFill>
              </a:rPr>
              <a:t> Bayesian Ranking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/26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  <p:sldLayoutId id="2147484180" r:id="rId12"/>
    <p:sldLayoutId id="2147484181" r:id="rId13"/>
    <p:sldLayoutId id="2147484182" r:id="rId14"/>
    <p:sldLayoutId id="2147484183" r:id="rId15"/>
    <p:sldLayoutId id="2147484184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5 –</a:t>
            </a:r>
            <a:r>
              <a:rPr lang="en-US" sz="800" dirty="0">
                <a:solidFill>
                  <a:srgbClr val="B4B4B4"/>
                </a:solidFill>
              </a:rPr>
              <a:t> Bayesian Ranking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/26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xmlns="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6" r:id="rId1"/>
    <p:sldLayoutId id="2147484187" r:id="rId2"/>
    <p:sldLayoutId id="2147484188" r:id="rId3"/>
    <p:sldLayoutId id="2147484189" r:id="rId4"/>
    <p:sldLayoutId id="2147484190" r:id="rId5"/>
    <p:sldLayoutId id="2147484191" r:id="rId6"/>
    <p:sldLayoutId id="2147484192" r:id="rId7"/>
    <p:sldLayoutId id="2147484193" r:id="rId8"/>
    <p:sldLayoutId id="2147484194" r:id="rId9"/>
    <p:sldLayoutId id="2147484195" r:id="rId10"/>
    <p:sldLayoutId id="2147484196" r:id="rId11"/>
    <p:sldLayoutId id="2147484197" r:id="rId12"/>
    <p:sldLayoutId id="2147484198" r:id="rId13"/>
    <p:sldLayoutId id="2147484199" r:id="rId14"/>
    <p:sldLayoutId id="2147484200" r:id="rId15"/>
    <p:sldLayoutId id="2147484201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1 -</a:t>
            </a:r>
            <a:r>
              <a:rPr lang="en-US" sz="800" dirty="0">
                <a:solidFill>
                  <a:srgbClr val="B4B4B4"/>
                </a:solidFill>
              </a:rPr>
              <a:t> Probability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/37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0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1 -</a:t>
            </a:r>
            <a:r>
              <a:rPr lang="en-US" sz="800" dirty="0">
                <a:solidFill>
                  <a:srgbClr val="B4B4B4"/>
                </a:solidFill>
              </a:rPr>
              <a:t> Probability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/37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1 -</a:t>
            </a:r>
            <a:r>
              <a:rPr lang="en-US" sz="800" dirty="0">
                <a:solidFill>
                  <a:srgbClr val="B4B4B4"/>
                </a:solidFill>
              </a:rPr>
              <a:t> Probability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/37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7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>
                <a:solidFill>
                  <a:srgbClr val="323232"/>
                </a:solidFill>
              </a:rPr>
              <a:t>PML SS 2025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323232"/>
                </a:solidFill>
              </a:rPr>
              <a:t>Tutorial 7</a:t>
            </a:r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323232"/>
                </a:solidFill>
              </a:rPr>
              <a:t>Chart </a:t>
            </a:r>
            <a:fld id="{91D913BA-B0D8-4B51-9328-DFAA0B370309}" type="slidenum">
              <a:rPr lang="en-US" b="1" smtClean="0">
                <a:solidFill>
                  <a:srgbClr val="323232"/>
                </a:solidFill>
              </a:rPr>
              <a:pPr/>
              <a:t>‹Nr.›</a:t>
            </a:fld>
            <a:endParaRPr lang="en-US" b="1" dirty="0">
              <a:solidFill>
                <a:srgbClr val="323232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23232"/>
                </a:solidFill>
              </a:endParaRPr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1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2 -</a:t>
            </a:r>
            <a:r>
              <a:rPr lang="en-US" sz="800" dirty="0">
                <a:solidFill>
                  <a:srgbClr val="B4B4B4"/>
                </a:solidFill>
              </a:rPr>
              <a:t> Inference &amp; Decision Making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0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323232"/>
                </a:solidFill>
              </a:rPr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B4B4B4"/>
                </a:solidFill>
              </a:rPr>
              <a:t>Unit 2 -</a:t>
            </a:r>
            <a:r>
              <a:rPr lang="en-US" sz="800" dirty="0">
                <a:solidFill>
                  <a:srgbClr val="B4B4B4"/>
                </a:solidFill>
              </a:rPr>
              <a:t> Inference &amp; Decision Making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smtClean="0">
                <a:solidFill>
                  <a:srgbClr val="323232"/>
                </a:solidFill>
              </a:rPr>
              <a:pPr/>
              <a:t>‹Nr.›</a:t>
            </a:fld>
            <a:r>
              <a:rPr lang="de-DE" sz="700" dirty="0">
                <a:solidFill>
                  <a:srgbClr val="323232"/>
                </a:solidFill>
              </a:rPr>
              <a:t>/23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5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18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24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24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32.wmf"/><Relationship Id="rId3" Type="http://schemas.openxmlformats.org/officeDocument/2006/relationships/image" Target="../media/image24.png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32.wmf"/><Relationship Id="rId3" Type="http://schemas.openxmlformats.org/officeDocument/2006/relationships/image" Target="../media/image24.png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5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5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55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3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42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6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42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6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42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4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5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5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5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5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57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58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95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59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9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10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6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61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6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65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67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113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68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117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12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70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70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70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75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132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76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13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80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143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81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147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82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83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84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87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57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90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61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71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67.bin"/><Relationship Id="rId10" Type="http://schemas.openxmlformats.org/officeDocument/2006/relationships/image" Target="../media/image9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169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9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73.bin"/><Relationship Id="rId10" Type="http://schemas.openxmlformats.org/officeDocument/2006/relationships/image" Target="../media/image96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75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81.bin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99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96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87.bin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10" Type="http://schemas.openxmlformats.org/officeDocument/2006/relationships/image" Target="../media/image99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96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94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10" Type="http://schemas.openxmlformats.org/officeDocument/2006/relationships/image" Target="../media/image99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02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ak Ridge Institute for Science and Education Logo">
            <a:extLst>
              <a:ext uri="{FF2B5EF4-FFF2-40B4-BE49-F238E27FC236}">
                <a16:creationId xmlns="" xmlns:a16="http://schemas.microsoft.com/office/drawing/2014/main" id="{8FDC0507-546E-9FC9-3CB2-AFC6E2B17D6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Probabilistic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Learning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</a:t>
            </a:r>
            <a:r>
              <a:rPr lang="de-DE" dirty="0" smtClean="0"/>
              <a:t>Herbrich, Rainer Schlosser</a:t>
            </a:r>
            <a:endParaRPr lang="de-DE" dirty="0"/>
          </a:p>
          <a:p>
            <a:pPr algn="l"/>
            <a:r>
              <a:rPr lang="de-DE" dirty="0" smtClean="0"/>
              <a:t>  Tutorial 7 – </a:t>
            </a:r>
            <a:r>
              <a:rPr lang="de-DE" dirty="0" err="1" smtClean="0"/>
              <a:t>Recap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r>
              <a:rPr lang="de-DE" dirty="0" smtClean="0"/>
              <a:t> Unit </a:t>
            </a:r>
            <a:r>
              <a:rPr lang="de-DE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4104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58025" cy="3563938"/>
          </a:xfrm>
        </p:spPr>
        <p:txBody>
          <a:bodyPr/>
          <a:lstStyle/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b="1" dirty="0" err="1" smtClean="0">
                <a:solidFill>
                  <a:srgbClr val="323232"/>
                </a:solidFill>
              </a:rPr>
              <a:t>Computation</a:t>
            </a:r>
            <a:r>
              <a:rPr lang="de-DE" b="1" dirty="0" smtClean="0">
                <a:solidFill>
                  <a:srgbClr val="323232"/>
                </a:solidFill>
              </a:rPr>
              <a:t> 1</a:t>
            </a:r>
            <a:r>
              <a:rPr lang="de-DE" dirty="0" smtClean="0">
                <a:solidFill>
                  <a:srgbClr val="323232"/>
                </a:solidFill>
              </a:rPr>
              <a:t>:	</a:t>
            </a:r>
            <a:r>
              <a:rPr lang="de-DE" dirty="0" err="1" smtClean="0">
                <a:solidFill>
                  <a:srgbClr val="323232"/>
                </a:solidFill>
              </a:rPr>
              <a:t>Given</a:t>
            </a:r>
            <a:r>
              <a:rPr lang="de-DE" dirty="0" smtClean="0">
                <a:solidFill>
                  <a:srgbClr val="323232"/>
                </a:solidFill>
              </a:rPr>
              <a:t> a </a:t>
            </a:r>
            <a:r>
              <a:rPr lang="de-DE" dirty="0" err="1" smtClean="0">
                <a:solidFill>
                  <a:srgbClr val="323232"/>
                </a:solidFill>
              </a:rPr>
              <a:t>regular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n</a:t>
            </a:r>
            <a:r>
              <a:rPr lang="de-DE" sz="1200" dirty="0" err="1" smtClean="0">
                <a:solidFill>
                  <a:srgbClr val="323232"/>
                </a:solidFill>
              </a:rPr>
              <a:t>x</a:t>
            </a:r>
            <a:r>
              <a:rPr lang="de-DE" dirty="0" err="1" smtClean="0">
                <a:solidFill>
                  <a:srgbClr val="323232"/>
                </a:solidFill>
              </a:rPr>
              <a:t>n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matrix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i="1" dirty="0" smtClean="0">
                <a:solidFill>
                  <a:srgbClr val="323232"/>
                </a:solidFill>
              </a:rPr>
              <a:t>A</a:t>
            </a:r>
            <a:r>
              <a:rPr lang="de-DE" dirty="0" smtClean="0">
                <a:solidFill>
                  <a:srgbClr val="323232"/>
                </a:solidFill>
              </a:rPr>
              <a:t>, </a:t>
            </a:r>
            <a:r>
              <a:rPr lang="de-DE" dirty="0" err="1" smtClean="0">
                <a:solidFill>
                  <a:srgbClr val="323232"/>
                </a:solidFill>
              </a:rPr>
              <a:t>the</a:t>
            </a:r>
            <a:r>
              <a:rPr lang="de-DE" dirty="0" smtClean="0">
                <a:solidFill>
                  <a:srgbClr val="323232"/>
                </a:solidFill>
              </a:rPr>
              <a:t> inverse      </a:t>
            </a: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dirty="0">
                <a:solidFill>
                  <a:srgbClr val="323232"/>
                </a:solidFill>
              </a:rPr>
              <a:t>	</a:t>
            </a:r>
            <a:r>
              <a:rPr lang="de-DE" dirty="0" smtClean="0">
                <a:solidFill>
                  <a:srgbClr val="323232"/>
                </a:solidFill>
              </a:rPr>
              <a:t>		</a:t>
            </a:r>
            <a:r>
              <a:rPr lang="de-DE" dirty="0" err="1" smtClean="0">
                <a:solidFill>
                  <a:srgbClr val="323232"/>
                </a:solidFill>
              </a:rPr>
              <a:t>can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be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computed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as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follows</a:t>
            </a:r>
            <a:r>
              <a:rPr lang="de-DE" dirty="0" smtClean="0">
                <a:solidFill>
                  <a:srgbClr val="323232"/>
                </a:solidFill>
              </a:rPr>
              <a:t> ??</a:t>
            </a: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dirty="0">
                <a:solidFill>
                  <a:srgbClr val="323232"/>
                </a:solidFill>
              </a:rPr>
              <a:t>	</a:t>
            </a:r>
          </a:p>
          <a:p>
            <a:pPr lvl="0">
              <a:lnSpc>
                <a:spcPct val="150000"/>
              </a:lnSpc>
              <a:tabLst>
                <a:tab pos="360363" algn="l"/>
              </a:tabLst>
            </a:pPr>
            <a:r>
              <a:rPr lang="de-DE" dirty="0" smtClean="0">
                <a:solidFill>
                  <a:srgbClr val="323232"/>
                </a:solidFill>
              </a:rPr>
              <a:t>	</a:t>
            </a:r>
          </a:p>
          <a:p>
            <a:pPr lvl="0">
              <a:lnSpc>
                <a:spcPct val="150000"/>
              </a:lnSpc>
              <a:tabLst>
                <a:tab pos="360363" algn="l"/>
              </a:tabLst>
            </a:pPr>
            <a:endParaRPr lang="de-DE" dirty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</a:tabLst>
            </a:pPr>
            <a:endParaRPr lang="de-DE" dirty="0" smtClean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</a:tabLst>
            </a:pPr>
            <a:endParaRPr lang="de-DE" dirty="0">
              <a:solidFill>
                <a:srgbClr val="323232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Solve Ax=b: Compute the Inverse of a Matrix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191794"/>
              </p:ext>
            </p:extLst>
          </p:nvPr>
        </p:nvGraphicFramePr>
        <p:xfrm>
          <a:off x="5960404" y="1323948"/>
          <a:ext cx="322536" cy="258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56" name="Equation" r:id="rId3" imgW="241200" imgH="190440" progId="Equation.DSMT4">
                  <p:embed/>
                </p:oleObj>
              </mc:Choice>
              <mc:Fallback>
                <p:oleObj name="Equation" r:id="rId3" imgW="2412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0404" y="1323948"/>
                        <a:ext cx="322536" cy="258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491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58025" cy="3563938"/>
          </a:xfrm>
        </p:spPr>
        <p:txBody>
          <a:bodyPr/>
          <a:lstStyle/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b="1" dirty="0" err="1" smtClean="0">
                <a:solidFill>
                  <a:srgbClr val="323232"/>
                </a:solidFill>
              </a:rPr>
              <a:t>Computation</a:t>
            </a:r>
            <a:r>
              <a:rPr lang="de-DE" b="1" dirty="0" smtClean="0">
                <a:solidFill>
                  <a:srgbClr val="323232"/>
                </a:solidFill>
              </a:rPr>
              <a:t> 1</a:t>
            </a:r>
            <a:r>
              <a:rPr lang="de-DE" dirty="0" smtClean="0">
                <a:solidFill>
                  <a:srgbClr val="323232"/>
                </a:solidFill>
              </a:rPr>
              <a:t>:	</a:t>
            </a:r>
            <a:r>
              <a:rPr lang="de-DE" dirty="0" err="1" smtClean="0">
                <a:solidFill>
                  <a:srgbClr val="323232"/>
                </a:solidFill>
              </a:rPr>
              <a:t>Given</a:t>
            </a:r>
            <a:r>
              <a:rPr lang="de-DE" dirty="0" smtClean="0">
                <a:solidFill>
                  <a:srgbClr val="323232"/>
                </a:solidFill>
              </a:rPr>
              <a:t> a </a:t>
            </a:r>
            <a:r>
              <a:rPr lang="de-DE" dirty="0" err="1" smtClean="0">
                <a:solidFill>
                  <a:srgbClr val="323232"/>
                </a:solidFill>
              </a:rPr>
              <a:t>regular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n</a:t>
            </a:r>
            <a:r>
              <a:rPr lang="de-DE" sz="1200" dirty="0" err="1" smtClean="0">
                <a:solidFill>
                  <a:srgbClr val="323232"/>
                </a:solidFill>
              </a:rPr>
              <a:t>x</a:t>
            </a:r>
            <a:r>
              <a:rPr lang="de-DE" dirty="0" err="1" smtClean="0">
                <a:solidFill>
                  <a:srgbClr val="323232"/>
                </a:solidFill>
              </a:rPr>
              <a:t>n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matrix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i="1" dirty="0" smtClean="0">
                <a:solidFill>
                  <a:srgbClr val="323232"/>
                </a:solidFill>
              </a:rPr>
              <a:t>A</a:t>
            </a:r>
            <a:r>
              <a:rPr lang="de-DE" dirty="0" smtClean="0">
                <a:solidFill>
                  <a:srgbClr val="323232"/>
                </a:solidFill>
              </a:rPr>
              <a:t>, </a:t>
            </a:r>
            <a:r>
              <a:rPr lang="de-DE" dirty="0" err="1" smtClean="0">
                <a:solidFill>
                  <a:srgbClr val="323232"/>
                </a:solidFill>
              </a:rPr>
              <a:t>the</a:t>
            </a:r>
            <a:r>
              <a:rPr lang="de-DE" dirty="0" smtClean="0">
                <a:solidFill>
                  <a:srgbClr val="323232"/>
                </a:solidFill>
              </a:rPr>
              <a:t> inverse      </a:t>
            </a: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dirty="0">
                <a:solidFill>
                  <a:srgbClr val="323232"/>
                </a:solidFill>
              </a:rPr>
              <a:t>	</a:t>
            </a:r>
            <a:r>
              <a:rPr lang="de-DE" dirty="0" smtClean="0">
                <a:solidFill>
                  <a:srgbClr val="323232"/>
                </a:solidFill>
              </a:rPr>
              <a:t>		</a:t>
            </a:r>
            <a:r>
              <a:rPr lang="de-DE" dirty="0" err="1" smtClean="0">
                <a:solidFill>
                  <a:srgbClr val="323232"/>
                </a:solidFill>
              </a:rPr>
              <a:t>can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be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computed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as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follows</a:t>
            </a:r>
            <a:r>
              <a:rPr lang="de-DE" dirty="0" smtClean="0">
                <a:solidFill>
                  <a:srgbClr val="323232"/>
                </a:solidFill>
              </a:rPr>
              <a:t>:</a:t>
            </a: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dirty="0">
                <a:solidFill>
                  <a:srgbClr val="323232"/>
                </a:solidFill>
              </a:rPr>
              <a:t>	</a:t>
            </a:r>
          </a:p>
          <a:p>
            <a:pPr lvl="0">
              <a:lnSpc>
                <a:spcPct val="150000"/>
              </a:lnSpc>
              <a:tabLst>
                <a:tab pos="360363" algn="l"/>
              </a:tabLst>
            </a:pPr>
            <a:r>
              <a:rPr lang="de-DE" dirty="0" smtClean="0">
                <a:solidFill>
                  <a:srgbClr val="323232"/>
                </a:solidFill>
              </a:rPr>
              <a:t>	</a:t>
            </a:r>
          </a:p>
          <a:p>
            <a:pPr lvl="0">
              <a:lnSpc>
                <a:spcPct val="150000"/>
              </a:lnSpc>
              <a:tabLst>
                <a:tab pos="360363" algn="l"/>
              </a:tabLst>
            </a:pPr>
            <a:endParaRPr lang="de-DE" dirty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</a:tabLst>
            </a:pPr>
            <a:endParaRPr lang="de-DE" dirty="0" smtClean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</a:tabLst>
            </a:pPr>
            <a:endParaRPr lang="de-DE" dirty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</a:tabLst>
            </a:pPr>
            <a:endParaRPr lang="de-DE" dirty="0" smtClean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</a:tabLst>
            </a:pPr>
            <a:r>
              <a:rPr lang="de-DE" dirty="0" err="1" smtClean="0">
                <a:solidFill>
                  <a:srgbClr val="323232"/>
                </a:solidFill>
              </a:rPr>
              <a:t>Allowed</a:t>
            </a:r>
            <a:r>
              <a:rPr lang="de-DE" dirty="0" smtClean="0">
                <a:solidFill>
                  <a:srgbClr val="323232"/>
                </a:solidFill>
              </a:rPr>
              <a:t>:	(i) </a:t>
            </a:r>
            <a:r>
              <a:rPr lang="de-DE" dirty="0" err="1" smtClean="0">
                <a:solidFill>
                  <a:srgbClr val="323232"/>
                </a:solidFill>
              </a:rPr>
              <a:t>switch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rows</a:t>
            </a:r>
            <a:r>
              <a:rPr lang="de-DE" dirty="0" smtClean="0">
                <a:solidFill>
                  <a:srgbClr val="323232"/>
                </a:solidFill>
              </a:rPr>
              <a:t>, (ii) </a:t>
            </a:r>
            <a:r>
              <a:rPr lang="de-DE" dirty="0" err="1" smtClean="0">
                <a:solidFill>
                  <a:srgbClr val="323232"/>
                </a:solidFill>
              </a:rPr>
              <a:t>multiply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row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with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nonzero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>
                <a:solidFill>
                  <a:srgbClr val="323232"/>
                </a:solidFill>
              </a:rPr>
              <a:t>s</a:t>
            </a:r>
            <a:r>
              <a:rPr lang="de-DE" dirty="0" err="1" smtClean="0">
                <a:solidFill>
                  <a:srgbClr val="323232"/>
                </a:solidFill>
              </a:rPr>
              <a:t>calars</a:t>
            </a:r>
            <a:r>
              <a:rPr lang="de-DE" dirty="0" smtClean="0">
                <a:solidFill>
                  <a:srgbClr val="323232"/>
                </a:solidFill>
              </a:rPr>
              <a:t>, (iii) </a:t>
            </a:r>
            <a:r>
              <a:rPr lang="de-DE" dirty="0" err="1" smtClean="0">
                <a:solidFill>
                  <a:srgbClr val="323232"/>
                </a:solidFill>
              </a:rPr>
              <a:t>add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rows</a:t>
            </a:r>
            <a:endParaRPr lang="de-DE" dirty="0" smtClean="0">
              <a:solidFill>
                <a:srgbClr val="323232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Solve Ax=b: Compute the Inverse of a Matrix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133824"/>
              </p:ext>
            </p:extLst>
          </p:nvPr>
        </p:nvGraphicFramePr>
        <p:xfrm>
          <a:off x="2456070" y="2211710"/>
          <a:ext cx="2265313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92" name="Equation" r:id="rId3" imgW="1790640" imgH="1688760" progId="Equation.DSMT4">
                  <p:embed/>
                </p:oleObj>
              </mc:Choice>
              <mc:Fallback>
                <p:oleObj name="Equation" r:id="rId3" imgW="1790640" imgH="1688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070" y="2211710"/>
                        <a:ext cx="2265313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24188"/>
              </p:ext>
            </p:extLst>
          </p:nvPr>
        </p:nvGraphicFramePr>
        <p:xfrm>
          <a:off x="5960404" y="1323948"/>
          <a:ext cx="322536" cy="258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93" name="Equation" r:id="rId5" imgW="241200" imgH="190440" progId="Equation.DSMT4">
                  <p:embed/>
                </p:oleObj>
              </mc:Choice>
              <mc:Fallback>
                <p:oleObj name="Equation" r:id="rId5" imgW="2412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0404" y="1323948"/>
                        <a:ext cx="322536" cy="258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5820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b="1" dirty="0" err="1" smtClean="0">
                <a:solidFill>
                  <a:srgbClr val="323232"/>
                </a:solidFill>
              </a:rPr>
              <a:t>Computation</a:t>
            </a:r>
            <a:r>
              <a:rPr lang="de-DE" b="1" dirty="0" smtClean="0">
                <a:solidFill>
                  <a:srgbClr val="323232"/>
                </a:solidFill>
              </a:rPr>
              <a:t> 2</a:t>
            </a:r>
            <a:r>
              <a:rPr lang="de-DE" dirty="0" smtClean="0">
                <a:solidFill>
                  <a:srgbClr val="323232"/>
                </a:solidFill>
              </a:rPr>
              <a:t>:	</a:t>
            </a:r>
            <a:r>
              <a:rPr lang="de-DE" dirty="0" err="1" smtClean="0">
                <a:solidFill>
                  <a:srgbClr val="323232"/>
                </a:solidFill>
              </a:rPr>
              <a:t>Given</a:t>
            </a:r>
            <a:r>
              <a:rPr lang="de-DE" dirty="0" smtClean="0">
                <a:solidFill>
                  <a:srgbClr val="323232"/>
                </a:solidFill>
              </a:rPr>
              <a:t> a </a:t>
            </a:r>
            <a:r>
              <a:rPr lang="de-DE" dirty="0" err="1" smtClean="0">
                <a:solidFill>
                  <a:srgbClr val="323232"/>
                </a:solidFill>
              </a:rPr>
              <a:t>regular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n</a:t>
            </a:r>
            <a:r>
              <a:rPr lang="de-DE" sz="1200" dirty="0" err="1" smtClean="0">
                <a:solidFill>
                  <a:srgbClr val="323232"/>
                </a:solidFill>
              </a:rPr>
              <a:t>x</a:t>
            </a:r>
            <a:r>
              <a:rPr lang="de-DE" dirty="0" err="1" smtClean="0">
                <a:solidFill>
                  <a:srgbClr val="323232"/>
                </a:solidFill>
              </a:rPr>
              <a:t>n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matrix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i="1" dirty="0" smtClean="0">
                <a:solidFill>
                  <a:srgbClr val="323232"/>
                </a:solidFill>
              </a:rPr>
              <a:t>A</a:t>
            </a:r>
            <a:r>
              <a:rPr lang="de-DE" dirty="0" smtClean="0">
                <a:solidFill>
                  <a:srgbClr val="323232"/>
                </a:solidFill>
              </a:rPr>
              <a:t>, </a:t>
            </a:r>
            <a:r>
              <a:rPr lang="de-DE" dirty="0" err="1" smtClean="0">
                <a:solidFill>
                  <a:srgbClr val="323232"/>
                </a:solidFill>
              </a:rPr>
              <a:t>the</a:t>
            </a:r>
            <a:r>
              <a:rPr lang="de-DE" dirty="0" smtClean="0">
                <a:solidFill>
                  <a:srgbClr val="323232"/>
                </a:solidFill>
              </a:rPr>
              <a:t> inverse      </a:t>
            </a: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dirty="0">
                <a:solidFill>
                  <a:srgbClr val="323232"/>
                </a:solidFill>
              </a:rPr>
              <a:t>	</a:t>
            </a:r>
            <a:r>
              <a:rPr lang="de-DE" dirty="0" smtClean="0">
                <a:solidFill>
                  <a:srgbClr val="323232"/>
                </a:solidFill>
              </a:rPr>
              <a:t>		</a:t>
            </a:r>
            <a:r>
              <a:rPr lang="de-DE" dirty="0" err="1" smtClean="0">
                <a:solidFill>
                  <a:srgbClr val="323232"/>
                </a:solidFill>
              </a:rPr>
              <a:t>can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be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computed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as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follows</a:t>
            </a:r>
            <a:r>
              <a:rPr lang="de-DE" dirty="0" smtClean="0">
                <a:solidFill>
                  <a:srgbClr val="323232"/>
                </a:solidFill>
              </a:rPr>
              <a:t>:</a:t>
            </a: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dirty="0">
                <a:solidFill>
                  <a:srgbClr val="323232"/>
                </a:solidFill>
              </a:rPr>
              <a:t>	</a:t>
            </a:r>
            <a:r>
              <a:rPr lang="de-DE" dirty="0" smtClean="0">
                <a:solidFill>
                  <a:srgbClr val="323232"/>
                </a:solidFill>
              </a:rPr>
              <a:t>	</a:t>
            </a: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endParaRPr lang="de-DE" dirty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endParaRPr lang="de-DE" dirty="0" smtClean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dirty="0" err="1" smtClean="0">
                <a:solidFill>
                  <a:srgbClr val="323232"/>
                </a:solidFill>
              </a:rPr>
              <a:t>Solve</a:t>
            </a:r>
            <a:r>
              <a:rPr lang="de-DE" dirty="0" smtClean="0">
                <a:solidFill>
                  <a:srgbClr val="323232"/>
                </a:solidFill>
              </a:rPr>
              <a:t> a </a:t>
            </a:r>
            <a:r>
              <a:rPr lang="de-DE" b="1" dirty="0" smtClean="0">
                <a:solidFill>
                  <a:srgbClr val="323232"/>
                </a:solidFill>
              </a:rPr>
              <a:t>Linear </a:t>
            </a:r>
            <a:r>
              <a:rPr lang="de-DE" b="1" dirty="0" err="1" smtClean="0">
                <a:solidFill>
                  <a:srgbClr val="323232"/>
                </a:solidFill>
              </a:rPr>
              <a:t>Program</a:t>
            </a:r>
            <a:r>
              <a:rPr lang="de-DE" b="1" dirty="0" smtClean="0">
                <a:solidFill>
                  <a:srgbClr val="323232"/>
                </a:solidFill>
              </a:rPr>
              <a:t> </a:t>
            </a:r>
            <a:r>
              <a:rPr lang="de-DE" dirty="0" smtClean="0">
                <a:solidFill>
                  <a:srgbClr val="323232"/>
                </a:solidFill>
              </a:rPr>
              <a:t>(LP) </a:t>
            </a:r>
            <a:r>
              <a:rPr lang="de-DE" dirty="0" err="1" smtClean="0">
                <a:solidFill>
                  <a:srgbClr val="323232"/>
                </a:solidFill>
              </a:rPr>
              <a:t>with</a:t>
            </a:r>
            <a:r>
              <a:rPr lang="de-DE" dirty="0" smtClean="0">
                <a:solidFill>
                  <a:srgbClr val="323232"/>
                </a:solidFill>
              </a:rPr>
              <a:t> ??</a:t>
            </a:r>
            <a:endParaRPr lang="de-DE" dirty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</a:tabLst>
            </a:pPr>
            <a:r>
              <a:rPr lang="de-DE" dirty="0" smtClean="0">
                <a:solidFill>
                  <a:srgbClr val="323232"/>
                </a:solidFill>
              </a:rPr>
              <a:t>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Solve Ax=b: Compute the Inverse of a Matrix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12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201474"/>
              </p:ext>
            </p:extLst>
          </p:nvPr>
        </p:nvGraphicFramePr>
        <p:xfrm>
          <a:off x="2155825" y="2224789"/>
          <a:ext cx="26193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82" name="Equation" r:id="rId3" imgW="2323800" imgH="711000" progId="Equation.DSMT4">
                  <p:embed/>
                </p:oleObj>
              </mc:Choice>
              <mc:Fallback>
                <p:oleObj name="Equation" r:id="rId3" imgW="2323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2224789"/>
                        <a:ext cx="261937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672318"/>
              </p:ext>
            </p:extLst>
          </p:nvPr>
        </p:nvGraphicFramePr>
        <p:xfrm>
          <a:off x="5955931" y="1321968"/>
          <a:ext cx="322262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83" name="Equation" r:id="rId5" imgW="241200" imgH="190440" progId="Equation.DSMT4">
                  <p:embed/>
                </p:oleObj>
              </mc:Choice>
              <mc:Fallback>
                <p:oleObj name="Equation" r:id="rId5" imgW="241200" imgH="190440" progId="Equation.DSMT4">
                  <p:embed/>
                  <p:pic>
                    <p:nvPicPr>
                      <p:cNvPr id="0" name="Objek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5931" y="1321968"/>
                        <a:ext cx="322262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0253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58025" cy="3563938"/>
          </a:xfrm>
        </p:spPr>
        <p:txBody>
          <a:bodyPr/>
          <a:lstStyle/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b="1" dirty="0" err="1" smtClean="0">
                <a:solidFill>
                  <a:srgbClr val="323232"/>
                </a:solidFill>
              </a:rPr>
              <a:t>Computation</a:t>
            </a:r>
            <a:r>
              <a:rPr lang="de-DE" b="1" dirty="0" smtClean="0">
                <a:solidFill>
                  <a:srgbClr val="323232"/>
                </a:solidFill>
              </a:rPr>
              <a:t> 2</a:t>
            </a:r>
            <a:r>
              <a:rPr lang="de-DE" dirty="0" smtClean="0">
                <a:solidFill>
                  <a:srgbClr val="323232"/>
                </a:solidFill>
              </a:rPr>
              <a:t>:	</a:t>
            </a:r>
            <a:r>
              <a:rPr lang="de-DE" dirty="0" err="1" smtClean="0">
                <a:solidFill>
                  <a:srgbClr val="323232"/>
                </a:solidFill>
              </a:rPr>
              <a:t>Given</a:t>
            </a:r>
            <a:r>
              <a:rPr lang="de-DE" dirty="0" smtClean="0">
                <a:solidFill>
                  <a:srgbClr val="323232"/>
                </a:solidFill>
              </a:rPr>
              <a:t> a </a:t>
            </a:r>
            <a:r>
              <a:rPr lang="de-DE" dirty="0" err="1" smtClean="0">
                <a:solidFill>
                  <a:srgbClr val="323232"/>
                </a:solidFill>
              </a:rPr>
              <a:t>regular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n</a:t>
            </a:r>
            <a:r>
              <a:rPr lang="de-DE" sz="1200" dirty="0" err="1" smtClean="0">
                <a:solidFill>
                  <a:srgbClr val="323232"/>
                </a:solidFill>
              </a:rPr>
              <a:t>x</a:t>
            </a:r>
            <a:r>
              <a:rPr lang="de-DE" dirty="0" err="1" smtClean="0">
                <a:solidFill>
                  <a:srgbClr val="323232"/>
                </a:solidFill>
              </a:rPr>
              <a:t>n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matrix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i="1" dirty="0" smtClean="0">
                <a:solidFill>
                  <a:srgbClr val="323232"/>
                </a:solidFill>
              </a:rPr>
              <a:t>A</a:t>
            </a:r>
            <a:r>
              <a:rPr lang="de-DE" dirty="0" smtClean="0">
                <a:solidFill>
                  <a:srgbClr val="323232"/>
                </a:solidFill>
              </a:rPr>
              <a:t>, </a:t>
            </a:r>
            <a:r>
              <a:rPr lang="de-DE" dirty="0" err="1" smtClean="0">
                <a:solidFill>
                  <a:srgbClr val="323232"/>
                </a:solidFill>
              </a:rPr>
              <a:t>the</a:t>
            </a:r>
            <a:r>
              <a:rPr lang="de-DE" dirty="0" smtClean="0">
                <a:solidFill>
                  <a:srgbClr val="323232"/>
                </a:solidFill>
              </a:rPr>
              <a:t> inverse      </a:t>
            </a: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dirty="0">
                <a:solidFill>
                  <a:srgbClr val="323232"/>
                </a:solidFill>
              </a:rPr>
              <a:t>	</a:t>
            </a:r>
            <a:r>
              <a:rPr lang="de-DE" dirty="0" smtClean="0">
                <a:solidFill>
                  <a:srgbClr val="323232"/>
                </a:solidFill>
              </a:rPr>
              <a:t>		</a:t>
            </a:r>
            <a:r>
              <a:rPr lang="de-DE" dirty="0" err="1" smtClean="0">
                <a:solidFill>
                  <a:srgbClr val="323232"/>
                </a:solidFill>
              </a:rPr>
              <a:t>can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be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computed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as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follows</a:t>
            </a:r>
            <a:r>
              <a:rPr lang="de-DE" dirty="0" smtClean="0">
                <a:solidFill>
                  <a:srgbClr val="323232"/>
                </a:solidFill>
              </a:rPr>
              <a:t>:</a:t>
            </a: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dirty="0">
                <a:solidFill>
                  <a:srgbClr val="323232"/>
                </a:solidFill>
              </a:rPr>
              <a:t>	</a:t>
            </a:r>
            <a:r>
              <a:rPr lang="de-DE" dirty="0" smtClean="0">
                <a:solidFill>
                  <a:srgbClr val="323232"/>
                </a:solidFill>
              </a:rPr>
              <a:t>	</a:t>
            </a: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endParaRPr lang="de-DE" dirty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endParaRPr lang="de-DE" dirty="0" smtClean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dirty="0" err="1" smtClean="0">
                <a:solidFill>
                  <a:srgbClr val="323232"/>
                </a:solidFill>
              </a:rPr>
              <a:t>Solve</a:t>
            </a:r>
            <a:r>
              <a:rPr lang="de-DE" dirty="0" smtClean="0">
                <a:solidFill>
                  <a:srgbClr val="323232"/>
                </a:solidFill>
              </a:rPr>
              <a:t> a </a:t>
            </a:r>
            <a:r>
              <a:rPr lang="de-DE" b="1" dirty="0" smtClean="0">
                <a:solidFill>
                  <a:srgbClr val="323232"/>
                </a:solidFill>
              </a:rPr>
              <a:t>Linear </a:t>
            </a:r>
            <a:r>
              <a:rPr lang="de-DE" b="1" dirty="0" err="1" smtClean="0">
                <a:solidFill>
                  <a:srgbClr val="323232"/>
                </a:solidFill>
              </a:rPr>
              <a:t>Program</a:t>
            </a:r>
            <a:r>
              <a:rPr lang="de-DE" b="1" dirty="0" smtClean="0">
                <a:solidFill>
                  <a:srgbClr val="323232"/>
                </a:solidFill>
              </a:rPr>
              <a:t> </a:t>
            </a:r>
            <a:r>
              <a:rPr lang="de-DE" dirty="0" smtClean="0">
                <a:solidFill>
                  <a:srgbClr val="323232"/>
                </a:solidFill>
              </a:rPr>
              <a:t>(LP) </a:t>
            </a:r>
            <a:r>
              <a:rPr lang="de-DE" dirty="0" err="1" smtClean="0">
                <a:solidFill>
                  <a:srgbClr val="323232"/>
                </a:solidFill>
              </a:rPr>
              <a:t>with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n</a:t>
            </a:r>
            <a:r>
              <a:rPr lang="de-DE" sz="1200" dirty="0" err="1" smtClean="0">
                <a:solidFill>
                  <a:srgbClr val="323232"/>
                </a:solidFill>
              </a:rPr>
              <a:t>x</a:t>
            </a:r>
            <a:r>
              <a:rPr lang="de-DE" dirty="0" err="1" smtClean="0">
                <a:solidFill>
                  <a:srgbClr val="323232"/>
                </a:solidFill>
              </a:rPr>
              <a:t>n</a:t>
            </a:r>
            <a:r>
              <a:rPr lang="de-DE" dirty="0" smtClean="0">
                <a:solidFill>
                  <a:srgbClr val="323232"/>
                </a:solidFill>
              </a:rPr>
              <a:t> variables (cf. </a:t>
            </a:r>
            <a:r>
              <a:rPr lang="de-DE" i="1" dirty="0" smtClean="0">
                <a:solidFill>
                  <a:srgbClr val="323232"/>
                </a:solidFill>
              </a:rPr>
              <a:t>X</a:t>
            </a:r>
            <a:r>
              <a:rPr lang="de-DE" dirty="0" smtClean="0">
                <a:solidFill>
                  <a:srgbClr val="323232"/>
                </a:solidFill>
              </a:rPr>
              <a:t>) and </a:t>
            </a:r>
            <a:r>
              <a:rPr lang="de-DE" dirty="0" err="1" smtClean="0">
                <a:solidFill>
                  <a:srgbClr val="323232"/>
                </a:solidFill>
              </a:rPr>
              <a:t>n</a:t>
            </a:r>
            <a:r>
              <a:rPr lang="de-DE" i="1" dirty="0" err="1" smtClean="0">
                <a:solidFill>
                  <a:srgbClr val="323232"/>
                </a:solidFill>
              </a:rPr>
              <a:t>x</a:t>
            </a:r>
            <a:r>
              <a:rPr lang="de-DE" dirty="0" err="1" smtClean="0">
                <a:solidFill>
                  <a:srgbClr val="323232"/>
                </a:solidFill>
              </a:rPr>
              <a:t>n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constraints</a:t>
            </a:r>
            <a:r>
              <a:rPr lang="de-DE" dirty="0" smtClean="0">
                <a:solidFill>
                  <a:srgbClr val="323232"/>
                </a:solidFill>
              </a:rPr>
              <a:t>:</a:t>
            </a:r>
            <a:endParaRPr lang="de-DE" dirty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</a:tabLst>
            </a:pPr>
            <a:r>
              <a:rPr lang="de-DE" dirty="0" smtClean="0">
                <a:solidFill>
                  <a:srgbClr val="323232"/>
                </a:solidFill>
              </a:rPr>
              <a:t>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Solve Ax=b: Compute the Inverse of a Matrix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13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316298"/>
              </p:ext>
            </p:extLst>
          </p:nvPr>
        </p:nvGraphicFramePr>
        <p:xfrm>
          <a:off x="2155825" y="2224789"/>
          <a:ext cx="26193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56" name="Equation" r:id="rId3" imgW="2323800" imgH="711000" progId="Equation.DSMT4">
                  <p:embed/>
                </p:oleObj>
              </mc:Choice>
              <mc:Fallback>
                <p:oleObj name="Equation" r:id="rId3" imgW="2323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2224789"/>
                        <a:ext cx="261937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841433"/>
              </p:ext>
            </p:extLst>
          </p:nvPr>
        </p:nvGraphicFramePr>
        <p:xfrm>
          <a:off x="2120900" y="3854450"/>
          <a:ext cx="28765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57" name="Equation" r:id="rId5" imgW="2552400" imgH="355320" progId="Equation.DSMT4">
                  <p:embed/>
                </p:oleObj>
              </mc:Choice>
              <mc:Fallback>
                <p:oleObj name="Equation" r:id="rId5" imgW="25524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3854450"/>
                        <a:ext cx="28765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679160"/>
              </p:ext>
            </p:extLst>
          </p:nvPr>
        </p:nvGraphicFramePr>
        <p:xfrm>
          <a:off x="5955931" y="1321968"/>
          <a:ext cx="322262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58" name="Equation" r:id="rId7" imgW="241200" imgH="190440" progId="Equation.DSMT4">
                  <p:embed/>
                </p:oleObj>
              </mc:Choice>
              <mc:Fallback>
                <p:oleObj name="Equation" r:id="rId7" imgW="2412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5931" y="1321968"/>
                        <a:ext cx="322262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611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b="1" dirty="0" err="1" smtClean="0">
                <a:solidFill>
                  <a:srgbClr val="323232"/>
                </a:solidFill>
              </a:rPr>
              <a:t>Computation</a:t>
            </a:r>
            <a:r>
              <a:rPr lang="de-DE" b="1" dirty="0" smtClean="0">
                <a:solidFill>
                  <a:srgbClr val="323232"/>
                </a:solidFill>
              </a:rPr>
              <a:t> 3</a:t>
            </a:r>
            <a:r>
              <a:rPr lang="de-DE" dirty="0" smtClean="0">
                <a:solidFill>
                  <a:srgbClr val="323232"/>
                </a:solidFill>
              </a:rPr>
              <a:t>:	</a:t>
            </a:r>
            <a:r>
              <a:rPr lang="de-DE" dirty="0" err="1" smtClean="0">
                <a:solidFill>
                  <a:srgbClr val="323232"/>
                </a:solidFill>
              </a:rPr>
              <a:t>Given</a:t>
            </a:r>
            <a:r>
              <a:rPr lang="de-DE" dirty="0" smtClean="0">
                <a:solidFill>
                  <a:srgbClr val="323232"/>
                </a:solidFill>
              </a:rPr>
              <a:t> a </a:t>
            </a:r>
            <a:r>
              <a:rPr lang="de-DE" dirty="0" err="1" smtClean="0">
                <a:solidFill>
                  <a:srgbClr val="323232"/>
                </a:solidFill>
              </a:rPr>
              <a:t>regular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n</a:t>
            </a:r>
            <a:r>
              <a:rPr lang="de-DE" sz="1200" dirty="0" err="1" smtClean="0">
                <a:solidFill>
                  <a:srgbClr val="323232"/>
                </a:solidFill>
              </a:rPr>
              <a:t>x</a:t>
            </a:r>
            <a:r>
              <a:rPr lang="de-DE" dirty="0" err="1" smtClean="0">
                <a:solidFill>
                  <a:srgbClr val="323232"/>
                </a:solidFill>
              </a:rPr>
              <a:t>n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matrix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i="1" dirty="0" smtClean="0">
                <a:solidFill>
                  <a:srgbClr val="323232"/>
                </a:solidFill>
              </a:rPr>
              <a:t>A</a:t>
            </a:r>
            <a:r>
              <a:rPr lang="de-DE" dirty="0" smtClean="0">
                <a:solidFill>
                  <a:srgbClr val="323232"/>
                </a:solidFill>
              </a:rPr>
              <a:t>, </a:t>
            </a:r>
            <a:r>
              <a:rPr lang="de-DE" dirty="0" err="1" smtClean="0">
                <a:solidFill>
                  <a:srgbClr val="323232"/>
                </a:solidFill>
              </a:rPr>
              <a:t>the</a:t>
            </a:r>
            <a:r>
              <a:rPr lang="de-DE" dirty="0" smtClean="0">
                <a:solidFill>
                  <a:srgbClr val="323232"/>
                </a:solidFill>
              </a:rPr>
              <a:t> inverse      </a:t>
            </a: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dirty="0">
                <a:solidFill>
                  <a:srgbClr val="323232"/>
                </a:solidFill>
              </a:rPr>
              <a:t>	</a:t>
            </a:r>
            <a:r>
              <a:rPr lang="de-DE" dirty="0" smtClean="0">
                <a:solidFill>
                  <a:srgbClr val="323232"/>
                </a:solidFill>
              </a:rPr>
              <a:t>		</a:t>
            </a:r>
            <a:r>
              <a:rPr lang="de-DE" dirty="0" err="1" smtClean="0">
                <a:solidFill>
                  <a:srgbClr val="323232"/>
                </a:solidFill>
              </a:rPr>
              <a:t>can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be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computed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as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follows</a:t>
            </a:r>
            <a:r>
              <a:rPr lang="de-DE" dirty="0" smtClean="0">
                <a:solidFill>
                  <a:srgbClr val="323232"/>
                </a:solidFill>
              </a:rPr>
              <a:t>:</a:t>
            </a:r>
          </a:p>
          <a:p>
            <a:pPr lvl="0">
              <a:lnSpc>
                <a:spcPct val="200000"/>
              </a:lnSpc>
              <a:tabLst>
                <a:tab pos="360363" algn="l"/>
                <a:tab pos="1165225" algn="l"/>
              </a:tabLst>
            </a:pPr>
            <a:r>
              <a:rPr lang="de-DE" dirty="0" err="1" smtClean="0">
                <a:solidFill>
                  <a:srgbClr val="323232"/>
                </a:solidFill>
              </a:rPr>
              <a:t>Use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b="1" dirty="0" smtClean="0">
                <a:solidFill>
                  <a:srgbClr val="323232"/>
                </a:solidFill>
              </a:rPr>
              <a:t>Singular Value </a:t>
            </a:r>
            <a:r>
              <a:rPr lang="de-DE" b="1" dirty="0" err="1" smtClean="0">
                <a:solidFill>
                  <a:srgbClr val="323232"/>
                </a:solidFill>
              </a:rPr>
              <a:t>Decomposition</a:t>
            </a:r>
            <a:r>
              <a:rPr lang="de-DE" b="1" dirty="0">
                <a:solidFill>
                  <a:srgbClr val="323232"/>
                </a:solidFill>
              </a:rPr>
              <a:t> </a:t>
            </a:r>
            <a:r>
              <a:rPr lang="de-DE" dirty="0" smtClean="0">
                <a:solidFill>
                  <a:srgbClr val="323232"/>
                </a:solidFill>
              </a:rPr>
              <a:t>(U, V orthogonal,    diagonal):</a:t>
            </a: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endParaRPr lang="de-DE" dirty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dirty="0" smtClean="0">
                <a:solidFill>
                  <a:srgbClr val="323232"/>
                </a:solidFill>
              </a:rPr>
              <a:t>	</a:t>
            </a: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endParaRPr lang="de-DE" dirty="0" smtClean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</a:tabLst>
            </a:pPr>
            <a:r>
              <a:rPr lang="de-DE" dirty="0" smtClean="0">
                <a:solidFill>
                  <a:srgbClr val="323232"/>
                </a:solidFill>
              </a:rPr>
              <a:t>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Solve Ax=b: Compute the Inverse of a Matrix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14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774624"/>
              </p:ext>
            </p:extLst>
          </p:nvPr>
        </p:nvGraphicFramePr>
        <p:xfrm>
          <a:off x="2195736" y="2774950"/>
          <a:ext cx="2160588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40" name="Equation" r:id="rId3" imgW="1917360" imgH="228600" progId="Equation.DSMT4">
                  <p:embed/>
                </p:oleObj>
              </mc:Choice>
              <mc:Fallback>
                <p:oleObj name="Equation" r:id="rId3" imgW="1917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774950"/>
                        <a:ext cx="2160588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934741"/>
              </p:ext>
            </p:extLst>
          </p:nvPr>
        </p:nvGraphicFramePr>
        <p:xfrm>
          <a:off x="5955931" y="1321968"/>
          <a:ext cx="322262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41" name="Equation" r:id="rId5" imgW="241200" imgH="190440" progId="Equation.DSMT4">
                  <p:embed/>
                </p:oleObj>
              </mc:Choice>
              <mc:Fallback>
                <p:oleObj name="Equation" r:id="rId5" imgW="2412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5931" y="1321968"/>
                        <a:ext cx="322262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855446"/>
              </p:ext>
            </p:extLst>
          </p:nvPr>
        </p:nvGraphicFramePr>
        <p:xfrm>
          <a:off x="5394375" y="2258054"/>
          <a:ext cx="185737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42" name="Equation" r:id="rId7" imgW="139680" imgH="152280" progId="Equation.DSMT4">
                  <p:embed/>
                </p:oleObj>
              </mc:Choice>
              <mc:Fallback>
                <p:oleObj name="Equation" r:id="rId7" imgW="139680" imgH="152280" progId="Equation.DSMT4">
                  <p:embed/>
                  <p:pic>
                    <p:nvPicPr>
                      <p:cNvPr id="0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75" y="2258054"/>
                        <a:ext cx="185737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7259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b="1" dirty="0" err="1" smtClean="0">
                <a:solidFill>
                  <a:srgbClr val="323232"/>
                </a:solidFill>
              </a:rPr>
              <a:t>Computation</a:t>
            </a:r>
            <a:r>
              <a:rPr lang="de-DE" b="1" dirty="0" smtClean="0">
                <a:solidFill>
                  <a:srgbClr val="323232"/>
                </a:solidFill>
              </a:rPr>
              <a:t> 3</a:t>
            </a:r>
            <a:r>
              <a:rPr lang="de-DE" dirty="0" smtClean="0">
                <a:solidFill>
                  <a:srgbClr val="323232"/>
                </a:solidFill>
              </a:rPr>
              <a:t>:	</a:t>
            </a:r>
            <a:r>
              <a:rPr lang="de-DE" dirty="0" err="1" smtClean="0">
                <a:solidFill>
                  <a:srgbClr val="323232"/>
                </a:solidFill>
              </a:rPr>
              <a:t>Given</a:t>
            </a:r>
            <a:r>
              <a:rPr lang="de-DE" dirty="0" smtClean="0">
                <a:solidFill>
                  <a:srgbClr val="323232"/>
                </a:solidFill>
              </a:rPr>
              <a:t> a </a:t>
            </a:r>
            <a:r>
              <a:rPr lang="de-DE" dirty="0" err="1" smtClean="0">
                <a:solidFill>
                  <a:srgbClr val="323232"/>
                </a:solidFill>
              </a:rPr>
              <a:t>regular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n</a:t>
            </a:r>
            <a:r>
              <a:rPr lang="de-DE" sz="1200" dirty="0" err="1" smtClean="0">
                <a:solidFill>
                  <a:srgbClr val="323232"/>
                </a:solidFill>
              </a:rPr>
              <a:t>x</a:t>
            </a:r>
            <a:r>
              <a:rPr lang="de-DE" dirty="0" err="1" smtClean="0">
                <a:solidFill>
                  <a:srgbClr val="323232"/>
                </a:solidFill>
              </a:rPr>
              <a:t>n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matrix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i="1" dirty="0" smtClean="0">
                <a:solidFill>
                  <a:srgbClr val="323232"/>
                </a:solidFill>
              </a:rPr>
              <a:t>A</a:t>
            </a:r>
            <a:r>
              <a:rPr lang="de-DE" dirty="0" smtClean="0">
                <a:solidFill>
                  <a:srgbClr val="323232"/>
                </a:solidFill>
              </a:rPr>
              <a:t>, </a:t>
            </a:r>
            <a:r>
              <a:rPr lang="de-DE" dirty="0" err="1" smtClean="0">
                <a:solidFill>
                  <a:srgbClr val="323232"/>
                </a:solidFill>
              </a:rPr>
              <a:t>the</a:t>
            </a:r>
            <a:r>
              <a:rPr lang="de-DE" dirty="0" smtClean="0">
                <a:solidFill>
                  <a:srgbClr val="323232"/>
                </a:solidFill>
              </a:rPr>
              <a:t> inverse      </a:t>
            </a: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dirty="0">
                <a:solidFill>
                  <a:srgbClr val="323232"/>
                </a:solidFill>
              </a:rPr>
              <a:t>	</a:t>
            </a:r>
            <a:r>
              <a:rPr lang="de-DE" dirty="0" smtClean="0">
                <a:solidFill>
                  <a:srgbClr val="323232"/>
                </a:solidFill>
              </a:rPr>
              <a:t>		</a:t>
            </a:r>
            <a:r>
              <a:rPr lang="de-DE" dirty="0" err="1" smtClean="0">
                <a:solidFill>
                  <a:srgbClr val="323232"/>
                </a:solidFill>
              </a:rPr>
              <a:t>can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be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computed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as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follows</a:t>
            </a:r>
            <a:r>
              <a:rPr lang="de-DE" dirty="0" smtClean="0">
                <a:solidFill>
                  <a:srgbClr val="323232"/>
                </a:solidFill>
              </a:rPr>
              <a:t>:</a:t>
            </a:r>
          </a:p>
          <a:p>
            <a:pPr lvl="0">
              <a:lnSpc>
                <a:spcPct val="200000"/>
              </a:lnSpc>
              <a:tabLst>
                <a:tab pos="360363" algn="l"/>
                <a:tab pos="1165225" algn="l"/>
              </a:tabLst>
            </a:pPr>
            <a:r>
              <a:rPr lang="de-DE" dirty="0" err="1" smtClean="0">
                <a:solidFill>
                  <a:srgbClr val="323232"/>
                </a:solidFill>
              </a:rPr>
              <a:t>Use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b="1" dirty="0" smtClean="0">
                <a:solidFill>
                  <a:srgbClr val="323232"/>
                </a:solidFill>
              </a:rPr>
              <a:t>Singular Value </a:t>
            </a:r>
            <a:r>
              <a:rPr lang="de-DE" b="1" dirty="0" err="1" smtClean="0">
                <a:solidFill>
                  <a:srgbClr val="323232"/>
                </a:solidFill>
              </a:rPr>
              <a:t>Decomposition</a:t>
            </a:r>
            <a:r>
              <a:rPr lang="de-DE" b="1" dirty="0">
                <a:solidFill>
                  <a:srgbClr val="323232"/>
                </a:solidFill>
              </a:rPr>
              <a:t> </a:t>
            </a:r>
            <a:r>
              <a:rPr lang="de-DE" dirty="0" smtClean="0">
                <a:solidFill>
                  <a:srgbClr val="323232"/>
                </a:solidFill>
              </a:rPr>
              <a:t>(U, V orthogonal,    diagonal):</a:t>
            </a: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endParaRPr lang="de-DE" dirty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dirty="0" smtClean="0">
                <a:solidFill>
                  <a:srgbClr val="323232"/>
                </a:solidFill>
              </a:rPr>
              <a:t>	</a:t>
            </a: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dirty="0" smtClean="0">
                <a:solidFill>
                  <a:srgbClr val="323232"/>
                </a:solidFill>
              </a:rPr>
              <a:t>Note:</a:t>
            </a:r>
            <a:endParaRPr lang="de-DE" dirty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endParaRPr lang="de-DE" dirty="0" smtClean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</a:tabLst>
            </a:pPr>
            <a:r>
              <a:rPr lang="de-DE" dirty="0" smtClean="0">
                <a:solidFill>
                  <a:srgbClr val="323232"/>
                </a:solidFill>
              </a:rPr>
              <a:t>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Solve Ax=b: Compute the Inverse of a Matrix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15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759722"/>
              </p:ext>
            </p:extLst>
          </p:nvPr>
        </p:nvGraphicFramePr>
        <p:xfrm>
          <a:off x="2195736" y="2774950"/>
          <a:ext cx="2703513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94" name="Equation" r:id="rId3" imgW="2400120" imgH="228600" progId="Equation.DSMT4">
                  <p:embed/>
                </p:oleObj>
              </mc:Choice>
              <mc:Fallback>
                <p:oleObj name="Equation" r:id="rId3" imgW="240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774950"/>
                        <a:ext cx="2703513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249198"/>
              </p:ext>
            </p:extLst>
          </p:nvPr>
        </p:nvGraphicFramePr>
        <p:xfrm>
          <a:off x="5955931" y="1321968"/>
          <a:ext cx="322262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95" name="Equation" r:id="rId5" imgW="241200" imgH="190440" progId="Equation.DSMT4">
                  <p:embed/>
                </p:oleObj>
              </mc:Choice>
              <mc:Fallback>
                <p:oleObj name="Equation" r:id="rId5" imgW="2412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5931" y="1321968"/>
                        <a:ext cx="322262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001321"/>
              </p:ext>
            </p:extLst>
          </p:nvPr>
        </p:nvGraphicFramePr>
        <p:xfrm>
          <a:off x="2195513" y="3453871"/>
          <a:ext cx="2274887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96" name="Equation" r:id="rId7" imgW="2019240" imgH="977760" progId="Equation.DSMT4">
                  <p:embed/>
                </p:oleObj>
              </mc:Choice>
              <mc:Fallback>
                <p:oleObj name="Equation" r:id="rId7" imgW="2019240" imgH="97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453871"/>
                        <a:ext cx="2274887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806655"/>
              </p:ext>
            </p:extLst>
          </p:nvPr>
        </p:nvGraphicFramePr>
        <p:xfrm>
          <a:off x="5394375" y="2258054"/>
          <a:ext cx="185737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97" name="Equation" r:id="rId9" imgW="139680" imgH="152280" progId="Equation.DSMT4">
                  <p:embed/>
                </p:oleObj>
              </mc:Choice>
              <mc:Fallback>
                <p:oleObj name="Equation" r:id="rId9" imgW="13968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75" y="2258054"/>
                        <a:ext cx="185737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110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Questions</a:t>
            </a:r>
            <a:r>
              <a:rPr lang="de-DE" altLang="x-none" dirty="0" smtClean="0"/>
              <a:t> and Updates</a:t>
            </a:r>
            <a:endParaRPr lang="de-DE" altLang="x-non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Recap</a:t>
            </a:r>
            <a:r>
              <a:rPr lang="de-DE" altLang="x-none" dirty="0"/>
              <a:t>: </a:t>
            </a:r>
            <a:r>
              <a:rPr lang="de-DE" altLang="x-none" dirty="0" smtClean="0"/>
              <a:t>Unit </a:t>
            </a:r>
            <a:r>
              <a:rPr lang="de-DE" altLang="x-none" dirty="0" smtClean="0"/>
              <a:t>7, </a:t>
            </a:r>
            <a:r>
              <a:rPr lang="de-DE" altLang="x-none" dirty="0" smtClean="0"/>
              <a:t>Linear Algebra, and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Inverse of a Matrix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b="1" dirty="0" err="1" smtClean="0"/>
              <a:t>Recap</a:t>
            </a:r>
            <a:r>
              <a:rPr lang="de-DE" altLang="x-none" b="1" dirty="0" smtClean="0"/>
              <a:t>: </a:t>
            </a:r>
            <a:r>
              <a:rPr lang="de-DE" altLang="x-none" b="1" dirty="0" err="1" smtClean="0"/>
              <a:t>Cholesky</a:t>
            </a:r>
            <a:r>
              <a:rPr lang="de-DE" altLang="x-none" b="1" dirty="0" smtClean="0"/>
              <a:t> </a:t>
            </a:r>
            <a:r>
              <a:rPr lang="de-DE" altLang="x-none" b="1" dirty="0" err="1" smtClean="0"/>
              <a:t>Decomposition</a:t>
            </a:r>
            <a:endParaRPr lang="de-DE" altLang="x-none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Recap</a:t>
            </a:r>
            <a:r>
              <a:rPr lang="de-DE" altLang="x-none" dirty="0" smtClean="0"/>
              <a:t>: Linear Regression in Matrix Notation</a:t>
            </a:r>
            <a:endParaRPr lang="de-DE" altLang="x-non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16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30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453584" cy="3563938"/>
          </a:xfrm>
        </p:spPr>
        <p:txBody>
          <a:bodyPr/>
          <a:lstStyle/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b="1" dirty="0" err="1" smtClean="0">
                <a:solidFill>
                  <a:srgbClr val="323232"/>
                </a:solidFill>
              </a:rPr>
              <a:t>Computation</a:t>
            </a:r>
            <a:r>
              <a:rPr lang="de-DE" b="1" dirty="0" smtClean="0">
                <a:solidFill>
                  <a:srgbClr val="323232"/>
                </a:solidFill>
              </a:rPr>
              <a:t> 4</a:t>
            </a:r>
            <a:r>
              <a:rPr lang="de-DE" dirty="0" smtClean="0">
                <a:solidFill>
                  <a:srgbClr val="323232"/>
                </a:solidFill>
              </a:rPr>
              <a:t>:	</a:t>
            </a:r>
            <a:r>
              <a:rPr lang="de-DE" dirty="0" err="1" smtClean="0">
                <a:solidFill>
                  <a:srgbClr val="323232"/>
                </a:solidFill>
              </a:rPr>
              <a:t>Given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>
                <a:solidFill>
                  <a:srgbClr val="323232"/>
                </a:solidFill>
              </a:rPr>
              <a:t>a </a:t>
            </a:r>
            <a:r>
              <a:rPr lang="de-DE" dirty="0" err="1">
                <a:solidFill>
                  <a:srgbClr val="323232"/>
                </a:solidFill>
              </a:rPr>
              <a:t>n</a:t>
            </a:r>
            <a:r>
              <a:rPr lang="de-DE" sz="1200" dirty="0" err="1">
                <a:solidFill>
                  <a:srgbClr val="323232"/>
                </a:solidFill>
              </a:rPr>
              <a:t>x</a:t>
            </a:r>
            <a:r>
              <a:rPr lang="de-DE" dirty="0" err="1">
                <a:solidFill>
                  <a:srgbClr val="323232"/>
                </a:solidFill>
              </a:rPr>
              <a:t>n</a:t>
            </a:r>
            <a:r>
              <a:rPr lang="de-DE" dirty="0">
                <a:solidFill>
                  <a:srgbClr val="323232"/>
                </a:solidFill>
              </a:rPr>
              <a:t> </a:t>
            </a:r>
            <a:r>
              <a:rPr lang="de-DE" dirty="0" err="1">
                <a:solidFill>
                  <a:srgbClr val="323232"/>
                </a:solidFill>
              </a:rPr>
              <a:t>matrix</a:t>
            </a:r>
            <a:r>
              <a:rPr lang="de-DE" dirty="0">
                <a:solidFill>
                  <a:srgbClr val="323232"/>
                </a:solidFill>
              </a:rPr>
              <a:t> </a:t>
            </a:r>
            <a:r>
              <a:rPr lang="de-DE" i="1" dirty="0" smtClean="0">
                <a:solidFill>
                  <a:srgbClr val="323232"/>
                </a:solidFill>
              </a:rPr>
              <a:t>A</a:t>
            </a:r>
            <a:r>
              <a:rPr lang="de-DE" dirty="0" smtClean="0">
                <a:solidFill>
                  <a:srgbClr val="323232"/>
                </a:solidFill>
              </a:rPr>
              <a:t> (</a:t>
            </a:r>
            <a:r>
              <a:rPr lang="de-DE" b="1" dirty="0" err="1" smtClean="0">
                <a:solidFill>
                  <a:srgbClr val="006600"/>
                </a:solidFill>
              </a:rPr>
              <a:t>symmetric</a:t>
            </a:r>
            <a:r>
              <a:rPr lang="de-DE" dirty="0">
                <a:solidFill>
                  <a:srgbClr val="006600"/>
                </a:solidFill>
              </a:rPr>
              <a:t>, </a:t>
            </a:r>
            <a:r>
              <a:rPr lang="de-DE" dirty="0" smtClean="0">
                <a:solidFill>
                  <a:srgbClr val="006600"/>
                </a:solidFill>
              </a:rPr>
              <a:t>positive-semidefinite</a:t>
            </a:r>
            <a:r>
              <a:rPr lang="de-DE" dirty="0" smtClean="0">
                <a:solidFill>
                  <a:srgbClr val="323232"/>
                </a:solidFill>
              </a:rPr>
              <a:t>) </a:t>
            </a: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dirty="0">
                <a:solidFill>
                  <a:srgbClr val="323232"/>
                </a:solidFill>
              </a:rPr>
              <a:t>	</a:t>
            </a:r>
            <a:r>
              <a:rPr lang="de-DE" dirty="0" smtClean="0">
                <a:solidFill>
                  <a:srgbClr val="323232"/>
                </a:solidFill>
              </a:rPr>
              <a:t>		</a:t>
            </a:r>
            <a:r>
              <a:rPr lang="de-DE" dirty="0" err="1" smtClean="0">
                <a:solidFill>
                  <a:srgbClr val="323232"/>
                </a:solidFill>
              </a:rPr>
              <a:t>we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can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compute</a:t>
            </a:r>
            <a:r>
              <a:rPr lang="de-DE" dirty="0" smtClean="0">
                <a:solidFill>
                  <a:srgbClr val="323232"/>
                </a:solidFill>
              </a:rPr>
              <a:t> a </a:t>
            </a:r>
            <a:r>
              <a:rPr lang="de-DE" dirty="0" err="1" smtClean="0">
                <a:solidFill>
                  <a:srgbClr val="323232"/>
                </a:solidFill>
              </a:rPr>
              <a:t>lower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triangular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matrix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i="1" dirty="0" smtClean="0">
                <a:solidFill>
                  <a:srgbClr val="323232"/>
                </a:solidFill>
              </a:rPr>
              <a:t>L</a:t>
            </a:r>
            <a:r>
              <a:rPr lang="de-DE" dirty="0" smtClean="0">
                <a:solidFill>
                  <a:srgbClr val="323232"/>
                </a:solidFill>
              </a:rPr>
              <a:t> such </a:t>
            </a:r>
            <a:r>
              <a:rPr lang="de-DE" dirty="0" err="1" smtClean="0">
                <a:solidFill>
                  <a:srgbClr val="323232"/>
                </a:solidFill>
              </a:rPr>
              <a:t>that</a:t>
            </a:r>
            <a:r>
              <a:rPr lang="de-DE" dirty="0">
                <a:solidFill>
                  <a:srgbClr val="323232"/>
                </a:solidFill>
              </a:rPr>
              <a:t>:</a:t>
            </a:r>
            <a:endParaRPr lang="de-DE" dirty="0" smtClean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dirty="0">
                <a:solidFill>
                  <a:srgbClr val="323232"/>
                </a:solidFill>
              </a:rPr>
              <a:t>	</a:t>
            </a: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dirty="0">
                <a:solidFill>
                  <a:srgbClr val="323232"/>
                </a:solidFill>
              </a:rPr>
              <a:t>	</a:t>
            </a:r>
            <a:r>
              <a:rPr lang="de-DE" dirty="0" smtClean="0">
                <a:solidFill>
                  <a:srgbClr val="323232"/>
                </a:solidFill>
              </a:rPr>
              <a:t>	</a:t>
            </a: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endParaRPr lang="de-DE" dirty="0" smtClean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  <a:tab pos="5649913" algn="l"/>
                <a:tab pos="5738813" algn="l"/>
              </a:tabLst>
            </a:pPr>
            <a:r>
              <a:rPr lang="de-DE" dirty="0" err="1" smtClean="0">
                <a:solidFill>
                  <a:srgbClr val="323232"/>
                </a:solidFill>
              </a:rPr>
              <a:t>Then</a:t>
            </a:r>
            <a:r>
              <a:rPr lang="de-DE" dirty="0" smtClean="0">
                <a:solidFill>
                  <a:srgbClr val="323232"/>
                </a:solidFill>
              </a:rPr>
              <a:t> (Outlook):	(fast &amp; </a:t>
            </a:r>
            <a:r>
              <a:rPr lang="de-DE" dirty="0" err="1" smtClean="0">
                <a:solidFill>
                  <a:srgbClr val="323232"/>
                </a:solidFill>
              </a:rPr>
              <a:t>stable</a:t>
            </a:r>
            <a:r>
              <a:rPr lang="de-DE" dirty="0" smtClean="0">
                <a:solidFill>
                  <a:srgbClr val="323232"/>
                </a:solidFill>
              </a:rPr>
              <a:t>!)</a:t>
            </a:r>
            <a:endParaRPr lang="de-DE" dirty="0">
              <a:solidFill>
                <a:srgbClr val="323232"/>
              </a:solidFill>
            </a:endParaRPr>
          </a:p>
          <a:p>
            <a:pPr lvl="0">
              <a:lnSpc>
                <a:spcPct val="250000"/>
              </a:lnSpc>
              <a:tabLst>
                <a:tab pos="360363" algn="l"/>
                <a:tab pos="1165225" algn="l"/>
              </a:tabLst>
            </a:pPr>
            <a:r>
              <a:rPr lang="de-DE" b="1" dirty="0" err="1" smtClean="0">
                <a:solidFill>
                  <a:srgbClr val="323232"/>
                </a:solidFill>
              </a:rPr>
              <a:t>How</a:t>
            </a:r>
            <a:r>
              <a:rPr lang="de-DE" b="1" dirty="0" smtClean="0">
                <a:solidFill>
                  <a:srgbClr val="323232"/>
                </a:solidFill>
              </a:rPr>
              <a:t> </a:t>
            </a:r>
            <a:r>
              <a:rPr lang="de-DE" b="1" dirty="0" err="1" smtClean="0">
                <a:solidFill>
                  <a:srgbClr val="323232"/>
                </a:solidFill>
              </a:rPr>
              <a:t>to</a:t>
            </a:r>
            <a:r>
              <a:rPr lang="de-DE" b="1" dirty="0" smtClean="0">
                <a:solidFill>
                  <a:srgbClr val="323232"/>
                </a:solidFill>
              </a:rPr>
              <a:t> </a:t>
            </a:r>
            <a:r>
              <a:rPr lang="de-DE" b="1" dirty="0" err="1" smtClean="0">
                <a:solidFill>
                  <a:srgbClr val="323232"/>
                </a:solidFill>
              </a:rPr>
              <a:t>get</a:t>
            </a:r>
            <a:r>
              <a:rPr lang="de-DE" b="1" dirty="0" smtClean="0">
                <a:solidFill>
                  <a:srgbClr val="323232"/>
                </a:solidFill>
              </a:rPr>
              <a:t> </a:t>
            </a:r>
            <a:r>
              <a:rPr lang="de-DE" b="1" i="1" dirty="0" smtClean="0">
                <a:solidFill>
                  <a:srgbClr val="323232"/>
                </a:solidFill>
              </a:rPr>
              <a:t>L</a:t>
            </a:r>
            <a:r>
              <a:rPr lang="de-DE" b="1" dirty="0" smtClean="0">
                <a:solidFill>
                  <a:srgbClr val="323232"/>
                </a:solidFill>
              </a:rPr>
              <a:t>?</a:t>
            </a:r>
            <a:r>
              <a:rPr lang="de-DE" dirty="0" smtClean="0">
                <a:solidFill>
                  <a:srgbClr val="323232"/>
                </a:solidFill>
              </a:rPr>
              <a:t> 	Note, </a:t>
            </a:r>
            <a:r>
              <a:rPr lang="de-DE" dirty="0" err="1" smtClean="0">
                <a:solidFill>
                  <a:srgbClr val="323232"/>
                </a:solidFill>
              </a:rPr>
              <a:t>again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the</a:t>
            </a:r>
            <a:r>
              <a:rPr lang="de-DE" dirty="0" smtClean="0">
                <a:solidFill>
                  <a:srgbClr val="323232"/>
                </a:solidFill>
              </a:rPr>
              <a:t> ~</a:t>
            </a:r>
            <a:r>
              <a:rPr lang="de-DE" dirty="0" err="1" smtClean="0">
                <a:solidFill>
                  <a:srgbClr val="323232"/>
                </a:solidFill>
              </a:rPr>
              <a:t>n</a:t>
            </a:r>
            <a:r>
              <a:rPr lang="de-DE" sz="1200" dirty="0" err="1" smtClean="0">
                <a:solidFill>
                  <a:srgbClr val="323232"/>
                </a:solidFill>
              </a:rPr>
              <a:t>x</a:t>
            </a:r>
            <a:r>
              <a:rPr lang="de-DE" dirty="0" err="1" smtClean="0">
                <a:solidFill>
                  <a:srgbClr val="323232"/>
                </a:solidFill>
              </a:rPr>
              <a:t>n</a:t>
            </a:r>
            <a:r>
              <a:rPr lang="de-DE" dirty="0" smtClean="0">
                <a:solidFill>
                  <a:srgbClr val="323232"/>
                </a:solidFill>
              </a:rPr>
              <a:t>/2 </a:t>
            </a:r>
            <a:r>
              <a:rPr lang="de-DE" dirty="0" err="1" smtClean="0">
                <a:solidFill>
                  <a:srgbClr val="323232"/>
                </a:solidFill>
              </a:rPr>
              <a:t>constraints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determine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i="1" dirty="0" smtClean="0">
                <a:solidFill>
                  <a:srgbClr val="323232"/>
                </a:solidFill>
              </a:rPr>
              <a:t>L</a:t>
            </a:r>
            <a:r>
              <a:rPr lang="de-DE" dirty="0" smtClean="0">
                <a:solidFill>
                  <a:srgbClr val="323232"/>
                </a:solidFill>
              </a:rPr>
              <a:t>:</a:t>
            </a:r>
          </a:p>
          <a:p>
            <a:pPr lvl="0">
              <a:lnSpc>
                <a:spcPct val="150000"/>
              </a:lnSpc>
              <a:tabLst>
                <a:tab pos="360363" algn="l"/>
              </a:tabLst>
            </a:pPr>
            <a:endParaRPr lang="de-DE" dirty="0" smtClean="0">
              <a:solidFill>
                <a:srgbClr val="323232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Solve Ax=b: </a:t>
            </a:r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17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023255"/>
              </p:ext>
            </p:extLst>
          </p:nvPr>
        </p:nvGraphicFramePr>
        <p:xfrm>
          <a:off x="2197950" y="2224881"/>
          <a:ext cx="30480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13" name="Equation" r:id="rId3" imgW="2705040" imgH="711000" progId="Equation.DSMT4">
                  <p:embed/>
                </p:oleObj>
              </mc:Choice>
              <mc:Fallback>
                <p:oleObj name="Equation" r:id="rId3" imgW="27050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950" y="2224881"/>
                        <a:ext cx="30480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307511"/>
              </p:ext>
            </p:extLst>
          </p:nvPr>
        </p:nvGraphicFramePr>
        <p:xfrm>
          <a:off x="2192399" y="4371346"/>
          <a:ext cx="39465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14" name="Equation" r:id="rId5" imgW="3504960" imgH="355320" progId="Equation.DSMT4">
                  <p:embed/>
                </p:oleObj>
              </mc:Choice>
              <mc:Fallback>
                <p:oleObj name="Equation" r:id="rId5" imgW="35049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99" y="4371346"/>
                        <a:ext cx="39465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36891"/>
              </p:ext>
            </p:extLst>
          </p:nvPr>
        </p:nvGraphicFramePr>
        <p:xfrm>
          <a:off x="2147756" y="3309938"/>
          <a:ext cx="369411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15" name="Equation" r:id="rId7" imgW="3276360" imgH="368280" progId="Equation.DSMT4">
                  <p:embed/>
                </p:oleObj>
              </mc:Choice>
              <mc:Fallback>
                <p:oleObj name="Equation" r:id="rId7" imgW="3276360" imgH="368280" progId="Equation.DSMT4">
                  <p:embed/>
                  <p:pic>
                    <p:nvPicPr>
                      <p:cNvPr id="0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756" y="3309938"/>
                        <a:ext cx="3694113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401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525592" cy="3563938"/>
          </a:xfrm>
        </p:spPr>
        <p:txBody>
          <a:bodyPr/>
          <a:lstStyle/>
          <a:p>
            <a:pPr lvl="0">
              <a:lnSpc>
                <a:spcPct val="150000"/>
              </a:lnSpc>
              <a:tabLst>
                <a:tab pos="360363" algn="l"/>
                <a:tab pos="4391025" algn="l"/>
                <a:tab pos="4572000" algn="l"/>
              </a:tabLst>
            </a:pPr>
            <a:r>
              <a:rPr lang="de-DE" dirty="0" smtClean="0">
                <a:solidFill>
                  <a:srgbClr val="323232"/>
                </a:solidFill>
              </a:rPr>
              <a:t>	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Solve Ax=b: </a:t>
            </a:r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18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pic>
        <p:nvPicPr>
          <p:cNvPr id="283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" b="67438"/>
          <a:stretch/>
        </p:blipFill>
        <p:spPr bwMode="auto">
          <a:xfrm>
            <a:off x="368607" y="1266981"/>
            <a:ext cx="4059377" cy="12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535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525592" cy="3563938"/>
          </a:xfrm>
        </p:spPr>
        <p:txBody>
          <a:bodyPr/>
          <a:lstStyle/>
          <a:p>
            <a:pPr lvl="0">
              <a:lnSpc>
                <a:spcPct val="150000"/>
              </a:lnSpc>
              <a:tabLst>
                <a:tab pos="360363" algn="l"/>
                <a:tab pos="4391025" algn="l"/>
                <a:tab pos="4572000" algn="l"/>
              </a:tabLst>
            </a:pPr>
            <a:r>
              <a:rPr lang="de-DE" dirty="0" smtClean="0">
                <a:solidFill>
                  <a:srgbClr val="323232"/>
                </a:solidFill>
              </a:rPr>
              <a:t>	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Solve Ax=b: </a:t>
            </a:r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19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pic>
        <p:nvPicPr>
          <p:cNvPr id="2836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" b="67438"/>
          <a:stretch/>
        </p:blipFill>
        <p:spPr bwMode="auto">
          <a:xfrm>
            <a:off x="368607" y="1266981"/>
            <a:ext cx="4059377" cy="12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3648" name="Abgerundetes Rechteck 283647"/>
          <p:cNvSpPr/>
          <p:nvPr/>
        </p:nvSpPr>
        <p:spPr bwMode="gray">
          <a:xfrm>
            <a:off x="1450201" y="1860296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402576"/>
              </p:ext>
            </p:extLst>
          </p:nvPr>
        </p:nvGraphicFramePr>
        <p:xfrm>
          <a:off x="417909" y="2859088"/>
          <a:ext cx="30019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65" name="Equation" r:id="rId4" imgW="2666880" imgH="355320" progId="Equation.DSMT4">
                  <p:embed/>
                </p:oleObj>
              </mc:Choice>
              <mc:Fallback>
                <p:oleObj name="Equation" r:id="rId4" imgW="2666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09" y="2859088"/>
                        <a:ext cx="30019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46244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b="1" dirty="0" err="1" smtClean="0"/>
              <a:t>Questions</a:t>
            </a:r>
            <a:r>
              <a:rPr lang="de-DE" altLang="x-none" b="1" dirty="0" smtClean="0"/>
              <a:t> and Updates</a:t>
            </a:r>
            <a:endParaRPr lang="de-DE" altLang="x-none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Recap</a:t>
            </a:r>
            <a:r>
              <a:rPr lang="de-DE" altLang="x-none" dirty="0"/>
              <a:t>: </a:t>
            </a:r>
            <a:r>
              <a:rPr lang="de-DE" altLang="x-none" dirty="0" smtClean="0"/>
              <a:t>Unit 7, Linear Algebra, and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Inverse of a Matrix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Recap</a:t>
            </a:r>
            <a:r>
              <a:rPr lang="de-DE" altLang="x-none" dirty="0" smtClean="0"/>
              <a:t>: </a:t>
            </a:r>
            <a:r>
              <a:rPr lang="de-DE" altLang="x-none" dirty="0" err="1" smtClean="0"/>
              <a:t>Cholesky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Decomposition</a:t>
            </a:r>
            <a:endParaRPr lang="de-DE" altLang="x-non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Recap</a:t>
            </a:r>
            <a:r>
              <a:rPr lang="de-DE" altLang="x-none" dirty="0" smtClean="0"/>
              <a:t>: Linear Regression in Matrix Notation</a:t>
            </a: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34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525592" cy="3563938"/>
          </a:xfrm>
        </p:spPr>
        <p:txBody>
          <a:bodyPr/>
          <a:lstStyle/>
          <a:p>
            <a:pPr lvl="0">
              <a:lnSpc>
                <a:spcPct val="150000"/>
              </a:lnSpc>
              <a:tabLst>
                <a:tab pos="360363" algn="l"/>
                <a:tab pos="4391025" algn="l"/>
                <a:tab pos="4572000" algn="l"/>
              </a:tabLst>
            </a:pPr>
            <a:r>
              <a:rPr lang="de-DE" dirty="0" smtClean="0">
                <a:solidFill>
                  <a:srgbClr val="323232"/>
                </a:solidFill>
              </a:rPr>
              <a:t>	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Solve Ax=b: </a:t>
            </a:r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20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pic>
        <p:nvPicPr>
          <p:cNvPr id="2836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" b="67438"/>
          <a:stretch/>
        </p:blipFill>
        <p:spPr bwMode="auto">
          <a:xfrm>
            <a:off x="368607" y="1266981"/>
            <a:ext cx="4059377" cy="12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3648" name="Abgerundetes Rechteck 283647"/>
          <p:cNvSpPr/>
          <p:nvPr/>
        </p:nvSpPr>
        <p:spPr bwMode="gray">
          <a:xfrm>
            <a:off x="1450201" y="1860296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322317"/>
              </p:ext>
            </p:extLst>
          </p:nvPr>
        </p:nvGraphicFramePr>
        <p:xfrm>
          <a:off x="417909" y="2859088"/>
          <a:ext cx="30019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77" name="Equation" r:id="rId4" imgW="2666880" imgH="355320" progId="Equation.DSMT4">
                  <p:embed/>
                </p:oleObj>
              </mc:Choice>
              <mc:Fallback>
                <p:oleObj name="Equation" r:id="rId4" imgW="2666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09" y="2859088"/>
                        <a:ext cx="30019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682993"/>
              </p:ext>
            </p:extLst>
          </p:nvPr>
        </p:nvGraphicFramePr>
        <p:xfrm>
          <a:off x="403225" y="3375025"/>
          <a:ext cx="32305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78" name="Equation" r:id="rId6" imgW="2869920" imgH="355320" progId="Equation.DSMT4">
                  <p:embed/>
                </p:oleObj>
              </mc:Choice>
              <mc:Fallback>
                <p:oleObj name="Equation" r:id="rId6" imgW="2869920" imgH="355320" progId="Equation.DSMT4">
                  <p:embed/>
                  <p:pic>
                    <p:nvPicPr>
                      <p:cNvPr id="0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3375025"/>
                        <a:ext cx="32305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bgerundetes Rechteck 10"/>
          <p:cNvSpPr/>
          <p:nvPr/>
        </p:nvSpPr>
        <p:spPr bwMode="gray">
          <a:xfrm>
            <a:off x="1342149" y="2088714"/>
            <a:ext cx="549789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89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525592" cy="3563938"/>
          </a:xfrm>
        </p:spPr>
        <p:txBody>
          <a:bodyPr/>
          <a:lstStyle/>
          <a:p>
            <a:pPr lvl="0">
              <a:lnSpc>
                <a:spcPct val="150000"/>
              </a:lnSpc>
              <a:tabLst>
                <a:tab pos="360363" algn="l"/>
                <a:tab pos="4391025" algn="l"/>
                <a:tab pos="4572000" algn="l"/>
              </a:tabLst>
            </a:pPr>
            <a:r>
              <a:rPr lang="de-DE" dirty="0" smtClean="0">
                <a:solidFill>
                  <a:srgbClr val="323232"/>
                </a:solidFill>
              </a:rPr>
              <a:t>	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Solve Ax=b: </a:t>
            </a:r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21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pic>
        <p:nvPicPr>
          <p:cNvPr id="2836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" b="67438"/>
          <a:stretch/>
        </p:blipFill>
        <p:spPr bwMode="auto">
          <a:xfrm>
            <a:off x="368607" y="1266981"/>
            <a:ext cx="4059377" cy="12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3648" name="Abgerundetes Rechteck 283647"/>
          <p:cNvSpPr/>
          <p:nvPr/>
        </p:nvSpPr>
        <p:spPr bwMode="gray">
          <a:xfrm>
            <a:off x="1450201" y="1860296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163335"/>
              </p:ext>
            </p:extLst>
          </p:nvPr>
        </p:nvGraphicFramePr>
        <p:xfrm>
          <a:off x="417909" y="2859088"/>
          <a:ext cx="30019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029" name="Equation" r:id="rId4" imgW="2666880" imgH="355320" progId="Equation.DSMT4">
                  <p:embed/>
                </p:oleObj>
              </mc:Choice>
              <mc:Fallback>
                <p:oleObj name="Equation" r:id="rId4" imgW="2666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09" y="2859088"/>
                        <a:ext cx="30019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655890"/>
              </p:ext>
            </p:extLst>
          </p:nvPr>
        </p:nvGraphicFramePr>
        <p:xfrm>
          <a:off x="409575" y="3379788"/>
          <a:ext cx="32305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030" name="Equation" r:id="rId6" imgW="2869920" imgH="355320" progId="Equation.DSMT4">
                  <p:embed/>
                </p:oleObj>
              </mc:Choice>
              <mc:Fallback>
                <p:oleObj name="Equation" r:id="rId6" imgW="28699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379788"/>
                        <a:ext cx="32305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bgerundetes Rechteck 10"/>
          <p:cNvSpPr/>
          <p:nvPr/>
        </p:nvSpPr>
        <p:spPr bwMode="gray">
          <a:xfrm>
            <a:off x="1342149" y="2088714"/>
            <a:ext cx="549789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 bwMode="gray">
          <a:xfrm>
            <a:off x="2158951" y="2093969"/>
            <a:ext cx="735845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343311"/>
              </p:ext>
            </p:extLst>
          </p:nvPr>
        </p:nvGraphicFramePr>
        <p:xfrm>
          <a:off x="438575" y="3919636"/>
          <a:ext cx="344487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031" name="Equation" r:id="rId8" imgW="3060360" imgH="583920" progId="Equation.DSMT4">
                  <p:embed/>
                </p:oleObj>
              </mc:Choice>
              <mc:Fallback>
                <p:oleObj name="Equation" r:id="rId8" imgW="3060360" imgH="583920" progId="Equation.DSMT4">
                  <p:embed/>
                  <p:pic>
                    <p:nvPicPr>
                      <p:cNvPr id="0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575" y="3919636"/>
                        <a:ext cx="344487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852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525592" cy="3563938"/>
          </a:xfrm>
        </p:spPr>
        <p:txBody>
          <a:bodyPr/>
          <a:lstStyle/>
          <a:p>
            <a:pPr lvl="0">
              <a:lnSpc>
                <a:spcPct val="150000"/>
              </a:lnSpc>
              <a:tabLst>
                <a:tab pos="360363" algn="l"/>
                <a:tab pos="4391025" algn="l"/>
                <a:tab pos="4572000" algn="l"/>
              </a:tabLst>
            </a:pPr>
            <a:r>
              <a:rPr lang="de-DE" dirty="0" smtClean="0">
                <a:solidFill>
                  <a:srgbClr val="323232"/>
                </a:solidFill>
              </a:rPr>
              <a:t>	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Solve Ax=b: </a:t>
            </a:r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22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pic>
        <p:nvPicPr>
          <p:cNvPr id="2836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" b="67438"/>
          <a:stretch/>
        </p:blipFill>
        <p:spPr bwMode="auto">
          <a:xfrm>
            <a:off x="368607" y="1266981"/>
            <a:ext cx="4059377" cy="12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3648" name="Abgerundetes Rechteck 283647"/>
          <p:cNvSpPr/>
          <p:nvPr/>
        </p:nvSpPr>
        <p:spPr bwMode="gray">
          <a:xfrm>
            <a:off x="1450201" y="1860296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887310"/>
              </p:ext>
            </p:extLst>
          </p:nvPr>
        </p:nvGraphicFramePr>
        <p:xfrm>
          <a:off x="417909" y="2859088"/>
          <a:ext cx="30019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8" name="Equation" r:id="rId4" imgW="2666880" imgH="355320" progId="Equation.DSMT4">
                  <p:embed/>
                </p:oleObj>
              </mc:Choice>
              <mc:Fallback>
                <p:oleObj name="Equation" r:id="rId4" imgW="2666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09" y="2859088"/>
                        <a:ext cx="30019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734964"/>
              </p:ext>
            </p:extLst>
          </p:nvPr>
        </p:nvGraphicFramePr>
        <p:xfrm>
          <a:off x="409575" y="3379788"/>
          <a:ext cx="32305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9" name="Equation" r:id="rId6" imgW="2869920" imgH="355320" progId="Equation.DSMT4">
                  <p:embed/>
                </p:oleObj>
              </mc:Choice>
              <mc:Fallback>
                <p:oleObj name="Equation" r:id="rId6" imgW="28699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379788"/>
                        <a:ext cx="32305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bgerundetes Rechteck 10"/>
          <p:cNvSpPr/>
          <p:nvPr/>
        </p:nvSpPr>
        <p:spPr bwMode="gray">
          <a:xfrm>
            <a:off x="1342149" y="2088714"/>
            <a:ext cx="549789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 bwMode="gray">
          <a:xfrm>
            <a:off x="2158951" y="2093969"/>
            <a:ext cx="735845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926954"/>
              </p:ext>
            </p:extLst>
          </p:nvPr>
        </p:nvGraphicFramePr>
        <p:xfrm>
          <a:off x="438575" y="3919636"/>
          <a:ext cx="344487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0" name="Equation" r:id="rId8" imgW="3060360" imgH="583920" progId="Equation.DSMT4">
                  <p:embed/>
                </p:oleObj>
              </mc:Choice>
              <mc:Fallback>
                <p:oleObj name="Equation" r:id="rId8" imgW="30603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575" y="3919636"/>
                        <a:ext cx="344487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158259"/>
              </p:ext>
            </p:extLst>
          </p:nvPr>
        </p:nvGraphicFramePr>
        <p:xfrm>
          <a:off x="3779912" y="2828726"/>
          <a:ext cx="323056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1" name="Equation" r:id="rId10" imgW="2869920" imgH="279360" progId="Equation.DSMT4">
                  <p:embed/>
                </p:oleObj>
              </mc:Choice>
              <mc:Fallback>
                <p:oleObj name="Equation" r:id="rId10" imgW="2869920" imgH="279360" progId="Equation.DSMT4">
                  <p:embed/>
                  <p:pic>
                    <p:nvPicPr>
                      <p:cNvPr id="0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828726"/>
                        <a:ext cx="3230563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825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525592" cy="3563938"/>
          </a:xfrm>
        </p:spPr>
        <p:txBody>
          <a:bodyPr/>
          <a:lstStyle/>
          <a:p>
            <a:pPr lvl="0">
              <a:lnSpc>
                <a:spcPct val="150000"/>
              </a:lnSpc>
              <a:tabLst>
                <a:tab pos="360363" algn="l"/>
                <a:tab pos="4391025" algn="l"/>
                <a:tab pos="4572000" algn="l"/>
              </a:tabLst>
            </a:pPr>
            <a:r>
              <a:rPr lang="de-DE" dirty="0" smtClean="0">
                <a:solidFill>
                  <a:srgbClr val="323232"/>
                </a:solidFill>
              </a:rPr>
              <a:t>	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Solve Ax=b: </a:t>
            </a:r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23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pic>
        <p:nvPicPr>
          <p:cNvPr id="2836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" b="67438"/>
          <a:stretch/>
        </p:blipFill>
        <p:spPr bwMode="auto">
          <a:xfrm>
            <a:off x="368607" y="1266981"/>
            <a:ext cx="4059377" cy="12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3648" name="Abgerundetes Rechteck 283647"/>
          <p:cNvSpPr/>
          <p:nvPr/>
        </p:nvSpPr>
        <p:spPr bwMode="gray">
          <a:xfrm>
            <a:off x="1450201" y="1860296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457239"/>
              </p:ext>
            </p:extLst>
          </p:nvPr>
        </p:nvGraphicFramePr>
        <p:xfrm>
          <a:off x="417909" y="2859088"/>
          <a:ext cx="30019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2" name="Equation" r:id="rId4" imgW="2666880" imgH="355320" progId="Equation.DSMT4">
                  <p:embed/>
                </p:oleObj>
              </mc:Choice>
              <mc:Fallback>
                <p:oleObj name="Equation" r:id="rId4" imgW="2666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09" y="2859088"/>
                        <a:ext cx="30019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225783"/>
              </p:ext>
            </p:extLst>
          </p:nvPr>
        </p:nvGraphicFramePr>
        <p:xfrm>
          <a:off x="409575" y="3379788"/>
          <a:ext cx="32305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3" name="Equation" r:id="rId6" imgW="2869920" imgH="355320" progId="Equation.DSMT4">
                  <p:embed/>
                </p:oleObj>
              </mc:Choice>
              <mc:Fallback>
                <p:oleObj name="Equation" r:id="rId6" imgW="28699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379788"/>
                        <a:ext cx="32305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bgerundetes Rechteck 10"/>
          <p:cNvSpPr/>
          <p:nvPr/>
        </p:nvSpPr>
        <p:spPr bwMode="gray">
          <a:xfrm>
            <a:off x="1342149" y="2088714"/>
            <a:ext cx="549789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 bwMode="gray">
          <a:xfrm>
            <a:off x="2158951" y="2093969"/>
            <a:ext cx="735845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309488"/>
              </p:ext>
            </p:extLst>
          </p:nvPr>
        </p:nvGraphicFramePr>
        <p:xfrm>
          <a:off x="438575" y="3919636"/>
          <a:ext cx="344487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4" name="Equation" r:id="rId8" imgW="3060360" imgH="583920" progId="Equation.DSMT4">
                  <p:embed/>
                </p:oleObj>
              </mc:Choice>
              <mc:Fallback>
                <p:oleObj name="Equation" r:id="rId8" imgW="30603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575" y="3919636"/>
                        <a:ext cx="344487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722342"/>
              </p:ext>
            </p:extLst>
          </p:nvPr>
        </p:nvGraphicFramePr>
        <p:xfrm>
          <a:off x="3779912" y="2828726"/>
          <a:ext cx="323056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5" name="Equation" r:id="rId10" imgW="2869920" imgH="279360" progId="Equation.DSMT4">
                  <p:embed/>
                </p:oleObj>
              </mc:Choice>
              <mc:Fallback>
                <p:oleObj name="Equation" r:id="rId10" imgW="2869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828726"/>
                        <a:ext cx="3230563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684223"/>
              </p:ext>
            </p:extLst>
          </p:nvPr>
        </p:nvGraphicFramePr>
        <p:xfrm>
          <a:off x="3790518" y="3343275"/>
          <a:ext cx="436086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6" name="Equation" r:id="rId12" imgW="3873240" imgH="279360" progId="Equation.DSMT4">
                  <p:embed/>
                </p:oleObj>
              </mc:Choice>
              <mc:Fallback>
                <p:oleObj name="Equation" r:id="rId12" imgW="3873240" imgH="279360" progId="Equation.DSMT4">
                  <p:embed/>
                  <p:pic>
                    <p:nvPicPr>
                      <p:cNvPr id="0" name="Objek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518" y="3343275"/>
                        <a:ext cx="4360862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031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525592" cy="3563938"/>
          </a:xfrm>
        </p:spPr>
        <p:txBody>
          <a:bodyPr/>
          <a:lstStyle/>
          <a:p>
            <a:pPr lvl="0">
              <a:lnSpc>
                <a:spcPct val="150000"/>
              </a:lnSpc>
              <a:tabLst>
                <a:tab pos="360363" algn="l"/>
                <a:tab pos="4391025" algn="l"/>
                <a:tab pos="4572000" algn="l"/>
              </a:tabLst>
            </a:pPr>
            <a:r>
              <a:rPr lang="de-DE" dirty="0" smtClean="0">
                <a:solidFill>
                  <a:srgbClr val="323232"/>
                </a:solidFill>
              </a:rPr>
              <a:t>	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Solve Ax=b: </a:t>
            </a:r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24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pic>
        <p:nvPicPr>
          <p:cNvPr id="2836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" b="67438"/>
          <a:stretch/>
        </p:blipFill>
        <p:spPr bwMode="auto">
          <a:xfrm>
            <a:off x="368607" y="1266981"/>
            <a:ext cx="4059377" cy="12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3648" name="Abgerundetes Rechteck 283647"/>
          <p:cNvSpPr/>
          <p:nvPr/>
        </p:nvSpPr>
        <p:spPr bwMode="gray">
          <a:xfrm>
            <a:off x="1450201" y="1860296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793707"/>
              </p:ext>
            </p:extLst>
          </p:nvPr>
        </p:nvGraphicFramePr>
        <p:xfrm>
          <a:off x="417909" y="2859088"/>
          <a:ext cx="30019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16" name="Equation" r:id="rId4" imgW="2666880" imgH="355320" progId="Equation.DSMT4">
                  <p:embed/>
                </p:oleObj>
              </mc:Choice>
              <mc:Fallback>
                <p:oleObj name="Equation" r:id="rId4" imgW="2666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09" y="2859088"/>
                        <a:ext cx="30019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489057"/>
              </p:ext>
            </p:extLst>
          </p:nvPr>
        </p:nvGraphicFramePr>
        <p:xfrm>
          <a:off x="409575" y="3379788"/>
          <a:ext cx="32305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17" name="Equation" r:id="rId6" imgW="2869920" imgH="355320" progId="Equation.DSMT4">
                  <p:embed/>
                </p:oleObj>
              </mc:Choice>
              <mc:Fallback>
                <p:oleObj name="Equation" r:id="rId6" imgW="28699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379788"/>
                        <a:ext cx="32305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bgerundetes Rechteck 10"/>
          <p:cNvSpPr/>
          <p:nvPr/>
        </p:nvSpPr>
        <p:spPr bwMode="gray">
          <a:xfrm>
            <a:off x="1342149" y="2088714"/>
            <a:ext cx="549789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 bwMode="gray">
          <a:xfrm>
            <a:off x="2158951" y="2093969"/>
            <a:ext cx="735845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882484"/>
              </p:ext>
            </p:extLst>
          </p:nvPr>
        </p:nvGraphicFramePr>
        <p:xfrm>
          <a:off x="438575" y="3919636"/>
          <a:ext cx="344487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18" name="Equation" r:id="rId8" imgW="3060360" imgH="583920" progId="Equation.DSMT4">
                  <p:embed/>
                </p:oleObj>
              </mc:Choice>
              <mc:Fallback>
                <p:oleObj name="Equation" r:id="rId8" imgW="30603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575" y="3919636"/>
                        <a:ext cx="344487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688810"/>
              </p:ext>
            </p:extLst>
          </p:nvPr>
        </p:nvGraphicFramePr>
        <p:xfrm>
          <a:off x="3779912" y="2828726"/>
          <a:ext cx="323056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19" name="Equation" r:id="rId10" imgW="2869920" imgH="279360" progId="Equation.DSMT4">
                  <p:embed/>
                </p:oleObj>
              </mc:Choice>
              <mc:Fallback>
                <p:oleObj name="Equation" r:id="rId10" imgW="2869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828726"/>
                        <a:ext cx="3230563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955522"/>
              </p:ext>
            </p:extLst>
          </p:nvPr>
        </p:nvGraphicFramePr>
        <p:xfrm>
          <a:off x="3790518" y="3343275"/>
          <a:ext cx="436086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20" name="Equation" r:id="rId12" imgW="3873240" imgH="279360" progId="Equation.DSMT4">
                  <p:embed/>
                </p:oleObj>
              </mc:Choice>
              <mc:Fallback>
                <p:oleObj name="Equation" r:id="rId12" imgW="3873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518" y="3343275"/>
                        <a:ext cx="4360862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481620"/>
              </p:ext>
            </p:extLst>
          </p:nvPr>
        </p:nvGraphicFramePr>
        <p:xfrm>
          <a:off x="3798958" y="3848100"/>
          <a:ext cx="37306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21" name="Equation" r:id="rId14" imgW="3314520" imgH="304560" progId="Equation.DSMT4">
                  <p:embed/>
                </p:oleObj>
              </mc:Choice>
              <mc:Fallback>
                <p:oleObj name="Equation" r:id="rId14" imgW="3314520" imgH="304560" progId="Equation.DSMT4">
                  <p:embed/>
                  <p:pic>
                    <p:nvPicPr>
                      <p:cNvPr id="0" name="Objek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958" y="3848100"/>
                        <a:ext cx="373062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0087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525592" cy="3563938"/>
          </a:xfrm>
        </p:spPr>
        <p:txBody>
          <a:bodyPr/>
          <a:lstStyle/>
          <a:p>
            <a:pPr lvl="0">
              <a:lnSpc>
                <a:spcPct val="150000"/>
              </a:lnSpc>
              <a:tabLst>
                <a:tab pos="360363" algn="l"/>
                <a:tab pos="4391025" algn="l"/>
                <a:tab pos="4572000" algn="l"/>
              </a:tabLst>
            </a:pPr>
            <a:r>
              <a:rPr lang="de-DE" dirty="0" smtClean="0">
                <a:solidFill>
                  <a:srgbClr val="323232"/>
                </a:solidFill>
              </a:rPr>
              <a:t>	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Solve Ax=b: </a:t>
            </a:r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25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pic>
        <p:nvPicPr>
          <p:cNvPr id="283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462"/>
          <a:stretch/>
        </p:blipFill>
        <p:spPr bwMode="auto">
          <a:xfrm>
            <a:off x="368607" y="1266981"/>
            <a:ext cx="4059377" cy="252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mit Pfeil 11"/>
          <p:cNvCxnSpPr/>
          <p:nvPr/>
        </p:nvCxnSpPr>
        <p:spPr bwMode="gray">
          <a:xfrm>
            <a:off x="1098364" y="3087432"/>
            <a:ext cx="0" cy="144016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 bwMode="gray">
          <a:xfrm>
            <a:off x="1435218" y="3256258"/>
            <a:ext cx="368908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648" name="Abgerundetes Rechteck 283647"/>
          <p:cNvSpPr/>
          <p:nvPr/>
        </p:nvSpPr>
        <p:spPr bwMode="gray">
          <a:xfrm>
            <a:off x="1450201" y="1860296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 bwMode="gray">
          <a:xfrm>
            <a:off x="1323014" y="2102198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 bwMode="gray">
          <a:xfrm>
            <a:off x="2584654" y="2105198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34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525592" cy="3563938"/>
          </a:xfrm>
        </p:spPr>
        <p:txBody>
          <a:bodyPr/>
          <a:lstStyle/>
          <a:p>
            <a:pPr lvl="0">
              <a:lnSpc>
                <a:spcPct val="150000"/>
              </a:lnSpc>
              <a:tabLst>
                <a:tab pos="360363" algn="l"/>
                <a:tab pos="4391025" algn="l"/>
                <a:tab pos="4572000" algn="l"/>
              </a:tabLst>
            </a:pPr>
            <a:r>
              <a:rPr lang="de-DE" dirty="0" smtClean="0">
                <a:solidFill>
                  <a:srgbClr val="323232"/>
                </a:solidFill>
              </a:rPr>
              <a:t>	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Solve Ax=b: </a:t>
            </a:r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26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pic>
        <p:nvPicPr>
          <p:cNvPr id="283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462"/>
          <a:stretch/>
        </p:blipFill>
        <p:spPr bwMode="auto">
          <a:xfrm>
            <a:off x="368607" y="1266981"/>
            <a:ext cx="4059377" cy="252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mit Pfeil 11"/>
          <p:cNvCxnSpPr/>
          <p:nvPr/>
        </p:nvCxnSpPr>
        <p:spPr bwMode="gray">
          <a:xfrm>
            <a:off x="1098364" y="3087432"/>
            <a:ext cx="0" cy="144016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 bwMode="gray">
          <a:xfrm>
            <a:off x="1435218" y="3256258"/>
            <a:ext cx="368908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 bwMode="gray">
          <a:xfrm>
            <a:off x="1187624" y="3087432"/>
            <a:ext cx="0" cy="463455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648" name="Abgerundetes Rechteck 283647"/>
          <p:cNvSpPr/>
          <p:nvPr/>
        </p:nvSpPr>
        <p:spPr bwMode="gray">
          <a:xfrm>
            <a:off x="1450201" y="1860296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 bwMode="gray">
          <a:xfrm>
            <a:off x="1323014" y="2102198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36" name="Abgerundetes Rechteck 35"/>
          <p:cNvSpPr/>
          <p:nvPr/>
        </p:nvSpPr>
        <p:spPr bwMode="gray">
          <a:xfrm>
            <a:off x="1317388" y="2326848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 bwMode="gray">
          <a:xfrm>
            <a:off x="2584654" y="2105198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727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525592" cy="3563938"/>
          </a:xfrm>
        </p:spPr>
        <p:txBody>
          <a:bodyPr/>
          <a:lstStyle/>
          <a:p>
            <a:pPr lvl="0">
              <a:lnSpc>
                <a:spcPct val="150000"/>
              </a:lnSpc>
              <a:tabLst>
                <a:tab pos="360363" algn="l"/>
                <a:tab pos="4391025" algn="l"/>
                <a:tab pos="4572000" algn="l"/>
              </a:tabLst>
            </a:pPr>
            <a:r>
              <a:rPr lang="de-DE" dirty="0" smtClean="0">
                <a:solidFill>
                  <a:srgbClr val="323232"/>
                </a:solidFill>
              </a:rPr>
              <a:t>	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Solve Ax=b: </a:t>
            </a:r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27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pic>
        <p:nvPicPr>
          <p:cNvPr id="283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462"/>
          <a:stretch/>
        </p:blipFill>
        <p:spPr bwMode="auto">
          <a:xfrm>
            <a:off x="368607" y="1266981"/>
            <a:ext cx="4059377" cy="252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mit Pfeil 11"/>
          <p:cNvCxnSpPr/>
          <p:nvPr/>
        </p:nvCxnSpPr>
        <p:spPr bwMode="gray">
          <a:xfrm>
            <a:off x="1098364" y="3087432"/>
            <a:ext cx="0" cy="144016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 bwMode="gray">
          <a:xfrm>
            <a:off x="1435218" y="3256258"/>
            <a:ext cx="368908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 bwMode="gray">
          <a:xfrm>
            <a:off x="1389088" y="3597114"/>
            <a:ext cx="184454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 bwMode="gray">
          <a:xfrm>
            <a:off x="1187624" y="3087432"/>
            <a:ext cx="0" cy="463455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 bwMode="gray">
          <a:xfrm>
            <a:off x="1435218" y="3320285"/>
            <a:ext cx="616502" cy="196617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648" name="Abgerundetes Rechteck 283647"/>
          <p:cNvSpPr/>
          <p:nvPr/>
        </p:nvSpPr>
        <p:spPr bwMode="gray">
          <a:xfrm>
            <a:off x="1450201" y="1860296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 bwMode="gray">
          <a:xfrm>
            <a:off x="1323014" y="2102198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36" name="Abgerundetes Rechteck 35"/>
          <p:cNvSpPr/>
          <p:nvPr/>
        </p:nvSpPr>
        <p:spPr bwMode="gray">
          <a:xfrm>
            <a:off x="1317388" y="2326848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 bwMode="gray">
          <a:xfrm>
            <a:off x="2584654" y="2105198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 bwMode="gray">
          <a:xfrm>
            <a:off x="2588044" y="2332848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89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525592" cy="3563938"/>
          </a:xfrm>
        </p:spPr>
        <p:txBody>
          <a:bodyPr/>
          <a:lstStyle/>
          <a:p>
            <a:pPr lvl="0">
              <a:lnSpc>
                <a:spcPct val="150000"/>
              </a:lnSpc>
              <a:tabLst>
                <a:tab pos="360363" algn="l"/>
                <a:tab pos="4391025" algn="l"/>
                <a:tab pos="4572000" algn="l"/>
              </a:tabLst>
            </a:pPr>
            <a:r>
              <a:rPr lang="de-DE" dirty="0" smtClean="0">
                <a:solidFill>
                  <a:srgbClr val="323232"/>
                </a:solidFill>
              </a:rPr>
              <a:t>	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Solve Ax=b: </a:t>
            </a:r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28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pic>
        <p:nvPicPr>
          <p:cNvPr id="283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462"/>
          <a:stretch/>
        </p:blipFill>
        <p:spPr bwMode="auto">
          <a:xfrm>
            <a:off x="368607" y="1266981"/>
            <a:ext cx="4059377" cy="252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mit Pfeil 11"/>
          <p:cNvCxnSpPr/>
          <p:nvPr/>
        </p:nvCxnSpPr>
        <p:spPr bwMode="gray">
          <a:xfrm>
            <a:off x="1098364" y="3087432"/>
            <a:ext cx="0" cy="144016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 bwMode="gray">
          <a:xfrm>
            <a:off x="1435218" y="3256258"/>
            <a:ext cx="368908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 bwMode="gray">
          <a:xfrm>
            <a:off x="1389088" y="3597114"/>
            <a:ext cx="184454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 bwMode="gray">
          <a:xfrm>
            <a:off x="2843808" y="3576729"/>
            <a:ext cx="184454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 bwMode="gray">
          <a:xfrm>
            <a:off x="1187624" y="3087432"/>
            <a:ext cx="0" cy="463455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 bwMode="gray">
          <a:xfrm>
            <a:off x="1435218" y="3320285"/>
            <a:ext cx="616502" cy="196617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 bwMode="gray">
          <a:xfrm>
            <a:off x="1393320" y="3727871"/>
            <a:ext cx="1634942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648" name="Abgerundetes Rechteck 283647"/>
          <p:cNvSpPr/>
          <p:nvPr/>
        </p:nvSpPr>
        <p:spPr bwMode="gray">
          <a:xfrm>
            <a:off x="1450201" y="1860296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 bwMode="gray">
          <a:xfrm>
            <a:off x="1323014" y="2102198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36" name="Abgerundetes Rechteck 35"/>
          <p:cNvSpPr/>
          <p:nvPr/>
        </p:nvSpPr>
        <p:spPr bwMode="gray">
          <a:xfrm>
            <a:off x="1317388" y="2326848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 bwMode="gray">
          <a:xfrm>
            <a:off x="2584654" y="2105198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 bwMode="gray">
          <a:xfrm>
            <a:off x="2588044" y="2332848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 bwMode="gray">
          <a:xfrm>
            <a:off x="3990700" y="2326848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685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525592" cy="3563938"/>
          </a:xfrm>
        </p:spPr>
        <p:txBody>
          <a:bodyPr/>
          <a:lstStyle/>
          <a:p>
            <a:pPr lvl="0">
              <a:lnSpc>
                <a:spcPct val="150000"/>
              </a:lnSpc>
              <a:tabLst>
                <a:tab pos="360363" algn="l"/>
                <a:tab pos="4391025" algn="l"/>
                <a:tab pos="4572000" algn="l"/>
              </a:tabLst>
            </a:pPr>
            <a:r>
              <a:rPr lang="de-DE" dirty="0" smtClean="0">
                <a:solidFill>
                  <a:srgbClr val="323232"/>
                </a:solidFill>
              </a:rPr>
              <a:t>		 General </a:t>
            </a:r>
            <a:r>
              <a:rPr lang="de-DE" dirty="0" err="1">
                <a:solidFill>
                  <a:srgbClr val="323232"/>
                </a:solidFill>
              </a:rPr>
              <a:t>f</a:t>
            </a:r>
            <a:r>
              <a:rPr lang="de-DE" dirty="0" err="1" smtClean="0">
                <a:solidFill>
                  <a:srgbClr val="323232"/>
                </a:solidFill>
              </a:rPr>
              <a:t>ormula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to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compute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i="1" dirty="0" smtClean="0">
                <a:solidFill>
                  <a:srgbClr val="323232"/>
                </a:solidFill>
              </a:rPr>
              <a:t>L ??</a:t>
            </a:r>
            <a:endParaRPr lang="de-DE" dirty="0" smtClean="0">
              <a:solidFill>
                <a:srgbClr val="323232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Solve Ax=b: </a:t>
            </a:r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29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pic>
        <p:nvPicPr>
          <p:cNvPr id="2836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462"/>
          <a:stretch/>
        </p:blipFill>
        <p:spPr bwMode="auto">
          <a:xfrm>
            <a:off x="368607" y="1266981"/>
            <a:ext cx="4059377" cy="252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573222"/>
              </p:ext>
            </p:extLst>
          </p:nvPr>
        </p:nvGraphicFramePr>
        <p:xfrm>
          <a:off x="381000" y="3867150"/>
          <a:ext cx="4065588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89" name="Equation" r:id="rId4" imgW="3606480" imgH="927000" progId="Equation.DSMT4">
                  <p:embed/>
                </p:oleObj>
              </mc:Choice>
              <mc:Fallback>
                <p:oleObj name="Equation" r:id="rId4" imgW="360648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67150"/>
                        <a:ext cx="4065588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Gerade Verbindung mit Pfeil 11"/>
          <p:cNvCxnSpPr/>
          <p:nvPr/>
        </p:nvCxnSpPr>
        <p:spPr bwMode="gray">
          <a:xfrm>
            <a:off x="1098364" y="3087432"/>
            <a:ext cx="0" cy="144016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 bwMode="gray">
          <a:xfrm>
            <a:off x="1435218" y="3256258"/>
            <a:ext cx="368908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 bwMode="gray">
          <a:xfrm>
            <a:off x="1389088" y="3597114"/>
            <a:ext cx="184454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 bwMode="gray">
          <a:xfrm>
            <a:off x="2843808" y="3576729"/>
            <a:ext cx="184454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 bwMode="gray">
          <a:xfrm>
            <a:off x="1187624" y="3087432"/>
            <a:ext cx="0" cy="463455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 bwMode="gray">
          <a:xfrm>
            <a:off x="1435218" y="3320285"/>
            <a:ext cx="616502" cy="196617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 bwMode="gray">
          <a:xfrm>
            <a:off x="1393320" y="3727871"/>
            <a:ext cx="1634942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648" name="Abgerundetes Rechteck 283647"/>
          <p:cNvSpPr/>
          <p:nvPr/>
        </p:nvSpPr>
        <p:spPr bwMode="gray">
          <a:xfrm>
            <a:off x="1450201" y="1860296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 bwMode="gray">
          <a:xfrm>
            <a:off x="1323014" y="2102198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36" name="Abgerundetes Rechteck 35"/>
          <p:cNvSpPr/>
          <p:nvPr/>
        </p:nvSpPr>
        <p:spPr bwMode="gray">
          <a:xfrm>
            <a:off x="1317388" y="2326848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 bwMode="gray">
          <a:xfrm>
            <a:off x="2584654" y="2105198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 bwMode="gray">
          <a:xfrm>
            <a:off x="2588044" y="2332848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 bwMode="gray">
          <a:xfrm>
            <a:off x="3990700" y="2326848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69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Course </a:t>
            </a:r>
            <a:r>
              <a:rPr lang="de-DE" dirty="0" err="1" smtClean="0"/>
              <a:t>Overview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56710"/>
              </p:ext>
            </p:extLst>
          </p:nvPr>
        </p:nvGraphicFramePr>
        <p:xfrm>
          <a:off x="358776" y="1104714"/>
          <a:ext cx="7813624" cy="3854910"/>
        </p:xfrm>
        <a:graphic>
          <a:graphicData uri="http://schemas.openxmlformats.org/drawingml/2006/table">
            <a:tbl>
              <a:tblPr/>
              <a:tblGrid>
                <a:gridCol w="1358104"/>
                <a:gridCol w="2787513"/>
                <a:gridCol w="1393842"/>
                <a:gridCol w="2274165"/>
              </a:tblGrid>
              <a:tr h="269902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effectLst/>
                        </a:rPr>
                        <a:t>Week</a:t>
                      </a:r>
                      <a:endParaRPr lang="de-DE" sz="1400" b="1" dirty="0">
                        <a:effectLst/>
                      </a:endParaRPr>
                    </a:p>
                  </a:txBody>
                  <a:tcPr marL="5971" marR="5971" marT="5971" marB="5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effectLst/>
                        </a:rPr>
                        <a:t>Topic </a:t>
                      </a:r>
                      <a:r>
                        <a:rPr lang="de-DE" sz="1400" b="1" dirty="0" err="1" smtClean="0">
                          <a:effectLst/>
                        </a:rPr>
                        <a:t>Lecture</a:t>
                      </a:r>
                      <a:endParaRPr lang="de-DE" sz="1400" b="1" dirty="0">
                        <a:effectLst/>
                      </a:endParaRPr>
                    </a:p>
                  </a:txBody>
                  <a:tcPr marL="5971" marR="5971" marT="5971" marB="5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effectLst/>
                        </a:rPr>
                        <a:t>Tutorial</a:t>
                      </a:r>
                      <a:endParaRPr lang="de-DE" sz="1400" b="1" dirty="0">
                        <a:effectLst/>
                      </a:endParaRPr>
                    </a:p>
                  </a:txBody>
                  <a:tcPr marL="5971" marR="5971" marT="5971" marB="5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effectLst/>
                        </a:rPr>
                        <a:t>Exercises</a:t>
                      </a:r>
                      <a:endParaRPr lang="de-DE" sz="1400" b="1" dirty="0">
                        <a:effectLst/>
                      </a:endParaRPr>
                    </a:p>
                  </a:txBody>
                  <a:tcPr marL="5971" marR="5971" marT="5971" marB="5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608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07.04. &amp; 08.04.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Probability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Theory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Intro Julia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14.04.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15.04.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 Inference Methods and Decision-Making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0" dirty="0" err="1" smtClean="0"/>
                        <a:t>no</a:t>
                      </a:r>
                      <a:r>
                        <a:rPr lang="de-DE" sz="1100" b="0" dirty="0" smtClean="0"/>
                        <a:t> </a:t>
                      </a:r>
                      <a:r>
                        <a:rPr lang="de-DE" sz="1100" b="0" dirty="0" err="1" smtClean="0"/>
                        <a:t>tutorial</a:t>
                      </a:r>
                      <a:endParaRPr lang="de-DE" sz="1100" b="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0" dirty="0" err="1" smtClean="0"/>
                        <a:t>Exercise</a:t>
                      </a:r>
                      <a:r>
                        <a:rPr lang="de-DE" sz="1100" b="0" dirty="0" smtClean="0"/>
                        <a:t> 1</a:t>
                      </a:r>
                      <a:endParaRPr lang="de-DE" sz="1100" b="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21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21.04.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22.04.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dirty="0" err="1" smtClean="0"/>
                        <a:t>no</a:t>
                      </a:r>
                      <a:r>
                        <a:rPr lang="de-DE" sz="1100" b="1" dirty="0" smtClean="0"/>
                        <a:t> </a:t>
                      </a:r>
                      <a:r>
                        <a:rPr lang="de-DE" sz="1100" b="1" dirty="0" err="1" smtClean="0"/>
                        <a:t>lecture</a:t>
                      </a:r>
                      <a:endParaRPr lang="de-DE" sz="1100" b="1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 err="1" smtClean="0">
                          <a:solidFill>
                            <a:schemeClr val="tx1"/>
                          </a:solidFill>
                        </a:rPr>
                        <a:t>Theory</a:t>
                      </a:r>
                      <a:r>
                        <a:rPr lang="de-DE" sz="1100" b="0" dirty="0" smtClean="0">
                          <a:solidFill>
                            <a:schemeClr val="tx1"/>
                          </a:solidFill>
                        </a:rPr>
                        <a:t> Unit 1 &amp; 2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(14.04. </a:t>
                      </a:r>
                      <a:r>
                        <a:rPr lang="de-DE" sz="1100" b="0" dirty="0" smtClean="0">
                          <a:solidFill>
                            <a:schemeClr val="tx1"/>
                          </a:solidFill>
                        </a:rPr>
                        <a:t>– 08.05</a:t>
                      </a:r>
                      <a:r>
                        <a:rPr lang="de-DE" sz="1100" b="1" dirty="0" smtClean="0">
                          <a:solidFill>
                            <a:srgbClr val="006600"/>
                          </a:solidFill>
                        </a:rPr>
                        <a:t>.</a:t>
                      </a:r>
                      <a:r>
                        <a:rPr lang="de-DE" sz="1100" dirty="0" smtClean="0"/>
                        <a:t>)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28.04.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29.04.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 smtClean="0"/>
                        <a:t>3 </a:t>
                      </a:r>
                      <a:r>
                        <a:rPr lang="de-DE" sz="1100" b="0" dirty="0" err="1" smtClean="0"/>
                        <a:t>Graphical</a:t>
                      </a:r>
                      <a:r>
                        <a:rPr lang="de-DE" sz="1100" b="0" dirty="0" smtClean="0"/>
                        <a:t> Models: Independence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0" dirty="0" err="1">
                          <a:solidFill>
                            <a:schemeClr val="tx1"/>
                          </a:solidFill>
                        </a:rPr>
                        <a:t>Theory</a:t>
                      </a:r>
                      <a:r>
                        <a:rPr lang="de-DE" sz="1100" b="0" dirty="0">
                          <a:solidFill>
                            <a:schemeClr val="tx1"/>
                          </a:solidFill>
                        </a:rPr>
                        <a:t> Unit </a:t>
                      </a:r>
                      <a:r>
                        <a:rPr lang="de-DE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dirty="0" smtClean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05.05.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06.05.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dirty="0" smtClean="0"/>
                        <a:t>4 </a:t>
                      </a:r>
                      <a:r>
                        <a:rPr lang="de-DE" sz="1100" b="0" i="0" dirty="0" err="1" smtClean="0"/>
                        <a:t>Graphical</a:t>
                      </a:r>
                      <a:r>
                        <a:rPr lang="de-DE" sz="1100" b="0" i="0" dirty="0" smtClean="0"/>
                        <a:t> Models: </a:t>
                      </a:r>
                      <a:r>
                        <a:rPr lang="de-DE" sz="1100" b="0" i="0" dirty="0" err="1" smtClean="0"/>
                        <a:t>Exact</a:t>
                      </a:r>
                      <a:r>
                        <a:rPr lang="de-DE" sz="1100" b="0" i="0" dirty="0" smtClean="0"/>
                        <a:t> </a:t>
                      </a:r>
                      <a:r>
                        <a:rPr lang="de-DE" sz="1100" b="0" i="0" dirty="0" err="1" smtClean="0"/>
                        <a:t>Inference</a:t>
                      </a:r>
                      <a:endParaRPr lang="de-DE" sz="1100" b="0" i="0" dirty="0" smtClean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0" i="0" dirty="0" err="1" smtClean="0">
                          <a:solidFill>
                            <a:schemeClr val="tx1"/>
                          </a:solidFill>
                        </a:rPr>
                        <a:t>Theory</a:t>
                      </a:r>
                      <a:r>
                        <a:rPr lang="de-DE" sz="1100" b="0" i="0" baseline="0" dirty="0" smtClean="0">
                          <a:solidFill>
                            <a:schemeClr val="tx1"/>
                          </a:solidFill>
                        </a:rPr>
                        <a:t> Unit 4</a:t>
                      </a:r>
                      <a:endParaRPr lang="de-DE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dirty="0" err="1" smtClean="0"/>
                        <a:t>Exercise</a:t>
                      </a:r>
                      <a:r>
                        <a:rPr lang="de-DE" sz="1100" b="0" i="0" dirty="0" smtClean="0"/>
                        <a:t> 2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21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12.05.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13.05.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 smtClean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de-DE" sz="1100" b="0" dirty="0" err="1" smtClean="0">
                          <a:solidFill>
                            <a:schemeClr val="tx1"/>
                          </a:solidFill>
                        </a:rPr>
                        <a:t>Graphical</a:t>
                      </a:r>
                      <a:r>
                        <a:rPr lang="de-DE" sz="1100" b="0" dirty="0" smtClean="0">
                          <a:solidFill>
                            <a:schemeClr val="tx1"/>
                          </a:solidFill>
                        </a:rPr>
                        <a:t> Models: </a:t>
                      </a:r>
                      <a:r>
                        <a:rPr lang="de-DE" sz="1100" b="0" dirty="0" err="1" smtClean="0">
                          <a:solidFill>
                            <a:schemeClr val="tx1"/>
                          </a:solidFill>
                        </a:rPr>
                        <a:t>Approximate</a:t>
                      </a:r>
                      <a:r>
                        <a:rPr lang="de-DE" sz="11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b="0" dirty="0" err="1" smtClean="0">
                          <a:solidFill>
                            <a:schemeClr val="tx1"/>
                          </a:solidFill>
                        </a:rPr>
                        <a:t>Inference</a:t>
                      </a:r>
                      <a:endParaRPr lang="de-DE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0" dirty="0" err="1">
                          <a:solidFill>
                            <a:schemeClr val="tx1"/>
                          </a:solidFill>
                        </a:rPr>
                        <a:t>Theory</a:t>
                      </a:r>
                      <a:r>
                        <a:rPr lang="de-DE" sz="1100" b="0" dirty="0">
                          <a:solidFill>
                            <a:schemeClr val="tx1"/>
                          </a:solidFill>
                        </a:rPr>
                        <a:t> Unit </a:t>
                      </a:r>
                      <a:r>
                        <a:rPr lang="de-DE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 smtClean="0"/>
                        <a:t>(05.05. – 19.05.)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621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19.05. &amp; 20.05.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6 </a:t>
                      </a:r>
                      <a:r>
                        <a:rPr lang="de-DE" sz="1100" b="0" dirty="0" err="1" smtClean="0"/>
                        <a:t>Bayesian</a:t>
                      </a:r>
                      <a:r>
                        <a:rPr lang="de-DE" sz="1100" b="0" dirty="0" smtClean="0"/>
                        <a:t> Ranking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0" dirty="0" err="1" smtClean="0">
                          <a:solidFill>
                            <a:schemeClr val="tx1"/>
                          </a:solidFill>
                        </a:rPr>
                        <a:t>Theory</a:t>
                      </a:r>
                      <a:r>
                        <a:rPr lang="de-DE" sz="1100" b="0" dirty="0" smtClean="0">
                          <a:solidFill>
                            <a:schemeClr val="tx1"/>
                          </a:solidFill>
                        </a:rPr>
                        <a:t> Unit 6</a:t>
                      </a:r>
                      <a:endParaRPr lang="de-DE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err="1" smtClean="0"/>
                        <a:t>Exercise</a:t>
                      </a:r>
                      <a:r>
                        <a:rPr lang="de-DE" sz="1100" b="1" dirty="0" smtClean="0"/>
                        <a:t> 3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26.05.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27.05.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smtClean="0"/>
                        <a:t>7 </a:t>
                      </a:r>
                      <a:r>
                        <a:rPr lang="en-US" sz="1100" b="1" dirty="0" smtClean="0"/>
                        <a:t>Linear Basis Function Models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dirty="0" err="1">
                          <a:solidFill>
                            <a:srgbClr val="006600"/>
                          </a:solidFill>
                        </a:rPr>
                        <a:t>Theory</a:t>
                      </a:r>
                      <a:r>
                        <a:rPr lang="de-DE" sz="1100" b="1" dirty="0">
                          <a:solidFill>
                            <a:srgbClr val="006600"/>
                          </a:solidFill>
                        </a:rPr>
                        <a:t> Unit </a:t>
                      </a:r>
                      <a:r>
                        <a:rPr lang="de-DE" sz="1100" b="1" dirty="0" smtClean="0">
                          <a:solidFill>
                            <a:srgbClr val="006600"/>
                          </a:solidFill>
                        </a:rPr>
                        <a:t>7</a:t>
                      </a:r>
                      <a:endParaRPr lang="de-DE" sz="1100" b="1" dirty="0">
                        <a:solidFill>
                          <a:srgbClr val="006600"/>
                        </a:solidFill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smtClean="0"/>
                        <a:t>(19.05. </a:t>
                      </a:r>
                      <a:r>
                        <a:rPr lang="de-DE" sz="1100" b="1" dirty="0" smtClean="0">
                          <a:solidFill>
                            <a:srgbClr val="C00000"/>
                          </a:solidFill>
                        </a:rPr>
                        <a:t>– 05.06</a:t>
                      </a:r>
                      <a:r>
                        <a:rPr lang="de-DE" sz="1100" b="1" dirty="0" smtClean="0"/>
                        <a:t>.)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02.06.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03.06.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8 </a:t>
                      </a:r>
                      <a:r>
                        <a:rPr lang="de-DE" sz="1100" dirty="0" err="1" smtClean="0"/>
                        <a:t>Bayesian</a:t>
                      </a:r>
                      <a:r>
                        <a:rPr lang="de-DE" sz="1100" dirty="0" smtClean="0"/>
                        <a:t> Regression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Theory</a:t>
                      </a:r>
                      <a:r>
                        <a:rPr lang="de-DE" sz="1100" baseline="0" dirty="0" smtClean="0"/>
                        <a:t> Unit 8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 smtClean="0"/>
                        <a:t>Exercise</a:t>
                      </a:r>
                      <a:r>
                        <a:rPr lang="de-DE" sz="1100" dirty="0" smtClean="0"/>
                        <a:t> 4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09.06.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10.06.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dirty="0" err="1" smtClean="0"/>
                        <a:t>no</a:t>
                      </a:r>
                      <a:r>
                        <a:rPr lang="de-DE" sz="1100" b="1" baseline="0" dirty="0" smtClean="0"/>
                        <a:t> </a:t>
                      </a:r>
                      <a:r>
                        <a:rPr lang="de-DE" sz="1100" b="1" baseline="0" dirty="0" err="1" smtClean="0"/>
                        <a:t>lecture</a:t>
                      </a:r>
                      <a:endParaRPr lang="de-DE" sz="1100" b="1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/>
                        <a:t>9 </a:t>
                      </a:r>
                      <a:r>
                        <a:rPr lang="de-DE" sz="1100" dirty="0" err="1" smtClean="0"/>
                        <a:t>Bayesian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Classification</a:t>
                      </a:r>
                      <a:endParaRPr lang="de-DE" sz="1100" dirty="0" smtClean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/>
                        <a:t>(02.06. – 23.06.)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16.06.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17.06.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 </a:t>
                      </a:r>
                      <a:r>
                        <a:rPr lang="de-DE" sz="1100" dirty="0" smtClean="0"/>
                        <a:t>Non-</a:t>
                      </a:r>
                      <a:r>
                        <a:rPr lang="de-DE" sz="1100" dirty="0" err="1" smtClean="0"/>
                        <a:t>Bayesian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Classification</a:t>
                      </a:r>
                      <a:r>
                        <a:rPr lang="de-DE" sz="1100" dirty="0" smtClean="0"/>
                        <a:t> Learning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 smtClean="0"/>
                        <a:t>Theory</a:t>
                      </a:r>
                      <a:r>
                        <a:rPr lang="de-DE" sz="1100" dirty="0" smtClean="0"/>
                        <a:t> Unit 9 &amp; 10</a:t>
                      </a: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23.06.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24.06.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11 </a:t>
                      </a:r>
                      <a:r>
                        <a:rPr lang="de-DE" sz="1100" dirty="0" err="1" smtClean="0"/>
                        <a:t>Gaussian</a:t>
                      </a:r>
                      <a:r>
                        <a:rPr lang="de-DE" sz="1100" dirty="0" smtClean="0"/>
                        <a:t> Processes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Theory</a:t>
                      </a:r>
                      <a:r>
                        <a:rPr lang="de-DE" sz="1100" dirty="0"/>
                        <a:t> Unit </a:t>
                      </a:r>
                      <a:r>
                        <a:rPr lang="de-DE" sz="1100" dirty="0" smtClean="0"/>
                        <a:t>11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Exercise</a:t>
                      </a:r>
                      <a:r>
                        <a:rPr lang="de-DE" sz="1100" dirty="0" smtClean="0"/>
                        <a:t> 5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608">
                <a:tc>
                  <a:txBody>
                    <a:bodyPr/>
                    <a:lstStyle/>
                    <a:p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30.06. </a:t>
                      </a:r>
                      <a:r>
                        <a:rPr lang="de-DE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01.07.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 Information Theory</a:t>
                      </a:r>
                      <a:endParaRPr lang="en-US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Theory</a:t>
                      </a:r>
                      <a:r>
                        <a:rPr lang="de-DE" sz="1100" baseline="0" dirty="0" smtClean="0"/>
                        <a:t> Unit 12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(23.06. – 07.07.)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635">
                <a:tc>
                  <a:txBody>
                    <a:bodyPr/>
                    <a:lstStyle/>
                    <a:p>
                      <a:r>
                        <a:rPr lang="de-DE" sz="1100" b="1" dirty="0" smtClean="0"/>
                        <a:t>07.07. </a:t>
                      </a:r>
                      <a:r>
                        <a:rPr lang="de-DE" sz="1100" b="1" dirty="0"/>
                        <a:t>&amp; </a:t>
                      </a:r>
                      <a:r>
                        <a:rPr lang="de-DE" sz="1100" b="1" dirty="0" smtClean="0"/>
                        <a:t>08.07.</a:t>
                      </a:r>
                      <a:endParaRPr lang="de-DE" sz="1100" b="1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13</a:t>
                      </a:r>
                      <a:r>
                        <a:rPr lang="de-DE" sz="1100" baseline="0" dirty="0" smtClean="0"/>
                        <a:t> Real-World </a:t>
                      </a:r>
                      <a:r>
                        <a:rPr lang="de-DE" sz="1100" baseline="0" dirty="0" err="1" smtClean="0"/>
                        <a:t>Applications</a:t>
                      </a:r>
                      <a:endParaRPr lang="de-DE" sz="11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600" dirty="0"/>
                        <a:t/>
                      </a:r>
                      <a:br>
                        <a:rPr lang="de-DE" sz="600" dirty="0"/>
                      </a:br>
                      <a:endParaRPr lang="de-DE" sz="6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600" dirty="0"/>
                    </a:p>
                  </a:txBody>
                  <a:tcPr marL="28662" marR="28662" marT="14331" marB="143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957541" y="4371950"/>
            <a:ext cx="25565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Rechteck 1"/>
          <p:cNvSpPr/>
          <p:nvPr/>
        </p:nvSpPr>
        <p:spPr bwMode="gray">
          <a:xfrm>
            <a:off x="7452320" y="4083918"/>
            <a:ext cx="122004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73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525592" cy="3563938"/>
          </a:xfrm>
        </p:spPr>
        <p:txBody>
          <a:bodyPr/>
          <a:lstStyle/>
          <a:p>
            <a:pPr lvl="0">
              <a:lnSpc>
                <a:spcPct val="150000"/>
              </a:lnSpc>
              <a:tabLst>
                <a:tab pos="360363" algn="l"/>
                <a:tab pos="4391025" algn="l"/>
                <a:tab pos="4572000" algn="l"/>
              </a:tabLst>
            </a:pPr>
            <a:r>
              <a:rPr lang="de-DE" dirty="0" smtClean="0">
                <a:solidFill>
                  <a:srgbClr val="323232"/>
                </a:solidFill>
              </a:rPr>
              <a:t>		 General </a:t>
            </a:r>
            <a:r>
              <a:rPr lang="de-DE" dirty="0" err="1">
                <a:solidFill>
                  <a:srgbClr val="323232"/>
                </a:solidFill>
              </a:rPr>
              <a:t>f</a:t>
            </a:r>
            <a:r>
              <a:rPr lang="de-DE" dirty="0" err="1" smtClean="0">
                <a:solidFill>
                  <a:srgbClr val="323232"/>
                </a:solidFill>
              </a:rPr>
              <a:t>ormula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to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compute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i="1" dirty="0" smtClean="0">
                <a:solidFill>
                  <a:srgbClr val="323232"/>
                </a:solidFill>
              </a:rPr>
              <a:t>L</a:t>
            </a:r>
            <a:r>
              <a:rPr lang="de-DE" dirty="0" smtClean="0">
                <a:solidFill>
                  <a:srgbClr val="323232"/>
                </a:solidFill>
              </a:rPr>
              <a:t>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Solve Ax=b: </a:t>
            </a:r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30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pic>
        <p:nvPicPr>
          <p:cNvPr id="2836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462"/>
          <a:stretch/>
        </p:blipFill>
        <p:spPr bwMode="auto">
          <a:xfrm>
            <a:off x="368607" y="1266981"/>
            <a:ext cx="4059377" cy="252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387190"/>
              </p:ext>
            </p:extLst>
          </p:nvPr>
        </p:nvGraphicFramePr>
        <p:xfrm>
          <a:off x="381000" y="3867150"/>
          <a:ext cx="4065588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42" name="Equation" r:id="rId4" imgW="3606480" imgH="927000" progId="Equation.DSMT4">
                  <p:embed/>
                </p:oleObj>
              </mc:Choice>
              <mc:Fallback>
                <p:oleObj name="Equation" r:id="rId4" imgW="360648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67150"/>
                        <a:ext cx="4065588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838914"/>
              </p:ext>
            </p:extLst>
          </p:nvPr>
        </p:nvGraphicFramePr>
        <p:xfrm>
          <a:off x="4749800" y="1751013"/>
          <a:ext cx="3351213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43" name="Equation" r:id="rId6" imgW="2971800" imgH="1676160" progId="Equation.DSMT4">
                  <p:embed/>
                </p:oleObj>
              </mc:Choice>
              <mc:Fallback>
                <p:oleObj name="Equation" r:id="rId6" imgW="2971800" imgH="1676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1751013"/>
                        <a:ext cx="3351213" cy="191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Gerade Verbindung mit Pfeil 11"/>
          <p:cNvCxnSpPr/>
          <p:nvPr/>
        </p:nvCxnSpPr>
        <p:spPr bwMode="gray">
          <a:xfrm>
            <a:off x="1098364" y="3087432"/>
            <a:ext cx="0" cy="144016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 bwMode="gray">
          <a:xfrm>
            <a:off x="1435218" y="3256258"/>
            <a:ext cx="368908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 bwMode="gray">
          <a:xfrm>
            <a:off x="1389088" y="3597114"/>
            <a:ext cx="184454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 bwMode="gray">
          <a:xfrm>
            <a:off x="2843808" y="3576729"/>
            <a:ext cx="184454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 bwMode="gray">
          <a:xfrm>
            <a:off x="1187624" y="3087432"/>
            <a:ext cx="0" cy="463455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 bwMode="gray">
          <a:xfrm>
            <a:off x="1435218" y="3320285"/>
            <a:ext cx="616502" cy="196617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 bwMode="gray">
          <a:xfrm>
            <a:off x="1393320" y="3727871"/>
            <a:ext cx="1634942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648" name="Abgerundetes Rechteck 283647"/>
          <p:cNvSpPr/>
          <p:nvPr/>
        </p:nvSpPr>
        <p:spPr bwMode="gray">
          <a:xfrm>
            <a:off x="1450201" y="1860296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 bwMode="gray">
          <a:xfrm>
            <a:off x="1323014" y="2102198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36" name="Abgerundetes Rechteck 35"/>
          <p:cNvSpPr/>
          <p:nvPr/>
        </p:nvSpPr>
        <p:spPr bwMode="gray">
          <a:xfrm>
            <a:off x="1317388" y="2326848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 bwMode="gray">
          <a:xfrm>
            <a:off x="2584654" y="2105198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 bwMode="gray">
          <a:xfrm>
            <a:off x="2588044" y="2332848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 bwMode="gray">
          <a:xfrm>
            <a:off x="3990700" y="2326848"/>
            <a:ext cx="3105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88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Questions</a:t>
            </a:r>
            <a:r>
              <a:rPr lang="de-DE" altLang="x-none" dirty="0" smtClean="0"/>
              <a:t> and Updates</a:t>
            </a:r>
            <a:endParaRPr lang="de-DE" altLang="x-non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Recap</a:t>
            </a:r>
            <a:r>
              <a:rPr lang="de-DE" altLang="x-none" dirty="0"/>
              <a:t>: </a:t>
            </a:r>
            <a:r>
              <a:rPr lang="de-DE" altLang="x-none" dirty="0" smtClean="0"/>
              <a:t>Unit </a:t>
            </a:r>
            <a:r>
              <a:rPr lang="de-DE" altLang="x-none" dirty="0" smtClean="0"/>
              <a:t>7, </a:t>
            </a:r>
            <a:r>
              <a:rPr lang="de-DE" altLang="x-none" dirty="0" smtClean="0"/>
              <a:t>Linear Algebra, and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Inverse of a Matrix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Recap</a:t>
            </a:r>
            <a:r>
              <a:rPr lang="de-DE" altLang="x-none" dirty="0" smtClean="0"/>
              <a:t>: </a:t>
            </a:r>
            <a:r>
              <a:rPr lang="de-DE" altLang="x-none" dirty="0" err="1" smtClean="0"/>
              <a:t>Cholesky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Decomposition</a:t>
            </a:r>
            <a:endParaRPr lang="de-DE" altLang="x-none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b="1" dirty="0" err="1" smtClean="0"/>
              <a:t>Recap</a:t>
            </a:r>
            <a:r>
              <a:rPr lang="de-DE" altLang="x-none" b="1" dirty="0" smtClean="0"/>
              <a:t>: Linear Regression in Matrix Notation</a:t>
            </a:r>
            <a:endParaRPr lang="de-DE" altLang="x-none" b="1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31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50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x-none" dirty="0" err="1" smtClean="0"/>
              <a:t>Dependent</a:t>
            </a:r>
            <a:r>
              <a:rPr lang="de-DE" altLang="x-none" dirty="0" smtClean="0"/>
              <a:t> variable y</a:t>
            </a:r>
          </a:p>
          <a:p>
            <a:pPr>
              <a:lnSpc>
                <a:spcPct val="150000"/>
              </a:lnSpc>
            </a:pPr>
            <a:r>
              <a:rPr lang="de-DE" altLang="x-none" dirty="0" err="1" smtClean="0"/>
              <a:t>Explanatory</a:t>
            </a:r>
            <a:r>
              <a:rPr lang="de-DE" altLang="x-none" dirty="0" smtClean="0"/>
              <a:t> variables x</a:t>
            </a:r>
            <a:r>
              <a:rPr lang="de-DE" altLang="x-none" sz="1000" dirty="0" smtClean="0"/>
              <a:t>0</a:t>
            </a:r>
            <a:r>
              <a:rPr lang="de-DE" altLang="x-none" dirty="0" smtClean="0"/>
              <a:t>, x</a:t>
            </a:r>
            <a:r>
              <a:rPr lang="de-DE" altLang="x-none" sz="1000" dirty="0" smtClean="0"/>
              <a:t>1</a:t>
            </a:r>
            <a:r>
              <a:rPr lang="de-DE" altLang="x-none" dirty="0" smtClean="0"/>
              <a:t>, …, </a:t>
            </a:r>
            <a:r>
              <a:rPr lang="de-DE" altLang="x-none" dirty="0" err="1" smtClean="0"/>
              <a:t>x</a:t>
            </a:r>
            <a:r>
              <a:rPr lang="de-DE" altLang="x-none" sz="1000" dirty="0" err="1" smtClean="0"/>
              <a:t>K</a:t>
            </a:r>
            <a:endParaRPr lang="de-DE" altLang="x-none" dirty="0" smtClean="0"/>
          </a:p>
          <a:p>
            <a:pPr>
              <a:lnSpc>
                <a:spcPct val="250000"/>
              </a:lnSpc>
            </a:pPr>
            <a:r>
              <a:rPr lang="de-DE" altLang="x-none" dirty="0" smtClean="0"/>
              <a:t>Model: Find </a:t>
            </a:r>
            <a:r>
              <a:rPr lang="de-DE" altLang="x-none" dirty="0" err="1" smtClean="0"/>
              <a:t>weights</a:t>
            </a:r>
            <a:r>
              <a:rPr lang="de-DE" altLang="x-none" dirty="0" smtClean="0"/>
              <a:t> such </a:t>
            </a:r>
            <a:r>
              <a:rPr lang="de-DE" altLang="x-none" dirty="0" err="1" smtClean="0"/>
              <a:t>that</a:t>
            </a:r>
            <a:endParaRPr lang="de-DE" altLang="x-none" dirty="0" smtClean="0"/>
          </a:p>
          <a:p>
            <a:pPr>
              <a:lnSpc>
                <a:spcPct val="200000"/>
              </a:lnSpc>
              <a:tabLst>
                <a:tab pos="1704975" algn="l"/>
                <a:tab pos="2238375" algn="l"/>
              </a:tabLst>
            </a:pPr>
            <a:r>
              <a:rPr lang="de-DE" dirty="0"/>
              <a:t>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: Regression &amp; Linear Basis </a:t>
            </a:r>
            <a:r>
              <a:rPr lang="de-DE" dirty="0" err="1" smtClean="0"/>
              <a:t>Function</a:t>
            </a:r>
            <a:r>
              <a:rPr lang="de-DE" dirty="0" smtClean="0"/>
              <a:t> Models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32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672572"/>
              </p:ext>
            </p:extLst>
          </p:nvPr>
        </p:nvGraphicFramePr>
        <p:xfrm>
          <a:off x="3074988" y="2298700"/>
          <a:ext cx="3187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81" name="Equation" r:id="rId3" imgW="2831760" imgH="355320" progId="Equation.DSMT4">
                  <p:embed/>
                </p:oleObj>
              </mc:Choice>
              <mc:Fallback>
                <p:oleObj name="Equation" r:id="rId3" imgW="2831760" imgH="355320" progId="Equation.DSMT4">
                  <p:embed/>
                  <p:pic>
                    <p:nvPicPr>
                      <p:cNvPr id="0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2298700"/>
                        <a:ext cx="3187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674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x-none" dirty="0" err="1" smtClean="0"/>
              <a:t>Dependent</a:t>
            </a:r>
            <a:r>
              <a:rPr lang="de-DE" altLang="x-none" dirty="0" smtClean="0"/>
              <a:t> variable y</a:t>
            </a:r>
          </a:p>
          <a:p>
            <a:pPr>
              <a:lnSpc>
                <a:spcPct val="150000"/>
              </a:lnSpc>
            </a:pPr>
            <a:r>
              <a:rPr lang="de-DE" altLang="x-none" dirty="0" err="1" smtClean="0"/>
              <a:t>Explanatory</a:t>
            </a:r>
            <a:r>
              <a:rPr lang="de-DE" altLang="x-none" dirty="0" smtClean="0"/>
              <a:t> variables x</a:t>
            </a:r>
            <a:r>
              <a:rPr lang="de-DE" altLang="x-none" sz="1000" dirty="0" smtClean="0"/>
              <a:t>0</a:t>
            </a:r>
            <a:r>
              <a:rPr lang="de-DE" altLang="x-none" dirty="0" smtClean="0"/>
              <a:t>, x</a:t>
            </a:r>
            <a:r>
              <a:rPr lang="de-DE" altLang="x-none" sz="1000" dirty="0" smtClean="0"/>
              <a:t>1</a:t>
            </a:r>
            <a:r>
              <a:rPr lang="de-DE" altLang="x-none" dirty="0" smtClean="0"/>
              <a:t>, …, </a:t>
            </a:r>
            <a:r>
              <a:rPr lang="de-DE" altLang="x-none" dirty="0" err="1" smtClean="0"/>
              <a:t>x</a:t>
            </a:r>
            <a:r>
              <a:rPr lang="de-DE" altLang="x-none" sz="1000" dirty="0" err="1" smtClean="0"/>
              <a:t>K</a:t>
            </a:r>
            <a:endParaRPr lang="de-DE" altLang="x-none" dirty="0" smtClean="0"/>
          </a:p>
          <a:p>
            <a:pPr>
              <a:lnSpc>
                <a:spcPct val="250000"/>
              </a:lnSpc>
            </a:pPr>
            <a:r>
              <a:rPr lang="de-DE" altLang="x-none" dirty="0" smtClean="0"/>
              <a:t>Model: Find </a:t>
            </a:r>
            <a:r>
              <a:rPr lang="de-DE" altLang="x-none" dirty="0" err="1" smtClean="0"/>
              <a:t>weights</a:t>
            </a:r>
            <a:r>
              <a:rPr lang="de-DE" altLang="x-none" dirty="0" smtClean="0"/>
              <a:t> such </a:t>
            </a:r>
            <a:r>
              <a:rPr lang="de-DE" altLang="x-none" dirty="0" err="1" smtClean="0"/>
              <a:t>that</a:t>
            </a:r>
            <a:endParaRPr lang="de-DE" altLang="x-none" dirty="0" smtClean="0"/>
          </a:p>
          <a:p>
            <a:pPr>
              <a:lnSpc>
                <a:spcPct val="200000"/>
              </a:lnSpc>
            </a:pPr>
            <a:r>
              <a:rPr lang="de-DE" dirty="0" smtClean="0"/>
              <a:t>Data (</a:t>
            </a:r>
            <a:r>
              <a:rPr lang="de-DE" dirty="0" err="1" smtClean="0"/>
              <a:t>Example</a:t>
            </a:r>
            <a:r>
              <a:rPr lang="de-DE" dirty="0" smtClean="0"/>
              <a:t>):</a:t>
            </a:r>
          </a:p>
          <a:p>
            <a:pPr>
              <a:lnSpc>
                <a:spcPct val="200000"/>
              </a:lnSpc>
              <a:tabLst>
                <a:tab pos="1704975" algn="l"/>
                <a:tab pos="2238375" algn="l"/>
              </a:tabLst>
            </a:pPr>
            <a:r>
              <a:rPr lang="de-DE" dirty="0" smtClean="0"/>
              <a:t>Basis </a:t>
            </a:r>
            <a:r>
              <a:rPr lang="de-DE" dirty="0" err="1" smtClean="0"/>
              <a:t>Functions</a:t>
            </a:r>
            <a:r>
              <a:rPr lang="de-DE" dirty="0" smtClean="0"/>
              <a:t>:	(i)	</a:t>
            </a:r>
          </a:p>
          <a:p>
            <a:pPr>
              <a:lnSpc>
                <a:spcPct val="200000"/>
              </a:lnSpc>
              <a:tabLst>
                <a:tab pos="1704975" algn="l"/>
                <a:tab pos="2238375" algn="l"/>
              </a:tabLst>
            </a:pPr>
            <a:r>
              <a:rPr lang="de-DE" dirty="0"/>
              <a:t>	</a:t>
            </a:r>
            <a:r>
              <a:rPr lang="de-DE" dirty="0" smtClean="0"/>
              <a:t>(ii)</a:t>
            </a:r>
          </a:p>
          <a:p>
            <a:pPr>
              <a:lnSpc>
                <a:spcPct val="200000"/>
              </a:lnSpc>
              <a:tabLst>
                <a:tab pos="1704975" algn="l"/>
                <a:tab pos="2238375" algn="l"/>
              </a:tabLst>
            </a:pPr>
            <a:r>
              <a:rPr lang="de-DE" dirty="0"/>
              <a:t>	</a:t>
            </a:r>
            <a:r>
              <a:rPr lang="de-DE" dirty="0" smtClean="0"/>
              <a:t>(iii)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: Regression &amp; Linear Basis </a:t>
            </a:r>
            <a:r>
              <a:rPr lang="de-DE" dirty="0" err="1" smtClean="0"/>
              <a:t>Function</a:t>
            </a:r>
            <a:r>
              <a:rPr lang="de-DE" dirty="0" smtClean="0"/>
              <a:t> Models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33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416067"/>
              </p:ext>
            </p:extLst>
          </p:nvPr>
        </p:nvGraphicFramePr>
        <p:xfrm>
          <a:off x="3074988" y="2298700"/>
          <a:ext cx="3187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20" name="Equation" r:id="rId3" imgW="2831760" imgH="355320" progId="Equation.DSMT4">
                  <p:embed/>
                </p:oleObj>
              </mc:Choice>
              <mc:Fallback>
                <p:oleObj name="Equation" r:id="rId3" imgW="28317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2298700"/>
                        <a:ext cx="3187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248351"/>
              </p:ext>
            </p:extLst>
          </p:nvPr>
        </p:nvGraphicFramePr>
        <p:xfrm>
          <a:off x="2633646" y="2844843"/>
          <a:ext cx="214312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21" name="Equation" r:id="rId5" imgW="1904760" imgH="228600" progId="Equation.DSMT4">
                  <p:embed/>
                </p:oleObj>
              </mc:Choice>
              <mc:Fallback>
                <p:oleObj name="Equation" r:id="rId5" imgW="1904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46" y="2844843"/>
                        <a:ext cx="2143125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544587"/>
              </p:ext>
            </p:extLst>
          </p:nvPr>
        </p:nvGraphicFramePr>
        <p:xfrm>
          <a:off x="2618606" y="3313113"/>
          <a:ext cx="24574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22" name="Equation" r:id="rId7" imgW="2184120" imgH="266400" progId="Equation.DSMT4">
                  <p:embed/>
                </p:oleObj>
              </mc:Choice>
              <mc:Fallback>
                <p:oleObj name="Equation" r:id="rId7" imgW="21841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606" y="3313113"/>
                        <a:ext cx="245745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5032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x-none" dirty="0" err="1" smtClean="0"/>
              <a:t>Dependent</a:t>
            </a:r>
            <a:r>
              <a:rPr lang="de-DE" altLang="x-none" dirty="0" smtClean="0"/>
              <a:t> variable y</a:t>
            </a:r>
          </a:p>
          <a:p>
            <a:pPr>
              <a:lnSpc>
                <a:spcPct val="150000"/>
              </a:lnSpc>
            </a:pPr>
            <a:r>
              <a:rPr lang="de-DE" altLang="x-none" dirty="0" err="1" smtClean="0"/>
              <a:t>Explanatory</a:t>
            </a:r>
            <a:r>
              <a:rPr lang="de-DE" altLang="x-none" dirty="0" smtClean="0"/>
              <a:t> variables x</a:t>
            </a:r>
            <a:r>
              <a:rPr lang="de-DE" altLang="x-none" sz="1000" dirty="0" smtClean="0"/>
              <a:t>0</a:t>
            </a:r>
            <a:r>
              <a:rPr lang="de-DE" altLang="x-none" dirty="0" smtClean="0"/>
              <a:t>, x</a:t>
            </a:r>
            <a:r>
              <a:rPr lang="de-DE" altLang="x-none" sz="1000" dirty="0" smtClean="0"/>
              <a:t>1</a:t>
            </a:r>
            <a:r>
              <a:rPr lang="de-DE" altLang="x-none" dirty="0" smtClean="0"/>
              <a:t>, …, </a:t>
            </a:r>
            <a:r>
              <a:rPr lang="de-DE" altLang="x-none" dirty="0" err="1" smtClean="0"/>
              <a:t>x</a:t>
            </a:r>
            <a:r>
              <a:rPr lang="de-DE" altLang="x-none" sz="1000" dirty="0" err="1" smtClean="0"/>
              <a:t>K</a:t>
            </a:r>
            <a:endParaRPr lang="de-DE" altLang="x-none" dirty="0" smtClean="0"/>
          </a:p>
          <a:p>
            <a:pPr>
              <a:lnSpc>
                <a:spcPct val="250000"/>
              </a:lnSpc>
            </a:pPr>
            <a:r>
              <a:rPr lang="de-DE" altLang="x-none" dirty="0" smtClean="0"/>
              <a:t>Model: Find </a:t>
            </a:r>
            <a:r>
              <a:rPr lang="de-DE" altLang="x-none" dirty="0" err="1" smtClean="0"/>
              <a:t>weights</a:t>
            </a:r>
            <a:r>
              <a:rPr lang="de-DE" altLang="x-none" dirty="0" smtClean="0"/>
              <a:t> such </a:t>
            </a:r>
            <a:r>
              <a:rPr lang="de-DE" altLang="x-none" dirty="0" err="1" smtClean="0"/>
              <a:t>that</a:t>
            </a:r>
            <a:endParaRPr lang="de-DE" altLang="x-none" dirty="0" smtClean="0"/>
          </a:p>
          <a:p>
            <a:pPr>
              <a:lnSpc>
                <a:spcPct val="200000"/>
              </a:lnSpc>
            </a:pPr>
            <a:r>
              <a:rPr lang="de-DE" dirty="0" smtClean="0"/>
              <a:t>Data (</a:t>
            </a:r>
            <a:r>
              <a:rPr lang="de-DE" dirty="0" err="1" smtClean="0"/>
              <a:t>Example</a:t>
            </a:r>
            <a:r>
              <a:rPr lang="de-DE" dirty="0" smtClean="0"/>
              <a:t>):</a:t>
            </a:r>
          </a:p>
          <a:p>
            <a:pPr>
              <a:lnSpc>
                <a:spcPct val="200000"/>
              </a:lnSpc>
              <a:tabLst>
                <a:tab pos="1704975" algn="l"/>
                <a:tab pos="2238375" algn="l"/>
              </a:tabLst>
            </a:pPr>
            <a:r>
              <a:rPr lang="de-DE" dirty="0" smtClean="0"/>
              <a:t>Basis </a:t>
            </a:r>
            <a:r>
              <a:rPr lang="de-DE" dirty="0" err="1" smtClean="0"/>
              <a:t>Functions</a:t>
            </a:r>
            <a:r>
              <a:rPr lang="de-DE" dirty="0" smtClean="0"/>
              <a:t>:	(i)	</a:t>
            </a:r>
          </a:p>
          <a:p>
            <a:pPr>
              <a:lnSpc>
                <a:spcPct val="200000"/>
              </a:lnSpc>
              <a:tabLst>
                <a:tab pos="1704975" algn="l"/>
                <a:tab pos="2238375" algn="l"/>
              </a:tabLst>
            </a:pPr>
            <a:r>
              <a:rPr lang="de-DE" dirty="0"/>
              <a:t>	</a:t>
            </a:r>
            <a:r>
              <a:rPr lang="de-DE" dirty="0" smtClean="0"/>
              <a:t>(ii)</a:t>
            </a:r>
          </a:p>
          <a:p>
            <a:pPr>
              <a:lnSpc>
                <a:spcPct val="200000"/>
              </a:lnSpc>
              <a:tabLst>
                <a:tab pos="1704975" algn="l"/>
                <a:tab pos="2238375" algn="l"/>
              </a:tabLst>
            </a:pPr>
            <a:r>
              <a:rPr lang="de-DE" dirty="0"/>
              <a:t>	</a:t>
            </a:r>
            <a:r>
              <a:rPr lang="de-DE" dirty="0" smtClean="0"/>
              <a:t>(iii)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: Regression &amp; Linear Basis </a:t>
            </a:r>
            <a:r>
              <a:rPr lang="de-DE" dirty="0" err="1" smtClean="0"/>
              <a:t>Function</a:t>
            </a:r>
            <a:r>
              <a:rPr lang="de-DE" dirty="0" smtClean="0"/>
              <a:t> Models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34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866081"/>
              </p:ext>
            </p:extLst>
          </p:nvPr>
        </p:nvGraphicFramePr>
        <p:xfrm>
          <a:off x="3074988" y="2298700"/>
          <a:ext cx="3187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74" name="Equation" r:id="rId3" imgW="2831760" imgH="355320" progId="Equation.DSMT4">
                  <p:embed/>
                </p:oleObj>
              </mc:Choice>
              <mc:Fallback>
                <p:oleObj name="Equation" r:id="rId3" imgW="28317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2298700"/>
                        <a:ext cx="3187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76232"/>
              </p:ext>
            </p:extLst>
          </p:nvPr>
        </p:nvGraphicFramePr>
        <p:xfrm>
          <a:off x="2633646" y="2844843"/>
          <a:ext cx="214312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75" name="Equation" r:id="rId5" imgW="1904760" imgH="228600" progId="Equation.DSMT4">
                  <p:embed/>
                </p:oleObj>
              </mc:Choice>
              <mc:Fallback>
                <p:oleObj name="Equation" r:id="rId5" imgW="1904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46" y="2844843"/>
                        <a:ext cx="2143125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36006"/>
              </p:ext>
            </p:extLst>
          </p:nvPr>
        </p:nvGraphicFramePr>
        <p:xfrm>
          <a:off x="2618606" y="3313113"/>
          <a:ext cx="24574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76" name="Equation" r:id="rId7" imgW="2184120" imgH="266400" progId="Equation.DSMT4">
                  <p:embed/>
                </p:oleObj>
              </mc:Choice>
              <mc:Fallback>
                <p:oleObj name="Equation" r:id="rId7" imgW="21841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606" y="3313113"/>
                        <a:ext cx="245745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563770"/>
              </p:ext>
            </p:extLst>
          </p:nvPr>
        </p:nvGraphicFramePr>
        <p:xfrm>
          <a:off x="2633464" y="3846513"/>
          <a:ext cx="25146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77" name="Equation" r:id="rId9" imgW="2234880" imgH="241200" progId="Equation.DSMT4">
                  <p:embed/>
                </p:oleObj>
              </mc:Choice>
              <mc:Fallback>
                <p:oleObj name="Equation" r:id="rId9" imgW="2234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464" y="3846513"/>
                        <a:ext cx="25146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625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x-none" dirty="0" err="1" smtClean="0"/>
              <a:t>Dependent</a:t>
            </a:r>
            <a:r>
              <a:rPr lang="de-DE" altLang="x-none" dirty="0" smtClean="0"/>
              <a:t> variable y</a:t>
            </a:r>
          </a:p>
          <a:p>
            <a:pPr>
              <a:lnSpc>
                <a:spcPct val="150000"/>
              </a:lnSpc>
            </a:pPr>
            <a:r>
              <a:rPr lang="de-DE" altLang="x-none" dirty="0" err="1" smtClean="0"/>
              <a:t>Explanatory</a:t>
            </a:r>
            <a:r>
              <a:rPr lang="de-DE" altLang="x-none" dirty="0" smtClean="0"/>
              <a:t> variables x</a:t>
            </a:r>
            <a:r>
              <a:rPr lang="de-DE" altLang="x-none" sz="1000" dirty="0" smtClean="0"/>
              <a:t>0</a:t>
            </a:r>
            <a:r>
              <a:rPr lang="de-DE" altLang="x-none" dirty="0" smtClean="0"/>
              <a:t>, x</a:t>
            </a:r>
            <a:r>
              <a:rPr lang="de-DE" altLang="x-none" sz="1000" dirty="0" smtClean="0"/>
              <a:t>1</a:t>
            </a:r>
            <a:r>
              <a:rPr lang="de-DE" altLang="x-none" dirty="0" smtClean="0"/>
              <a:t>, …, </a:t>
            </a:r>
            <a:r>
              <a:rPr lang="de-DE" altLang="x-none" dirty="0" err="1" smtClean="0"/>
              <a:t>x</a:t>
            </a:r>
            <a:r>
              <a:rPr lang="de-DE" altLang="x-none" sz="1000" dirty="0" err="1" smtClean="0"/>
              <a:t>K</a:t>
            </a:r>
            <a:endParaRPr lang="de-DE" altLang="x-none" dirty="0" smtClean="0"/>
          </a:p>
          <a:p>
            <a:pPr>
              <a:lnSpc>
                <a:spcPct val="250000"/>
              </a:lnSpc>
            </a:pPr>
            <a:r>
              <a:rPr lang="de-DE" altLang="x-none" dirty="0" smtClean="0"/>
              <a:t>Model: Find </a:t>
            </a:r>
            <a:r>
              <a:rPr lang="de-DE" altLang="x-none" dirty="0" err="1" smtClean="0"/>
              <a:t>weights</a:t>
            </a:r>
            <a:r>
              <a:rPr lang="de-DE" altLang="x-none" dirty="0" smtClean="0"/>
              <a:t> such </a:t>
            </a:r>
            <a:r>
              <a:rPr lang="de-DE" altLang="x-none" dirty="0" err="1" smtClean="0"/>
              <a:t>that</a:t>
            </a:r>
            <a:endParaRPr lang="de-DE" altLang="x-none" dirty="0" smtClean="0"/>
          </a:p>
          <a:p>
            <a:pPr>
              <a:lnSpc>
                <a:spcPct val="200000"/>
              </a:lnSpc>
            </a:pPr>
            <a:r>
              <a:rPr lang="de-DE" dirty="0" smtClean="0"/>
              <a:t>Data (</a:t>
            </a:r>
            <a:r>
              <a:rPr lang="de-DE" dirty="0" err="1" smtClean="0"/>
              <a:t>Example</a:t>
            </a:r>
            <a:r>
              <a:rPr lang="de-DE" dirty="0" smtClean="0"/>
              <a:t>):</a:t>
            </a:r>
          </a:p>
          <a:p>
            <a:pPr>
              <a:lnSpc>
                <a:spcPct val="200000"/>
              </a:lnSpc>
              <a:tabLst>
                <a:tab pos="1704975" algn="l"/>
                <a:tab pos="2238375" algn="l"/>
              </a:tabLst>
            </a:pPr>
            <a:r>
              <a:rPr lang="de-DE" dirty="0" smtClean="0"/>
              <a:t>Basis </a:t>
            </a:r>
            <a:r>
              <a:rPr lang="de-DE" dirty="0" err="1" smtClean="0"/>
              <a:t>Functions</a:t>
            </a:r>
            <a:r>
              <a:rPr lang="de-DE" dirty="0" smtClean="0"/>
              <a:t>:	(i)	</a:t>
            </a:r>
          </a:p>
          <a:p>
            <a:pPr>
              <a:lnSpc>
                <a:spcPct val="200000"/>
              </a:lnSpc>
              <a:tabLst>
                <a:tab pos="1704975" algn="l"/>
                <a:tab pos="2238375" algn="l"/>
              </a:tabLst>
            </a:pPr>
            <a:r>
              <a:rPr lang="de-DE" dirty="0"/>
              <a:t>	</a:t>
            </a:r>
            <a:r>
              <a:rPr lang="de-DE" dirty="0" smtClean="0"/>
              <a:t>(ii)</a:t>
            </a:r>
          </a:p>
          <a:p>
            <a:pPr>
              <a:lnSpc>
                <a:spcPct val="200000"/>
              </a:lnSpc>
              <a:tabLst>
                <a:tab pos="1704975" algn="l"/>
                <a:tab pos="2238375" algn="l"/>
              </a:tabLst>
            </a:pPr>
            <a:r>
              <a:rPr lang="de-DE" dirty="0"/>
              <a:t>	</a:t>
            </a:r>
            <a:r>
              <a:rPr lang="de-DE" dirty="0" smtClean="0"/>
              <a:t>(iii)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: Regression &amp; Linear Basis </a:t>
            </a:r>
            <a:r>
              <a:rPr lang="de-DE" dirty="0" err="1" smtClean="0"/>
              <a:t>Function</a:t>
            </a:r>
            <a:r>
              <a:rPr lang="de-DE" dirty="0" smtClean="0"/>
              <a:t> Models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35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155818"/>
              </p:ext>
            </p:extLst>
          </p:nvPr>
        </p:nvGraphicFramePr>
        <p:xfrm>
          <a:off x="3074988" y="2298700"/>
          <a:ext cx="3187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328" name="Equation" r:id="rId3" imgW="2831760" imgH="355320" progId="Equation.DSMT4">
                  <p:embed/>
                </p:oleObj>
              </mc:Choice>
              <mc:Fallback>
                <p:oleObj name="Equation" r:id="rId3" imgW="28317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2298700"/>
                        <a:ext cx="3187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011073"/>
              </p:ext>
            </p:extLst>
          </p:nvPr>
        </p:nvGraphicFramePr>
        <p:xfrm>
          <a:off x="2633646" y="2844843"/>
          <a:ext cx="214312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329" name="Equation" r:id="rId5" imgW="1904760" imgH="228600" progId="Equation.DSMT4">
                  <p:embed/>
                </p:oleObj>
              </mc:Choice>
              <mc:Fallback>
                <p:oleObj name="Equation" r:id="rId5" imgW="1904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46" y="2844843"/>
                        <a:ext cx="2143125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700090"/>
              </p:ext>
            </p:extLst>
          </p:nvPr>
        </p:nvGraphicFramePr>
        <p:xfrm>
          <a:off x="2618606" y="3313113"/>
          <a:ext cx="24574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330" name="Equation" r:id="rId7" imgW="2184120" imgH="266400" progId="Equation.DSMT4">
                  <p:embed/>
                </p:oleObj>
              </mc:Choice>
              <mc:Fallback>
                <p:oleObj name="Equation" r:id="rId7" imgW="21841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606" y="3313113"/>
                        <a:ext cx="245745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747989"/>
              </p:ext>
            </p:extLst>
          </p:nvPr>
        </p:nvGraphicFramePr>
        <p:xfrm>
          <a:off x="2633464" y="3846513"/>
          <a:ext cx="25146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331" name="Equation" r:id="rId9" imgW="2234880" imgH="241200" progId="Equation.DSMT4">
                  <p:embed/>
                </p:oleObj>
              </mc:Choice>
              <mc:Fallback>
                <p:oleObj name="Equation" r:id="rId9" imgW="2234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464" y="3846513"/>
                        <a:ext cx="25146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607898"/>
              </p:ext>
            </p:extLst>
          </p:nvPr>
        </p:nvGraphicFramePr>
        <p:xfrm>
          <a:off x="2633753" y="4395564"/>
          <a:ext cx="28860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332" name="Equation" r:id="rId11" imgW="2565360" imgH="482400" progId="Equation.DSMT4">
                  <p:embed/>
                </p:oleObj>
              </mc:Choice>
              <mc:Fallback>
                <p:oleObj name="Equation" r:id="rId11" imgW="2565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753" y="4395564"/>
                        <a:ext cx="28860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126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x-none" dirty="0" err="1" smtClean="0"/>
              <a:t>Dependent</a:t>
            </a:r>
            <a:r>
              <a:rPr lang="de-DE" altLang="x-none" dirty="0" smtClean="0"/>
              <a:t> variable y</a:t>
            </a:r>
          </a:p>
          <a:p>
            <a:pPr>
              <a:lnSpc>
                <a:spcPct val="150000"/>
              </a:lnSpc>
            </a:pPr>
            <a:r>
              <a:rPr lang="de-DE" altLang="x-none" dirty="0" err="1" smtClean="0"/>
              <a:t>Explanatory</a:t>
            </a:r>
            <a:r>
              <a:rPr lang="de-DE" altLang="x-none" dirty="0" smtClean="0"/>
              <a:t> variables x</a:t>
            </a:r>
            <a:r>
              <a:rPr lang="de-DE" altLang="x-none" sz="1000" dirty="0" smtClean="0"/>
              <a:t>0</a:t>
            </a:r>
            <a:r>
              <a:rPr lang="de-DE" altLang="x-none" dirty="0" smtClean="0"/>
              <a:t>, x</a:t>
            </a:r>
            <a:r>
              <a:rPr lang="de-DE" altLang="x-none" sz="1000" dirty="0" smtClean="0"/>
              <a:t>1</a:t>
            </a:r>
            <a:r>
              <a:rPr lang="de-DE" altLang="x-none" dirty="0" smtClean="0"/>
              <a:t>, …, </a:t>
            </a:r>
            <a:r>
              <a:rPr lang="de-DE" altLang="x-none" dirty="0" err="1" smtClean="0"/>
              <a:t>x</a:t>
            </a:r>
            <a:r>
              <a:rPr lang="de-DE" altLang="x-none" sz="1000" dirty="0" err="1" smtClean="0"/>
              <a:t>K</a:t>
            </a:r>
            <a:endParaRPr lang="de-DE" altLang="x-none" dirty="0" smtClean="0"/>
          </a:p>
          <a:p>
            <a:pPr>
              <a:lnSpc>
                <a:spcPct val="250000"/>
              </a:lnSpc>
            </a:pPr>
            <a:r>
              <a:rPr lang="de-DE" altLang="x-none" dirty="0" smtClean="0"/>
              <a:t>Model: Find </a:t>
            </a:r>
            <a:r>
              <a:rPr lang="de-DE" altLang="x-none" dirty="0" err="1" smtClean="0"/>
              <a:t>weights</a:t>
            </a:r>
            <a:r>
              <a:rPr lang="de-DE" altLang="x-none" dirty="0" smtClean="0"/>
              <a:t> such </a:t>
            </a:r>
            <a:r>
              <a:rPr lang="de-DE" altLang="x-none" dirty="0" err="1" smtClean="0"/>
              <a:t>that</a:t>
            </a:r>
            <a:endParaRPr lang="de-DE" altLang="x-none" dirty="0" smtClean="0"/>
          </a:p>
          <a:p>
            <a:pPr>
              <a:lnSpc>
                <a:spcPct val="200000"/>
              </a:lnSpc>
            </a:pPr>
            <a:r>
              <a:rPr lang="de-DE" dirty="0" smtClean="0"/>
              <a:t>Data (</a:t>
            </a:r>
            <a:r>
              <a:rPr lang="de-DE" dirty="0" err="1" smtClean="0"/>
              <a:t>Example</a:t>
            </a:r>
            <a:r>
              <a:rPr lang="de-DE" dirty="0" smtClean="0"/>
              <a:t>):</a:t>
            </a:r>
          </a:p>
          <a:p>
            <a:pPr>
              <a:lnSpc>
                <a:spcPct val="200000"/>
              </a:lnSpc>
              <a:tabLst>
                <a:tab pos="1704975" algn="l"/>
                <a:tab pos="2238375" algn="l"/>
              </a:tabLst>
            </a:pPr>
            <a:r>
              <a:rPr lang="de-DE" dirty="0" smtClean="0"/>
              <a:t>Basis </a:t>
            </a:r>
            <a:r>
              <a:rPr lang="de-DE" dirty="0" err="1" smtClean="0"/>
              <a:t>Functions</a:t>
            </a:r>
            <a:r>
              <a:rPr lang="de-DE" dirty="0" smtClean="0"/>
              <a:t>:	(i)	</a:t>
            </a:r>
          </a:p>
          <a:p>
            <a:pPr>
              <a:lnSpc>
                <a:spcPct val="200000"/>
              </a:lnSpc>
              <a:tabLst>
                <a:tab pos="1704975" algn="l"/>
                <a:tab pos="2238375" algn="l"/>
              </a:tabLst>
            </a:pPr>
            <a:r>
              <a:rPr lang="de-DE" dirty="0"/>
              <a:t>	</a:t>
            </a:r>
            <a:r>
              <a:rPr lang="de-DE" dirty="0" smtClean="0"/>
              <a:t>(ii)</a:t>
            </a:r>
          </a:p>
          <a:p>
            <a:pPr>
              <a:lnSpc>
                <a:spcPct val="200000"/>
              </a:lnSpc>
              <a:tabLst>
                <a:tab pos="1704975" algn="l"/>
                <a:tab pos="2238375" algn="l"/>
              </a:tabLst>
            </a:pPr>
            <a:r>
              <a:rPr lang="de-DE" dirty="0"/>
              <a:t>	</a:t>
            </a:r>
            <a:r>
              <a:rPr lang="de-DE" dirty="0" smtClean="0"/>
              <a:t>(iii)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: Regression &amp; Linear Basis </a:t>
            </a:r>
            <a:r>
              <a:rPr lang="de-DE" dirty="0" err="1" smtClean="0"/>
              <a:t>Function</a:t>
            </a:r>
            <a:r>
              <a:rPr lang="de-DE" dirty="0" smtClean="0"/>
              <a:t> Models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36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619737"/>
              </p:ext>
            </p:extLst>
          </p:nvPr>
        </p:nvGraphicFramePr>
        <p:xfrm>
          <a:off x="3074988" y="2298700"/>
          <a:ext cx="3187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2" name="Equation" r:id="rId3" imgW="2831760" imgH="355320" progId="Equation.DSMT4">
                  <p:embed/>
                </p:oleObj>
              </mc:Choice>
              <mc:Fallback>
                <p:oleObj name="Equation" r:id="rId3" imgW="28317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2298700"/>
                        <a:ext cx="3187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44295"/>
              </p:ext>
            </p:extLst>
          </p:nvPr>
        </p:nvGraphicFramePr>
        <p:xfrm>
          <a:off x="2633646" y="2844843"/>
          <a:ext cx="214312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3" name="Equation" r:id="rId5" imgW="1904760" imgH="228600" progId="Equation.DSMT4">
                  <p:embed/>
                </p:oleObj>
              </mc:Choice>
              <mc:Fallback>
                <p:oleObj name="Equation" r:id="rId5" imgW="1904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46" y="2844843"/>
                        <a:ext cx="2143125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51132"/>
              </p:ext>
            </p:extLst>
          </p:nvPr>
        </p:nvGraphicFramePr>
        <p:xfrm>
          <a:off x="2618606" y="3313113"/>
          <a:ext cx="24574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4" name="Equation" r:id="rId7" imgW="2184120" imgH="266400" progId="Equation.DSMT4">
                  <p:embed/>
                </p:oleObj>
              </mc:Choice>
              <mc:Fallback>
                <p:oleObj name="Equation" r:id="rId7" imgW="21841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606" y="3313113"/>
                        <a:ext cx="245745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223999"/>
              </p:ext>
            </p:extLst>
          </p:nvPr>
        </p:nvGraphicFramePr>
        <p:xfrm>
          <a:off x="2633464" y="3846513"/>
          <a:ext cx="25146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5" name="Equation" r:id="rId9" imgW="2234880" imgH="241200" progId="Equation.DSMT4">
                  <p:embed/>
                </p:oleObj>
              </mc:Choice>
              <mc:Fallback>
                <p:oleObj name="Equation" r:id="rId9" imgW="2234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464" y="3846513"/>
                        <a:ext cx="25146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058930"/>
              </p:ext>
            </p:extLst>
          </p:nvPr>
        </p:nvGraphicFramePr>
        <p:xfrm>
          <a:off x="2633753" y="4395564"/>
          <a:ext cx="28860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6" name="Equation" r:id="rId11" imgW="2565360" imgH="482400" progId="Equation.DSMT4">
                  <p:embed/>
                </p:oleObj>
              </mc:Choice>
              <mc:Fallback>
                <p:oleObj name="Equation" r:id="rId11" imgW="2565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753" y="4395564"/>
                        <a:ext cx="28860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958146"/>
              </p:ext>
            </p:extLst>
          </p:nvPr>
        </p:nvGraphicFramePr>
        <p:xfrm>
          <a:off x="5636666" y="3313113"/>
          <a:ext cx="16716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7" name="Equation" r:id="rId13" imgW="1485720" imgH="355320" progId="Equation.DSMT4">
                  <p:embed/>
                </p:oleObj>
              </mc:Choice>
              <mc:Fallback>
                <p:oleObj name="Equation" r:id="rId13" imgW="14857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6666" y="3313113"/>
                        <a:ext cx="16716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119154"/>
              </p:ext>
            </p:extLst>
          </p:nvPr>
        </p:nvGraphicFramePr>
        <p:xfrm>
          <a:off x="5648937" y="3866051"/>
          <a:ext cx="17002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8" name="Equation" r:id="rId15" imgW="1511280" imgH="355320" progId="Equation.DSMT4">
                  <p:embed/>
                </p:oleObj>
              </mc:Choice>
              <mc:Fallback>
                <p:oleObj name="Equation" r:id="rId15" imgW="15112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937" y="3866051"/>
                        <a:ext cx="17002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381700"/>
              </p:ext>
            </p:extLst>
          </p:nvPr>
        </p:nvGraphicFramePr>
        <p:xfrm>
          <a:off x="5653211" y="4413250"/>
          <a:ext cx="17573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9" name="Equation" r:id="rId17" imgW="1562040" imgH="355320" progId="Equation.DSMT4">
                  <p:embed/>
                </p:oleObj>
              </mc:Choice>
              <mc:Fallback>
                <p:oleObj name="Equation" r:id="rId17" imgW="15620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211" y="4413250"/>
                        <a:ext cx="17573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4245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x-none" dirty="0" err="1" smtClean="0"/>
              <a:t>Dependent</a:t>
            </a:r>
            <a:r>
              <a:rPr lang="de-DE" altLang="x-none" dirty="0" smtClean="0"/>
              <a:t> variable y</a:t>
            </a:r>
          </a:p>
          <a:p>
            <a:pPr>
              <a:lnSpc>
                <a:spcPct val="150000"/>
              </a:lnSpc>
            </a:pPr>
            <a:r>
              <a:rPr lang="de-DE" altLang="x-none" dirty="0" err="1" smtClean="0"/>
              <a:t>Explanatory</a:t>
            </a:r>
            <a:r>
              <a:rPr lang="de-DE" altLang="x-none" dirty="0" smtClean="0"/>
              <a:t> variables x</a:t>
            </a:r>
            <a:r>
              <a:rPr lang="de-DE" altLang="x-none" sz="1000" dirty="0" smtClean="0"/>
              <a:t>0</a:t>
            </a:r>
            <a:r>
              <a:rPr lang="de-DE" altLang="x-none" dirty="0" smtClean="0"/>
              <a:t>, x</a:t>
            </a:r>
            <a:r>
              <a:rPr lang="de-DE" altLang="x-none" sz="1000" dirty="0" smtClean="0"/>
              <a:t>1</a:t>
            </a:r>
            <a:r>
              <a:rPr lang="de-DE" altLang="x-none" dirty="0" smtClean="0"/>
              <a:t>, …, </a:t>
            </a:r>
            <a:r>
              <a:rPr lang="de-DE" altLang="x-none" dirty="0" err="1" smtClean="0"/>
              <a:t>x</a:t>
            </a:r>
            <a:r>
              <a:rPr lang="de-DE" altLang="x-none" sz="1000" dirty="0" err="1" smtClean="0"/>
              <a:t>K</a:t>
            </a:r>
            <a:r>
              <a:rPr lang="de-DE" altLang="x-none" dirty="0" smtClean="0"/>
              <a:t>  (cf. Basis </a:t>
            </a:r>
            <a:r>
              <a:rPr lang="de-DE" altLang="x-none" dirty="0" err="1" smtClean="0"/>
              <a:t>function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models</a:t>
            </a:r>
            <a:r>
              <a:rPr lang="de-DE" altLang="x-none" dirty="0" smtClean="0"/>
              <a:t>)</a:t>
            </a:r>
          </a:p>
          <a:p>
            <a:pPr>
              <a:lnSpc>
                <a:spcPct val="250000"/>
              </a:lnSpc>
            </a:pPr>
            <a:r>
              <a:rPr lang="de-DE" altLang="x-none" dirty="0" smtClean="0"/>
              <a:t>Model: Find </a:t>
            </a:r>
            <a:r>
              <a:rPr lang="de-DE" altLang="x-none" dirty="0" err="1" smtClean="0"/>
              <a:t>weights</a:t>
            </a:r>
            <a:r>
              <a:rPr lang="de-DE" altLang="x-none" dirty="0" smtClean="0"/>
              <a:t> such </a:t>
            </a:r>
            <a:r>
              <a:rPr lang="de-DE" altLang="x-none" dirty="0" err="1" smtClean="0"/>
              <a:t>that</a:t>
            </a:r>
            <a:endParaRPr lang="de-DE" altLang="x-none" dirty="0" smtClean="0"/>
          </a:p>
          <a:p>
            <a:pPr>
              <a:lnSpc>
                <a:spcPct val="300000"/>
              </a:lnSpc>
            </a:pPr>
            <a:r>
              <a:rPr lang="de-DE" altLang="x-none" b="1" dirty="0" err="1" smtClean="0"/>
              <a:t>Objective</a:t>
            </a:r>
            <a:r>
              <a:rPr lang="de-DE" altLang="x-none" b="1" dirty="0" smtClean="0"/>
              <a:t> of </a:t>
            </a:r>
            <a:r>
              <a:rPr lang="de-DE" altLang="x-none" b="1" dirty="0" err="1" smtClean="0"/>
              <a:t>the</a:t>
            </a:r>
            <a:r>
              <a:rPr lang="de-DE" altLang="x-none" b="1" dirty="0" smtClean="0"/>
              <a:t> Regression?</a:t>
            </a:r>
            <a:r>
              <a:rPr lang="de-DE" altLang="x-none" dirty="0"/>
              <a:t> 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What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are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variables?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altLang="x-none" b="1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: Linear Regression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37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536465"/>
              </p:ext>
            </p:extLst>
          </p:nvPr>
        </p:nvGraphicFramePr>
        <p:xfrm>
          <a:off x="3074988" y="2298700"/>
          <a:ext cx="3187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38" name="Equation" r:id="rId3" imgW="2831760" imgH="355320" progId="Equation.DSMT4">
                  <p:embed/>
                </p:oleObj>
              </mc:Choice>
              <mc:Fallback>
                <p:oleObj name="Equation" r:id="rId3" imgW="28317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2298700"/>
                        <a:ext cx="3187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586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x-none" dirty="0" err="1" smtClean="0"/>
              <a:t>Dependent</a:t>
            </a:r>
            <a:r>
              <a:rPr lang="de-DE" altLang="x-none" dirty="0" smtClean="0"/>
              <a:t> variable y</a:t>
            </a:r>
          </a:p>
          <a:p>
            <a:pPr>
              <a:lnSpc>
                <a:spcPct val="150000"/>
              </a:lnSpc>
            </a:pPr>
            <a:r>
              <a:rPr lang="de-DE" altLang="x-none" dirty="0" err="1" smtClean="0"/>
              <a:t>Explanatory</a:t>
            </a:r>
            <a:r>
              <a:rPr lang="de-DE" altLang="x-none" dirty="0" smtClean="0"/>
              <a:t> variables x</a:t>
            </a:r>
            <a:r>
              <a:rPr lang="de-DE" altLang="x-none" sz="1000" dirty="0" smtClean="0"/>
              <a:t>0</a:t>
            </a:r>
            <a:r>
              <a:rPr lang="de-DE" altLang="x-none" dirty="0" smtClean="0"/>
              <a:t>, x</a:t>
            </a:r>
            <a:r>
              <a:rPr lang="de-DE" altLang="x-none" sz="1000" dirty="0" smtClean="0"/>
              <a:t>1</a:t>
            </a:r>
            <a:r>
              <a:rPr lang="de-DE" altLang="x-none" dirty="0" smtClean="0"/>
              <a:t>, …, </a:t>
            </a:r>
            <a:r>
              <a:rPr lang="de-DE" altLang="x-none" dirty="0" err="1" smtClean="0"/>
              <a:t>x</a:t>
            </a:r>
            <a:r>
              <a:rPr lang="de-DE" altLang="x-none" sz="1000" dirty="0" err="1" smtClean="0"/>
              <a:t>K</a:t>
            </a:r>
            <a:r>
              <a:rPr lang="de-DE" altLang="x-none" dirty="0" smtClean="0"/>
              <a:t>  (cf. Basis </a:t>
            </a:r>
            <a:r>
              <a:rPr lang="de-DE" altLang="x-none" dirty="0" err="1" smtClean="0"/>
              <a:t>function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models</a:t>
            </a:r>
            <a:r>
              <a:rPr lang="de-DE" altLang="x-none" dirty="0" smtClean="0"/>
              <a:t>)</a:t>
            </a:r>
          </a:p>
          <a:p>
            <a:pPr>
              <a:lnSpc>
                <a:spcPct val="250000"/>
              </a:lnSpc>
            </a:pPr>
            <a:r>
              <a:rPr lang="de-DE" altLang="x-none" dirty="0" smtClean="0"/>
              <a:t>Model: Find </a:t>
            </a:r>
            <a:r>
              <a:rPr lang="de-DE" altLang="x-none" dirty="0" err="1" smtClean="0"/>
              <a:t>weights</a:t>
            </a:r>
            <a:r>
              <a:rPr lang="de-DE" altLang="x-none" dirty="0" smtClean="0"/>
              <a:t> such </a:t>
            </a:r>
            <a:r>
              <a:rPr lang="de-DE" altLang="x-none" dirty="0" err="1" smtClean="0"/>
              <a:t>that</a:t>
            </a:r>
            <a:endParaRPr lang="de-DE" altLang="x-none" dirty="0" smtClean="0"/>
          </a:p>
          <a:p>
            <a:pPr>
              <a:lnSpc>
                <a:spcPct val="300000"/>
              </a:lnSpc>
            </a:pPr>
            <a:r>
              <a:rPr lang="de-DE" altLang="x-none" b="1" dirty="0" err="1" smtClean="0"/>
              <a:t>Minimize</a:t>
            </a:r>
            <a:r>
              <a:rPr lang="de-DE" altLang="x-none" b="1" dirty="0" smtClean="0"/>
              <a:t> </a:t>
            </a:r>
            <a:r>
              <a:rPr lang="de-DE" altLang="x-none" b="1" dirty="0" err="1" smtClean="0"/>
              <a:t>the</a:t>
            </a:r>
            <a:r>
              <a:rPr lang="de-DE" altLang="x-none" b="1" dirty="0" smtClean="0"/>
              <a:t> </a:t>
            </a:r>
            <a:r>
              <a:rPr lang="de-DE" altLang="x-none" b="1" dirty="0" err="1"/>
              <a:t>S</a:t>
            </a:r>
            <a:r>
              <a:rPr lang="de-DE" altLang="x-none" b="1" dirty="0" err="1" smtClean="0"/>
              <a:t>um</a:t>
            </a:r>
            <a:r>
              <a:rPr lang="de-DE" altLang="x-none" b="1" dirty="0" smtClean="0"/>
              <a:t> of </a:t>
            </a:r>
            <a:r>
              <a:rPr lang="de-DE" altLang="x-none" b="1" dirty="0" err="1"/>
              <a:t>S</a:t>
            </a:r>
            <a:r>
              <a:rPr lang="de-DE" altLang="x-none" b="1" dirty="0" err="1" smtClean="0"/>
              <a:t>quared</a:t>
            </a:r>
            <a:r>
              <a:rPr lang="de-DE" altLang="x-none" b="1" dirty="0" smtClean="0"/>
              <a:t> </a:t>
            </a:r>
            <a:r>
              <a:rPr lang="de-DE" altLang="x-none" b="1" dirty="0"/>
              <a:t>E</a:t>
            </a:r>
            <a:r>
              <a:rPr lang="de-DE" altLang="x-none" b="1" dirty="0" smtClean="0"/>
              <a:t>rrors</a:t>
            </a:r>
            <a:r>
              <a:rPr lang="de-DE" altLang="x-none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altLang="x-none" b="1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: Linear Regression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38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853722"/>
              </p:ext>
            </p:extLst>
          </p:nvPr>
        </p:nvGraphicFramePr>
        <p:xfrm>
          <a:off x="3074988" y="2298700"/>
          <a:ext cx="3187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6" name="Equation" r:id="rId3" imgW="2831760" imgH="355320" progId="Equation.DSMT4">
                  <p:embed/>
                </p:oleObj>
              </mc:Choice>
              <mc:Fallback>
                <p:oleObj name="Equation" r:id="rId3" imgW="28317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2298700"/>
                        <a:ext cx="3187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437934"/>
              </p:ext>
            </p:extLst>
          </p:nvPr>
        </p:nvGraphicFramePr>
        <p:xfrm>
          <a:off x="2022475" y="3454400"/>
          <a:ext cx="3587750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7" name="Equation" r:id="rId5" imgW="3187440" imgH="1117440" progId="Equation.DSMT4">
                  <p:embed/>
                </p:oleObj>
              </mc:Choice>
              <mc:Fallback>
                <p:oleObj name="Equation" r:id="rId5" imgW="31874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3454400"/>
                        <a:ext cx="3587750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3906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x-none" dirty="0" err="1"/>
              <a:t>Consider</a:t>
            </a:r>
            <a:r>
              <a:rPr lang="de-DE" altLang="x-none" dirty="0"/>
              <a:t>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</a:t>
            </a:r>
          </a:p>
          <a:p>
            <a:pPr>
              <a:lnSpc>
                <a:spcPct val="250000"/>
              </a:lnSpc>
            </a:pPr>
            <a:r>
              <a:rPr lang="de-DE" altLang="x-none" dirty="0" err="1" smtClean="0"/>
              <a:t>What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is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happening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here</a:t>
            </a:r>
            <a:r>
              <a:rPr lang="de-DE" altLang="x-none" dirty="0" smtClean="0"/>
              <a:t> in Matrix Notation? </a:t>
            </a:r>
          </a:p>
          <a:p>
            <a:pPr>
              <a:lnSpc>
                <a:spcPct val="150000"/>
              </a:lnSpc>
            </a:pP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take</a:t>
            </a:r>
            <a:r>
              <a:rPr lang="de-DE" dirty="0" smtClean="0"/>
              <a:t> a Look: </a:t>
            </a:r>
            <a:r>
              <a:rPr lang="de-DE" dirty="0" err="1" smtClean="0"/>
              <a:t>Residuals</a:t>
            </a:r>
            <a:r>
              <a:rPr lang="de-DE" dirty="0" smtClean="0"/>
              <a:t> and Matrix Notation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39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705684"/>
              </p:ext>
            </p:extLst>
          </p:nvPr>
        </p:nvGraphicFramePr>
        <p:xfrm>
          <a:off x="2272517" y="1346090"/>
          <a:ext cx="25717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2" name="Equation" r:id="rId3" imgW="2286000" imgH="355320" progId="Equation.DSMT4">
                  <p:embed/>
                </p:oleObj>
              </mc:Choice>
              <mc:Fallback>
                <p:oleObj name="Equation" r:id="rId3" imgW="22860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2517" y="1346090"/>
                        <a:ext cx="25717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7961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Questions</a:t>
            </a:r>
            <a:r>
              <a:rPr lang="de-DE" altLang="x-none" dirty="0" smtClean="0"/>
              <a:t> and Updates</a:t>
            </a:r>
            <a:endParaRPr lang="de-DE" altLang="x-non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b="1" dirty="0" err="1" smtClean="0"/>
              <a:t>Recap</a:t>
            </a:r>
            <a:r>
              <a:rPr lang="de-DE" altLang="x-none" b="1" dirty="0"/>
              <a:t>: </a:t>
            </a:r>
            <a:r>
              <a:rPr lang="de-DE" altLang="x-none" b="1" dirty="0" smtClean="0"/>
              <a:t>Unit </a:t>
            </a:r>
            <a:r>
              <a:rPr lang="de-DE" altLang="x-none" b="1" dirty="0" smtClean="0"/>
              <a:t>7, </a:t>
            </a:r>
            <a:r>
              <a:rPr lang="de-DE" altLang="x-none" b="1" dirty="0" smtClean="0"/>
              <a:t>Linear Algebra, and </a:t>
            </a:r>
            <a:r>
              <a:rPr lang="de-DE" altLang="x-none" b="1" dirty="0" err="1" smtClean="0"/>
              <a:t>the</a:t>
            </a:r>
            <a:r>
              <a:rPr lang="de-DE" altLang="x-none" b="1" dirty="0" smtClean="0"/>
              <a:t> Inverse of a Matrix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Recap</a:t>
            </a:r>
            <a:r>
              <a:rPr lang="de-DE" altLang="x-none" dirty="0" smtClean="0"/>
              <a:t>: </a:t>
            </a:r>
            <a:r>
              <a:rPr lang="de-DE" altLang="x-none" dirty="0" err="1" smtClean="0"/>
              <a:t>Cholesky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Decomposition</a:t>
            </a:r>
            <a:endParaRPr lang="de-DE" altLang="x-none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x-none" dirty="0" err="1" smtClean="0"/>
              <a:t>Recap</a:t>
            </a:r>
            <a:r>
              <a:rPr lang="de-DE" altLang="x-none" dirty="0" smtClean="0"/>
              <a:t>: Linear Regression in Matrix Notation</a:t>
            </a:r>
            <a:endParaRPr lang="de-DE" altLang="x-non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38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x-none" dirty="0" err="1"/>
              <a:t>Consider</a:t>
            </a:r>
            <a:r>
              <a:rPr lang="de-DE" altLang="x-none" dirty="0"/>
              <a:t>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</a:t>
            </a:r>
          </a:p>
          <a:p>
            <a:pPr>
              <a:lnSpc>
                <a:spcPct val="250000"/>
              </a:lnSpc>
            </a:pPr>
            <a:r>
              <a:rPr lang="de-DE" altLang="x-none" dirty="0" err="1" smtClean="0"/>
              <a:t>What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is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happening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here</a:t>
            </a:r>
            <a:r>
              <a:rPr lang="de-DE" altLang="x-none" dirty="0" smtClean="0"/>
              <a:t> in Matrix Notation? </a:t>
            </a:r>
          </a:p>
          <a:p>
            <a:pPr>
              <a:lnSpc>
                <a:spcPct val="150000"/>
              </a:lnSpc>
            </a:pPr>
            <a:endParaRPr lang="de-DE" altLang="x-none" dirty="0"/>
          </a:p>
          <a:p>
            <a:pPr>
              <a:lnSpc>
                <a:spcPct val="250000"/>
              </a:lnSpc>
            </a:pPr>
            <a:r>
              <a:rPr lang="de-DE" altLang="x-none" dirty="0" err="1" smtClean="0"/>
              <a:t>We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have</a:t>
            </a:r>
            <a:r>
              <a:rPr lang="de-DE" altLang="x-none" dirty="0" smtClean="0"/>
              <a:t>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/>
          </a:p>
          <a:p>
            <a:pPr>
              <a:lnSpc>
                <a:spcPct val="150000"/>
              </a:lnSpc>
            </a:pPr>
            <a:r>
              <a:rPr lang="de-DE" altLang="x-none" dirty="0" err="1" smtClean="0"/>
              <a:t>Or</a:t>
            </a:r>
            <a:r>
              <a:rPr lang="de-DE" altLang="x-none" dirty="0" smtClean="0"/>
              <a:t> just ??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take</a:t>
            </a:r>
            <a:r>
              <a:rPr lang="de-DE" dirty="0" smtClean="0"/>
              <a:t> a Look: </a:t>
            </a:r>
            <a:r>
              <a:rPr lang="de-DE" dirty="0" err="1" smtClean="0"/>
              <a:t>Residuals</a:t>
            </a:r>
            <a:r>
              <a:rPr lang="de-DE" dirty="0" smtClean="0"/>
              <a:t> and Matrix Notation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40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921234"/>
              </p:ext>
            </p:extLst>
          </p:nvPr>
        </p:nvGraphicFramePr>
        <p:xfrm>
          <a:off x="2074863" y="2529160"/>
          <a:ext cx="4302125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08" name="Equation" r:id="rId3" imgW="3822480" imgH="965160" progId="Equation.DSMT4">
                  <p:embed/>
                </p:oleObj>
              </mc:Choice>
              <mc:Fallback>
                <p:oleObj name="Equation" r:id="rId3" imgW="382248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2529160"/>
                        <a:ext cx="4302125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920973"/>
              </p:ext>
            </p:extLst>
          </p:nvPr>
        </p:nvGraphicFramePr>
        <p:xfrm>
          <a:off x="2272517" y="1346090"/>
          <a:ext cx="25717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09" name="Equation" r:id="rId5" imgW="2286000" imgH="355320" progId="Equation.DSMT4">
                  <p:embed/>
                </p:oleObj>
              </mc:Choice>
              <mc:Fallback>
                <p:oleObj name="Equation" r:id="rId5" imgW="22860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2517" y="1346090"/>
                        <a:ext cx="25717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568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x-none" dirty="0" err="1"/>
              <a:t>Consider</a:t>
            </a:r>
            <a:r>
              <a:rPr lang="de-DE" altLang="x-none" dirty="0"/>
              <a:t>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</a:t>
            </a:r>
          </a:p>
          <a:p>
            <a:pPr>
              <a:lnSpc>
                <a:spcPct val="250000"/>
              </a:lnSpc>
            </a:pPr>
            <a:r>
              <a:rPr lang="de-DE" altLang="x-none" dirty="0" err="1" smtClean="0"/>
              <a:t>What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is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happening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here</a:t>
            </a:r>
            <a:r>
              <a:rPr lang="de-DE" altLang="x-none" dirty="0" smtClean="0"/>
              <a:t> in Matrix Notation? </a:t>
            </a:r>
          </a:p>
          <a:p>
            <a:pPr>
              <a:lnSpc>
                <a:spcPct val="150000"/>
              </a:lnSpc>
            </a:pPr>
            <a:endParaRPr lang="de-DE" altLang="x-none" dirty="0"/>
          </a:p>
          <a:p>
            <a:pPr>
              <a:lnSpc>
                <a:spcPct val="250000"/>
              </a:lnSpc>
            </a:pPr>
            <a:r>
              <a:rPr lang="de-DE" altLang="x-none" dirty="0" err="1" smtClean="0"/>
              <a:t>We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have</a:t>
            </a:r>
            <a:r>
              <a:rPr lang="de-DE" altLang="x-none" dirty="0" smtClean="0"/>
              <a:t>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/>
          </a:p>
          <a:p>
            <a:pPr>
              <a:lnSpc>
                <a:spcPct val="150000"/>
              </a:lnSpc>
            </a:pPr>
            <a:r>
              <a:rPr lang="de-DE" altLang="x-none" dirty="0" err="1" smtClean="0"/>
              <a:t>Or</a:t>
            </a:r>
            <a:r>
              <a:rPr lang="de-DE" altLang="x-none" dirty="0" smtClean="0"/>
              <a:t> just: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take</a:t>
            </a:r>
            <a:r>
              <a:rPr lang="de-DE" dirty="0" smtClean="0"/>
              <a:t> a Look: </a:t>
            </a:r>
            <a:r>
              <a:rPr lang="de-DE" dirty="0" err="1" smtClean="0"/>
              <a:t>Residuals</a:t>
            </a:r>
            <a:r>
              <a:rPr lang="de-DE" dirty="0" smtClean="0"/>
              <a:t> and Matrix Notation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41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573070"/>
              </p:ext>
            </p:extLst>
          </p:nvPr>
        </p:nvGraphicFramePr>
        <p:xfrm>
          <a:off x="2074863" y="2529160"/>
          <a:ext cx="4302125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61" name="Equation" r:id="rId3" imgW="3822480" imgH="965160" progId="Equation.DSMT4">
                  <p:embed/>
                </p:oleObj>
              </mc:Choice>
              <mc:Fallback>
                <p:oleObj name="Equation" r:id="rId3" imgW="382248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2529160"/>
                        <a:ext cx="4302125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963781"/>
              </p:ext>
            </p:extLst>
          </p:nvPr>
        </p:nvGraphicFramePr>
        <p:xfrm>
          <a:off x="2272517" y="1346090"/>
          <a:ext cx="25717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62" name="Equation" r:id="rId5" imgW="2286000" imgH="355320" progId="Equation.DSMT4">
                  <p:embed/>
                </p:oleObj>
              </mc:Choice>
              <mc:Fallback>
                <p:oleObj name="Equation" r:id="rId5" imgW="22860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2517" y="1346090"/>
                        <a:ext cx="25717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268748"/>
              </p:ext>
            </p:extLst>
          </p:nvPr>
        </p:nvGraphicFramePr>
        <p:xfrm>
          <a:off x="2267744" y="4155926"/>
          <a:ext cx="22145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63" name="Equation" r:id="rId7" imgW="1968480" imgH="241200" progId="Equation.DSMT4">
                  <p:embed/>
                </p:oleObj>
              </mc:Choice>
              <mc:Fallback>
                <p:oleObj name="Equation" r:id="rId7" imgW="1968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155926"/>
                        <a:ext cx="221456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3333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x-none" dirty="0" err="1"/>
              <a:t>Consider</a:t>
            </a:r>
            <a:r>
              <a:rPr lang="de-DE" altLang="x-none" dirty="0"/>
              <a:t>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</a:t>
            </a:r>
          </a:p>
          <a:p>
            <a:pPr>
              <a:lnSpc>
                <a:spcPct val="250000"/>
              </a:lnSpc>
            </a:pPr>
            <a:r>
              <a:rPr lang="de-DE" altLang="x-none" dirty="0" err="1" smtClean="0"/>
              <a:t>Sum</a:t>
            </a:r>
            <a:r>
              <a:rPr lang="de-DE" altLang="x-none" dirty="0" smtClean="0"/>
              <a:t> of </a:t>
            </a:r>
            <a:r>
              <a:rPr lang="de-DE" altLang="x-none" dirty="0" err="1" smtClean="0"/>
              <a:t>squared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/>
              <a:t> </a:t>
            </a:r>
            <a:r>
              <a:rPr lang="de-DE" altLang="x-none" dirty="0" smtClean="0"/>
              <a:t>in Matrix </a:t>
            </a:r>
            <a:r>
              <a:rPr lang="de-DE" altLang="x-none" dirty="0" err="1" smtClean="0"/>
              <a:t>notation</a:t>
            </a:r>
            <a:r>
              <a:rPr lang="de-DE" altLang="x-none" dirty="0" smtClean="0"/>
              <a:t>? </a:t>
            </a:r>
          </a:p>
          <a:p>
            <a:pPr>
              <a:lnSpc>
                <a:spcPct val="150000"/>
              </a:lnSpc>
            </a:pPr>
            <a:endParaRPr lang="de-DE" altLang="x-none" dirty="0"/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42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313499"/>
              </p:ext>
            </p:extLst>
          </p:nvPr>
        </p:nvGraphicFramePr>
        <p:xfrm>
          <a:off x="2291705" y="1346200"/>
          <a:ext cx="30003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56" name="Equation" r:id="rId3" imgW="2666880" imgH="355320" progId="Equation.DSMT4">
                  <p:embed/>
                </p:oleObj>
              </mc:Choice>
              <mc:Fallback>
                <p:oleObj name="Equation" r:id="rId3" imgW="2666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705" y="1346200"/>
                        <a:ext cx="30003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120006"/>
              </p:ext>
            </p:extLst>
          </p:nvPr>
        </p:nvGraphicFramePr>
        <p:xfrm>
          <a:off x="5522307" y="1337104"/>
          <a:ext cx="8429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57" name="Equation" r:id="rId5" imgW="749160" imgH="241200" progId="Equation.DSMT4">
                  <p:embed/>
                </p:oleObj>
              </mc:Choice>
              <mc:Fallback>
                <p:oleObj name="Equation" r:id="rId5" imgW="749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307" y="1337104"/>
                        <a:ext cx="84296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2364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x-none" dirty="0" err="1"/>
              <a:t>Consider</a:t>
            </a:r>
            <a:r>
              <a:rPr lang="de-DE" altLang="x-none" dirty="0"/>
              <a:t>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</a:t>
            </a:r>
          </a:p>
          <a:p>
            <a:pPr>
              <a:lnSpc>
                <a:spcPct val="250000"/>
              </a:lnSpc>
            </a:pPr>
            <a:r>
              <a:rPr lang="de-DE" altLang="x-none" dirty="0" err="1" smtClean="0"/>
              <a:t>Sum</a:t>
            </a:r>
            <a:r>
              <a:rPr lang="de-DE" altLang="x-none" dirty="0" smtClean="0"/>
              <a:t> of </a:t>
            </a:r>
            <a:r>
              <a:rPr lang="de-DE" altLang="x-none" dirty="0" err="1" smtClean="0"/>
              <a:t>squared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 </a:t>
            </a:r>
          </a:p>
          <a:p>
            <a:pPr>
              <a:lnSpc>
                <a:spcPct val="150000"/>
              </a:lnSpc>
            </a:pPr>
            <a:endParaRPr lang="de-DE" altLang="x-none" dirty="0"/>
          </a:p>
          <a:p>
            <a:pPr>
              <a:lnSpc>
                <a:spcPct val="250000"/>
              </a:lnSpc>
            </a:pPr>
            <a:r>
              <a:rPr lang="de-DE" altLang="x-none" dirty="0" smtClean="0"/>
              <a:t>Great! </a:t>
            </a:r>
            <a:r>
              <a:rPr lang="de-DE" altLang="x-none" dirty="0" err="1" smtClean="0"/>
              <a:t>What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now</a:t>
            </a:r>
            <a:r>
              <a:rPr lang="de-DE" altLang="x-none" dirty="0" smtClean="0"/>
              <a:t>?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43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858173"/>
              </p:ext>
            </p:extLst>
          </p:nvPr>
        </p:nvGraphicFramePr>
        <p:xfrm>
          <a:off x="2267744" y="1785044"/>
          <a:ext cx="36147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61" name="Equation" r:id="rId3" imgW="3213000" imgH="939600" progId="Equation.DSMT4">
                  <p:embed/>
                </p:oleObj>
              </mc:Choice>
              <mc:Fallback>
                <p:oleObj name="Equation" r:id="rId3" imgW="3213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785044"/>
                        <a:ext cx="3614738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22602"/>
              </p:ext>
            </p:extLst>
          </p:nvPr>
        </p:nvGraphicFramePr>
        <p:xfrm>
          <a:off x="2291705" y="1346200"/>
          <a:ext cx="30003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62" name="Equation" r:id="rId5" imgW="2666880" imgH="355320" progId="Equation.DSMT4">
                  <p:embed/>
                </p:oleObj>
              </mc:Choice>
              <mc:Fallback>
                <p:oleObj name="Equation" r:id="rId5" imgW="2666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705" y="1346200"/>
                        <a:ext cx="30003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625286"/>
              </p:ext>
            </p:extLst>
          </p:nvPr>
        </p:nvGraphicFramePr>
        <p:xfrm>
          <a:off x="5522307" y="1337104"/>
          <a:ext cx="8429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63" name="Equation" r:id="rId7" imgW="749160" imgH="241200" progId="Equation.DSMT4">
                  <p:embed/>
                </p:oleObj>
              </mc:Choice>
              <mc:Fallback>
                <p:oleObj name="Equation" r:id="rId7" imgW="749160" imgH="241200" progId="Equation.DSMT4">
                  <p:embed/>
                  <p:pic>
                    <p:nvPicPr>
                      <p:cNvPr id="0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307" y="1337104"/>
                        <a:ext cx="84296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8083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x-none" dirty="0" err="1"/>
              <a:t>Consider</a:t>
            </a:r>
            <a:r>
              <a:rPr lang="de-DE" altLang="x-none" dirty="0"/>
              <a:t>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</a:t>
            </a:r>
          </a:p>
          <a:p>
            <a:pPr>
              <a:lnSpc>
                <a:spcPct val="250000"/>
              </a:lnSpc>
            </a:pPr>
            <a:r>
              <a:rPr lang="de-DE" altLang="x-none" dirty="0" err="1" smtClean="0"/>
              <a:t>Sum</a:t>
            </a:r>
            <a:r>
              <a:rPr lang="de-DE" altLang="x-none" dirty="0" smtClean="0"/>
              <a:t> of </a:t>
            </a:r>
            <a:r>
              <a:rPr lang="de-DE" altLang="x-none" dirty="0" err="1" smtClean="0"/>
              <a:t>squared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 </a:t>
            </a:r>
          </a:p>
          <a:p>
            <a:pPr>
              <a:lnSpc>
                <a:spcPct val="150000"/>
              </a:lnSpc>
            </a:pPr>
            <a:endParaRPr lang="de-DE" altLang="x-none" dirty="0"/>
          </a:p>
          <a:p>
            <a:pPr>
              <a:lnSpc>
                <a:spcPct val="250000"/>
              </a:lnSpc>
            </a:pPr>
            <a:r>
              <a:rPr lang="de-DE" altLang="x-none" dirty="0" err="1" smtClean="0"/>
              <a:t>We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have</a:t>
            </a:r>
            <a:r>
              <a:rPr lang="de-DE" altLang="x-none" dirty="0" smtClean="0"/>
              <a:t>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44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336485"/>
              </p:ext>
            </p:extLst>
          </p:nvPr>
        </p:nvGraphicFramePr>
        <p:xfrm>
          <a:off x="2267744" y="1785044"/>
          <a:ext cx="36147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38" name="Equation" r:id="rId3" imgW="3213000" imgH="939600" progId="Equation.DSMT4">
                  <p:embed/>
                </p:oleObj>
              </mc:Choice>
              <mc:Fallback>
                <p:oleObj name="Equation" r:id="rId3" imgW="3213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785044"/>
                        <a:ext cx="3614738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503850"/>
              </p:ext>
            </p:extLst>
          </p:nvPr>
        </p:nvGraphicFramePr>
        <p:xfrm>
          <a:off x="2291705" y="1346200"/>
          <a:ext cx="30003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39" name="Equation" r:id="rId5" imgW="2666880" imgH="355320" progId="Equation.DSMT4">
                  <p:embed/>
                </p:oleObj>
              </mc:Choice>
              <mc:Fallback>
                <p:oleObj name="Equation" r:id="rId5" imgW="2666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705" y="1346200"/>
                        <a:ext cx="30003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425647"/>
              </p:ext>
            </p:extLst>
          </p:nvPr>
        </p:nvGraphicFramePr>
        <p:xfrm>
          <a:off x="5522307" y="1337104"/>
          <a:ext cx="8429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40" name="Equation" r:id="rId7" imgW="749160" imgH="241200" progId="Equation.DSMT4">
                  <p:embed/>
                </p:oleObj>
              </mc:Choice>
              <mc:Fallback>
                <p:oleObj name="Equation" r:id="rId7" imgW="749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307" y="1337104"/>
                        <a:ext cx="84296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872575"/>
              </p:ext>
            </p:extLst>
          </p:nvPr>
        </p:nvGraphicFramePr>
        <p:xfrm>
          <a:off x="2291192" y="2897402"/>
          <a:ext cx="195738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41" name="Equation" r:id="rId9" imgW="1739880" imgH="558720" progId="Equation.DSMT4">
                  <p:embed/>
                </p:oleObj>
              </mc:Choice>
              <mc:Fallback>
                <p:oleObj name="Equation" r:id="rId9" imgW="17398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192" y="2897402"/>
                        <a:ext cx="1957387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9748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x-none" dirty="0" err="1"/>
              <a:t>Consider</a:t>
            </a:r>
            <a:r>
              <a:rPr lang="de-DE" altLang="x-none" dirty="0"/>
              <a:t>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</a:t>
            </a:r>
          </a:p>
          <a:p>
            <a:pPr>
              <a:lnSpc>
                <a:spcPct val="250000"/>
              </a:lnSpc>
            </a:pPr>
            <a:r>
              <a:rPr lang="de-DE" altLang="x-none" dirty="0" err="1" smtClean="0"/>
              <a:t>Sum</a:t>
            </a:r>
            <a:r>
              <a:rPr lang="de-DE" altLang="x-none" dirty="0" smtClean="0"/>
              <a:t> of </a:t>
            </a:r>
            <a:r>
              <a:rPr lang="de-DE" altLang="x-none" dirty="0" err="1" smtClean="0"/>
              <a:t>squared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 </a:t>
            </a:r>
          </a:p>
          <a:p>
            <a:pPr>
              <a:lnSpc>
                <a:spcPct val="150000"/>
              </a:lnSpc>
            </a:pPr>
            <a:endParaRPr lang="de-DE" altLang="x-none" dirty="0"/>
          </a:p>
          <a:p>
            <a:pPr>
              <a:lnSpc>
                <a:spcPct val="250000"/>
              </a:lnSpc>
            </a:pPr>
            <a:r>
              <a:rPr lang="de-DE" altLang="x-none" dirty="0" err="1" smtClean="0"/>
              <a:t>We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have</a:t>
            </a:r>
            <a:r>
              <a:rPr lang="de-DE" altLang="x-none" dirty="0" smtClean="0"/>
              <a:t>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45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65697"/>
              </p:ext>
            </p:extLst>
          </p:nvPr>
        </p:nvGraphicFramePr>
        <p:xfrm>
          <a:off x="2267744" y="1785044"/>
          <a:ext cx="36147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62" name="Equation" r:id="rId3" imgW="3213000" imgH="939600" progId="Equation.DSMT4">
                  <p:embed/>
                </p:oleObj>
              </mc:Choice>
              <mc:Fallback>
                <p:oleObj name="Equation" r:id="rId3" imgW="3213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785044"/>
                        <a:ext cx="3614738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49210"/>
              </p:ext>
            </p:extLst>
          </p:nvPr>
        </p:nvGraphicFramePr>
        <p:xfrm>
          <a:off x="2291705" y="1346200"/>
          <a:ext cx="30003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63" name="Equation" r:id="rId5" imgW="2666880" imgH="355320" progId="Equation.DSMT4">
                  <p:embed/>
                </p:oleObj>
              </mc:Choice>
              <mc:Fallback>
                <p:oleObj name="Equation" r:id="rId5" imgW="2666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705" y="1346200"/>
                        <a:ext cx="30003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974152"/>
              </p:ext>
            </p:extLst>
          </p:nvPr>
        </p:nvGraphicFramePr>
        <p:xfrm>
          <a:off x="5522307" y="1337104"/>
          <a:ext cx="8429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64" name="Equation" r:id="rId7" imgW="749160" imgH="241200" progId="Equation.DSMT4">
                  <p:embed/>
                </p:oleObj>
              </mc:Choice>
              <mc:Fallback>
                <p:oleObj name="Equation" r:id="rId7" imgW="749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307" y="1337104"/>
                        <a:ext cx="84296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30109"/>
              </p:ext>
            </p:extLst>
          </p:nvPr>
        </p:nvGraphicFramePr>
        <p:xfrm>
          <a:off x="2291192" y="2898164"/>
          <a:ext cx="21288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65" name="Equation" r:id="rId9" imgW="1892160" imgH="876240" progId="Equation.DSMT4">
                  <p:embed/>
                </p:oleObj>
              </mc:Choice>
              <mc:Fallback>
                <p:oleObj name="Equation" r:id="rId9" imgW="189216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192" y="2898164"/>
                        <a:ext cx="212883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582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x-none" dirty="0" err="1"/>
              <a:t>Consider</a:t>
            </a:r>
            <a:r>
              <a:rPr lang="de-DE" altLang="x-none" dirty="0"/>
              <a:t>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</a:t>
            </a:r>
          </a:p>
          <a:p>
            <a:pPr>
              <a:lnSpc>
                <a:spcPct val="250000"/>
              </a:lnSpc>
            </a:pPr>
            <a:r>
              <a:rPr lang="de-DE" altLang="x-none" dirty="0" err="1" smtClean="0"/>
              <a:t>Sum</a:t>
            </a:r>
            <a:r>
              <a:rPr lang="de-DE" altLang="x-none" dirty="0" smtClean="0"/>
              <a:t> of </a:t>
            </a:r>
            <a:r>
              <a:rPr lang="de-DE" altLang="x-none" dirty="0" err="1" smtClean="0"/>
              <a:t>squared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 </a:t>
            </a:r>
          </a:p>
          <a:p>
            <a:pPr>
              <a:lnSpc>
                <a:spcPct val="150000"/>
              </a:lnSpc>
            </a:pPr>
            <a:endParaRPr lang="de-DE" altLang="x-none" dirty="0"/>
          </a:p>
          <a:p>
            <a:pPr>
              <a:lnSpc>
                <a:spcPct val="250000"/>
              </a:lnSpc>
            </a:pPr>
            <a:r>
              <a:rPr lang="de-DE" altLang="x-none" dirty="0" err="1" smtClean="0"/>
              <a:t>We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have</a:t>
            </a:r>
            <a:r>
              <a:rPr lang="de-DE" altLang="x-none" dirty="0" smtClean="0"/>
              <a:t>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46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606549"/>
              </p:ext>
            </p:extLst>
          </p:nvPr>
        </p:nvGraphicFramePr>
        <p:xfrm>
          <a:off x="2267744" y="1785044"/>
          <a:ext cx="36147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86" name="Equation" r:id="rId3" imgW="3213000" imgH="939600" progId="Equation.DSMT4">
                  <p:embed/>
                </p:oleObj>
              </mc:Choice>
              <mc:Fallback>
                <p:oleObj name="Equation" r:id="rId3" imgW="3213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785044"/>
                        <a:ext cx="3614738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829408"/>
              </p:ext>
            </p:extLst>
          </p:nvPr>
        </p:nvGraphicFramePr>
        <p:xfrm>
          <a:off x="2291705" y="1346200"/>
          <a:ext cx="30003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87" name="Equation" r:id="rId5" imgW="2666880" imgH="355320" progId="Equation.DSMT4">
                  <p:embed/>
                </p:oleObj>
              </mc:Choice>
              <mc:Fallback>
                <p:oleObj name="Equation" r:id="rId5" imgW="2666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705" y="1346200"/>
                        <a:ext cx="30003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872848"/>
              </p:ext>
            </p:extLst>
          </p:nvPr>
        </p:nvGraphicFramePr>
        <p:xfrm>
          <a:off x="5522307" y="1337104"/>
          <a:ext cx="8429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88" name="Equation" r:id="rId7" imgW="749160" imgH="241200" progId="Equation.DSMT4">
                  <p:embed/>
                </p:oleObj>
              </mc:Choice>
              <mc:Fallback>
                <p:oleObj name="Equation" r:id="rId7" imgW="749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307" y="1337104"/>
                        <a:ext cx="84296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903714"/>
              </p:ext>
            </p:extLst>
          </p:nvPr>
        </p:nvGraphicFramePr>
        <p:xfrm>
          <a:off x="2284413" y="2895600"/>
          <a:ext cx="29432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89" name="Equation" r:id="rId9" imgW="2616120" imgH="901440" progId="Equation.DSMT4">
                  <p:embed/>
                </p:oleObj>
              </mc:Choice>
              <mc:Fallback>
                <p:oleObj name="Equation" r:id="rId9" imgW="261612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2895600"/>
                        <a:ext cx="2943225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Gerade Verbindung mit Pfeil 10"/>
          <p:cNvCxnSpPr/>
          <p:nvPr/>
        </p:nvCxnSpPr>
        <p:spPr bwMode="gray">
          <a:xfrm flipV="1">
            <a:off x="3719628" y="3942878"/>
            <a:ext cx="210162" cy="518666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 bwMode="gray">
          <a:xfrm flipH="1" flipV="1">
            <a:off x="3437458" y="3949045"/>
            <a:ext cx="216024" cy="482884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815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altLang="x-none" dirty="0" smtClean="0"/>
          </a:p>
          <a:p>
            <a:r>
              <a:rPr lang="de-DE" altLang="x-none" dirty="0" err="1" smtClean="0"/>
              <a:t>Consider</a:t>
            </a:r>
            <a:r>
              <a:rPr lang="de-DE" altLang="x-none" dirty="0" smtClean="0"/>
              <a:t>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/>
          </a:p>
          <a:p>
            <a:pPr>
              <a:lnSpc>
                <a:spcPct val="250000"/>
              </a:lnSpc>
            </a:pPr>
            <a:r>
              <a:rPr lang="de-DE" altLang="x-none" dirty="0" err="1" smtClean="0"/>
              <a:t>Then</a:t>
            </a:r>
            <a:r>
              <a:rPr lang="de-DE" altLang="x-none" dirty="0" smtClean="0"/>
              <a:t>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Transposed</a:t>
            </a:r>
            <a:r>
              <a:rPr lang="de-DE" dirty="0" smtClean="0"/>
              <a:t> Terms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47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663768"/>
              </p:ext>
            </p:extLst>
          </p:nvPr>
        </p:nvGraphicFramePr>
        <p:xfrm>
          <a:off x="1475656" y="1167044"/>
          <a:ext cx="427355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5" name="Equation" r:id="rId3" imgW="3797280" imgH="1015920" progId="Equation.DSMT4">
                  <p:embed/>
                </p:oleObj>
              </mc:Choice>
              <mc:Fallback>
                <p:oleObj name="Equation" r:id="rId3" imgW="379728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167044"/>
                        <a:ext cx="4273550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666675"/>
              </p:ext>
            </p:extLst>
          </p:nvPr>
        </p:nvGraphicFramePr>
        <p:xfrm>
          <a:off x="1476993" y="2876071"/>
          <a:ext cx="8286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6" name="Equation" r:id="rId5" imgW="736560" imgH="241200" progId="Equation.DSMT4">
                  <p:embed/>
                </p:oleObj>
              </mc:Choice>
              <mc:Fallback>
                <p:oleObj name="Equation" r:id="rId5" imgW="736560" imgH="241200" progId="Equation.DSMT4">
                  <p:embed/>
                  <p:pic>
                    <p:nvPicPr>
                      <p:cNvPr id="0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993" y="2876071"/>
                        <a:ext cx="8286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383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altLang="x-none" dirty="0" smtClean="0"/>
          </a:p>
          <a:p>
            <a:r>
              <a:rPr lang="de-DE" altLang="x-none" dirty="0" err="1" smtClean="0"/>
              <a:t>Consider</a:t>
            </a:r>
            <a:r>
              <a:rPr lang="de-DE" altLang="x-none" dirty="0" smtClean="0"/>
              <a:t>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/>
          </a:p>
          <a:p>
            <a:pPr>
              <a:lnSpc>
                <a:spcPct val="250000"/>
              </a:lnSpc>
            </a:pPr>
            <a:r>
              <a:rPr lang="de-DE" altLang="x-none" dirty="0" err="1" smtClean="0"/>
              <a:t>Then</a:t>
            </a:r>
            <a:r>
              <a:rPr lang="de-DE" altLang="x-none" dirty="0" smtClean="0"/>
              <a:t>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Transposed</a:t>
            </a:r>
            <a:r>
              <a:rPr lang="de-DE" dirty="0" smtClean="0"/>
              <a:t> Terms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48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962232"/>
              </p:ext>
            </p:extLst>
          </p:nvPr>
        </p:nvGraphicFramePr>
        <p:xfrm>
          <a:off x="1475656" y="1167044"/>
          <a:ext cx="427355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54" name="Equation" r:id="rId3" imgW="3797280" imgH="1015920" progId="Equation.DSMT4">
                  <p:embed/>
                </p:oleObj>
              </mc:Choice>
              <mc:Fallback>
                <p:oleObj name="Equation" r:id="rId3" imgW="379728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167044"/>
                        <a:ext cx="4273550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13017"/>
              </p:ext>
            </p:extLst>
          </p:nvPr>
        </p:nvGraphicFramePr>
        <p:xfrm>
          <a:off x="1479854" y="2852373"/>
          <a:ext cx="28717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55" name="Equation" r:id="rId5" imgW="2552400" imgH="304560" progId="Equation.DSMT4">
                  <p:embed/>
                </p:oleObj>
              </mc:Choice>
              <mc:Fallback>
                <p:oleObj name="Equation" r:id="rId5" imgW="25524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854" y="2852373"/>
                        <a:ext cx="2871787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6819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altLang="x-none" dirty="0" smtClean="0"/>
          </a:p>
          <a:p>
            <a:r>
              <a:rPr lang="de-DE" altLang="x-none" dirty="0" err="1" smtClean="0"/>
              <a:t>Consider</a:t>
            </a:r>
            <a:r>
              <a:rPr lang="de-DE" altLang="x-none" dirty="0" smtClean="0"/>
              <a:t>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/>
          </a:p>
          <a:p>
            <a:pPr>
              <a:lnSpc>
                <a:spcPct val="250000"/>
              </a:lnSpc>
            </a:pPr>
            <a:r>
              <a:rPr lang="de-DE" altLang="x-none" dirty="0" err="1" smtClean="0"/>
              <a:t>We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have</a:t>
            </a:r>
            <a:r>
              <a:rPr lang="de-DE" altLang="x-none" dirty="0" smtClean="0"/>
              <a:t>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Transposed</a:t>
            </a:r>
            <a:r>
              <a:rPr lang="de-DE" dirty="0" smtClean="0"/>
              <a:t> Terms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49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91106"/>
              </p:ext>
            </p:extLst>
          </p:nvPr>
        </p:nvGraphicFramePr>
        <p:xfrm>
          <a:off x="1476375" y="1180977"/>
          <a:ext cx="6359525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48" name="Equation" r:id="rId3" imgW="5651280" imgH="2450880" progId="Equation.DSMT4">
                  <p:embed/>
                </p:oleObj>
              </mc:Choice>
              <mc:Fallback>
                <p:oleObj name="Equation" r:id="rId3" imgW="5651280" imgH="245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180977"/>
                        <a:ext cx="6359525" cy="280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603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  <a:tabLst>
                <a:tab pos="360363" algn="l"/>
              </a:tabLst>
            </a:pPr>
            <a:r>
              <a:rPr lang="de-DE" altLang="x-none" dirty="0">
                <a:solidFill>
                  <a:srgbClr val="323232"/>
                </a:solidFill>
              </a:rPr>
              <a:t>a)	</a:t>
            </a:r>
            <a:r>
              <a:rPr lang="de-DE" altLang="x-none" dirty="0" smtClean="0">
                <a:solidFill>
                  <a:srgbClr val="323232"/>
                </a:solidFill>
              </a:rPr>
              <a:t>Linear Basis </a:t>
            </a:r>
            <a:r>
              <a:rPr lang="de-DE" altLang="x-none" dirty="0" err="1" smtClean="0">
                <a:solidFill>
                  <a:srgbClr val="323232"/>
                </a:solidFill>
              </a:rPr>
              <a:t>Function</a:t>
            </a:r>
            <a:r>
              <a:rPr lang="de-DE" altLang="x-none" dirty="0" smtClean="0">
                <a:solidFill>
                  <a:srgbClr val="323232"/>
                </a:solidFill>
              </a:rPr>
              <a:t> Models</a:t>
            </a:r>
            <a:endParaRPr lang="de-DE" altLang="x-none" dirty="0">
              <a:solidFill>
                <a:srgbClr val="323232"/>
              </a:solidFill>
            </a:endParaRPr>
          </a:p>
          <a:p>
            <a:pPr marL="342900" lvl="0" indent="-342900">
              <a:lnSpc>
                <a:spcPct val="150000"/>
              </a:lnSpc>
              <a:buClrTx/>
              <a:buSzTx/>
              <a:buAutoNum type="alphaLcParenR" startAt="2"/>
              <a:tabLst>
                <a:tab pos="360363" algn="l"/>
              </a:tabLst>
            </a:pPr>
            <a:r>
              <a:rPr lang="de-DE" altLang="x-none" dirty="0" err="1" smtClean="0">
                <a:solidFill>
                  <a:srgbClr val="323232"/>
                </a:solidFill>
              </a:rPr>
              <a:t>Modelling</a:t>
            </a:r>
            <a:r>
              <a:rPr lang="de-DE" altLang="x-none" dirty="0" smtClean="0">
                <a:solidFill>
                  <a:srgbClr val="323232"/>
                </a:solidFill>
              </a:rPr>
              <a:t> Data (Text and Images)</a:t>
            </a:r>
          </a:p>
          <a:p>
            <a:pPr marL="342900" lvl="0" indent="-342900">
              <a:lnSpc>
                <a:spcPct val="150000"/>
              </a:lnSpc>
              <a:buClrTx/>
              <a:buSzTx/>
              <a:buAutoNum type="alphaLcParenR" startAt="2"/>
              <a:tabLst>
                <a:tab pos="360363" algn="l"/>
              </a:tabLst>
            </a:pPr>
            <a:r>
              <a:rPr lang="de-DE" altLang="x-none" dirty="0" smtClean="0">
                <a:solidFill>
                  <a:srgbClr val="323232"/>
                </a:solidFill>
              </a:rPr>
              <a:t>Linear </a:t>
            </a:r>
            <a:r>
              <a:rPr lang="de-DE" altLang="x-none" dirty="0" err="1" smtClean="0">
                <a:solidFill>
                  <a:srgbClr val="323232"/>
                </a:solidFill>
              </a:rPr>
              <a:t>Mappings</a:t>
            </a:r>
            <a:r>
              <a:rPr lang="de-DE" altLang="x-none" dirty="0" smtClean="0">
                <a:solidFill>
                  <a:srgbClr val="323232"/>
                </a:solidFill>
              </a:rPr>
              <a:t> and Matrices</a:t>
            </a:r>
          </a:p>
          <a:p>
            <a:pPr marL="342900" lvl="0" indent="-342900">
              <a:lnSpc>
                <a:spcPct val="150000"/>
              </a:lnSpc>
              <a:buClrTx/>
              <a:buSzTx/>
              <a:buAutoNum type="alphaLcParenR" startAt="2"/>
              <a:tabLst>
                <a:tab pos="360363" algn="l"/>
              </a:tabLst>
            </a:pPr>
            <a:r>
              <a:rPr lang="de-DE" altLang="x-none" dirty="0" smtClean="0">
                <a:solidFill>
                  <a:srgbClr val="323232"/>
                </a:solidFill>
              </a:rPr>
              <a:t>Singular </a:t>
            </a:r>
            <a:r>
              <a:rPr lang="de-DE" altLang="x-none" dirty="0" smtClean="0">
                <a:solidFill>
                  <a:srgbClr val="323232"/>
                </a:solidFill>
              </a:rPr>
              <a:t>Value </a:t>
            </a:r>
            <a:r>
              <a:rPr lang="de-DE" altLang="x-none" dirty="0" err="1" smtClean="0">
                <a:solidFill>
                  <a:srgbClr val="323232"/>
                </a:solidFill>
              </a:rPr>
              <a:t>Decomposition</a:t>
            </a:r>
            <a:endParaRPr lang="de-DE" altLang="x-none" dirty="0" smtClean="0">
              <a:solidFill>
                <a:srgbClr val="323232"/>
              </a:solidFill>
            </a:endParaRP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Unit </a:t>
            </a:r>
            <a:r>
              <a:rPr lang="en-US" dirty="0"/>
              <a:t>7</a:t>
            </a:r>
            <a:r>
              <a:rPr lang="en-US" dirty="0" smtClean="0"/>
              <a:t>: </a:t>
            </a:r>
            <a:r>
              <a:rPr lang="en-US" dirty="0"/>
              <a:t>Overview of Concepts and Focus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50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altLang="x-none" dirty="0" smtClean="0"/>
          </a:p>
          <a:p>
            <a:r>
              <a:rPr lang="de-DE" altLang="x-none" dirty="0" err="1" smtClean="0"/>
              <a:t>Consider</a:t>
            </a:r>
            <a:r>
              <a:rPr lang="de-DE" altLang="x-none" dirty="0" smtClean="0"/>
              <a:t>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/>
          </a:p>
          <a:p>
            <a:pPr>
              <a:lnSpc>
                <a:spcPct val="250000"/>
              </a:lnSpc>
            </a:pPr>
            <a:r>
              <a:rPr lang="de-DE" altLang="x-none" dirty="0" err="1" smtClean="0"/>
              <a:t>We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have</a:t>
            </a:r>
            <a:r>
              <a:rPr lang="de-DE" altLang="x-none" dirty="0" smtClean="0"/>
              <a:t>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300000"/>
              </a:lnSpc>
            </a:pPr>
            <a:r>
              <a:rPr lang="de-DE" altLang="x-none" dirty="0" smtClean="0"/>
              <a:t>Note: Switch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order</a:t>
            </a:r>
            <a:r>
              <a:rPr lang="de-DE" altLang="x-none" dirty="0" smtClean="0"/>
              <a:t>!</a:t>
            </a: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Transposed</a:t>
            </a:r>
            <a:r>
              <a:rPr lang="de-DE" dirty="0" smtClean="0"/>
              <a:t> Terms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50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384443"/>
              </p:ext>
            </p:extLst>
          </p:nvPr>
        </p:nvGraphicFramePr>
        <p:xfrm>
          <a:off x="1475656" y="1184140"/>
          <a:ext cx="6359525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2" name="Equation" r:id="rId3" imgW="5651280" imgH="2476440" progId="Equation.DSMT4">
                  <p:embed/>
                </p:oleObj>
              </mc:Choice>
              <mc:Fallback>
                <p:oleObj name="Equation" r:id="rId3" imgW="5651280" imgH="2476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184140"/>
                        <a:ext cx="6359525" cy="283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242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x-none" dirty="0" err="1"/>
              <a:t>Consider</a:t>
            </a:r>
            <a:r>
              <a:rPr lang="de-DE" altLang="x-none" dirty="0"/>
              <a:t>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</a:t>
            </a:r>
          </a:p>
          <a:p>
            <a:pPr>
              <a:lnSpc>
                <a:spcPct val="250000"/>
              </a:lnSpc>
            </a:pPr>
            <a:r>
              <a:rPr lang="de-DE" altLang="x-none" dirty="0" err="1" smtClean="0"/>
              <a:t>Sum</a:t>
            </a:r>
            <a:r>
              <a:rPr lang="de-DE" altLang="x-none" dirty="0" smtClean="0"/>
              <a:t> of </a:t>
            </a:r>
            <a:r>
              <a:rPr lang="de-DE" altLang="x-none" dirty="0" err="1" smtClean="0"/>
              <a:t>squared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 </a:t>
            </a:r>
            <a:endParaRPr lang="de-DE" altLang="x-none" dirty="0"/>
          </a:p>
          <a:p>
            <a:pPr>
              <a:lnSpc>
                <a:spcPct val="250000"/>
              </a:lnSpc>
            </a:pPr>
            <a:r>
              <a:rPr lang="de-DE" altLang="x-none" dirty="0" err="1" smtClean="0"/>
              <a:t>We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have</a:t>
            </a:r>
            <a:r>
              <a:rPr lang="de-DE" altLang="x-none" dirty="0" smtClean="0"/>
              <a:t>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51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040969"/>
              </p:ext>
            </p:extLst>
          </p:nvPr>
        </p:nvGraphicFramePr>
        <p:xfrm>
          <a:off x="2771800" y="1909762"/>
          <a:ext cx="1557337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54" name="Equation" r:id="rId3" imgW="1384200" imgH="241200" progId="Equation.DSMT4">
                  <p:embed/>
                </p:oleObj>
              </mc:Choice>
              <mc:Fallback>
                <p:oleObj name="Equation" r:id="rId3" imgW="1384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909762"/>
                        <a:ext cx="1557337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590466"/>
              </p:ext>
            </p:extLst>
          </p:nvPr>
        </p:nvGraphicFramePr>
        <p:xfrm>
          <a:off x="2291705" y="1346200"/>
          <a:ext cx="30003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55" name="Equation" r:id="rId5" imgW="2666880" imgH="355320" progId="Equation.DSMT4">
                  <p:embed/>
                </p:oleObj>
              </mc:Choice>
              <mc:Fallback>
                <p:oleObj name="Equation" r:id="rId5" imgW="2666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705" y="1346200"/>
                        <a:ext cx="30003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421057"/>
              </p:ext>
            </p:extLst>
          </p:nvPr>
        </p:nvGraphicFramePr>
        <p:xfrm>
          <a:off x="5522307" y="1337104"/>
          <a:ext cx="8429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56" name="Equation" r:id="rId7" imgW="749160" imgH="241200" progId="Equation.DSMT4">
                  <p:embed/>
                </p:oleObj>
              </mc:Choice>
              <mc:Fallback>
                <p:oleObj name="Equation" r:id="rId7" imgW="749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307" y="1337104"/>
                        <a:ext cx="84296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863269"/>
              </p:ext>
            </p:extLst>
          </p:nvPr>
        </p:nvGraphicFramePr>
        <p:xfrm>
          <a:off x="2248494" y="2527326"/>
          <a:ext cx="294322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57" name="Equation" r:id="rId9" imgW="2616120" imgH="1371600" progId="Equation.DSMT4">
                  <p:embed/>
                </p:oleObj>
              </mc:Choice>
              <mc:Fallback>
                <p:oleObj name="Equation" r:id="rId9" imgW="261612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8494" y="2527326"/>
                        <a:ext cx="2943225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bgerundetes Rechteck 10"/>
          <p:cNvSpPr/>
          <p:nvPr/>
        </p:nvSpPr>
        <p:spPr bwMode="gray">
          <a:xfrm>
            <a:off x="3647620" y="3284304"/>
            <a:ext cx="648072" cy="57606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25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x-none" dirty="0" err="1"/>
              <a:t>Consider</a:t>
            </a:r>
            <a:r>
              <a:rPr lang="de-DE" altLang="x-none" dirty="0"/>
              <a:t>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</a:t>
            </a:r>
          </a:p>
          <a:p>
            <a:pPr>
              <a:lnSpc>
                <a:spcPct val="250000"/>
              </a:lnSpc>
            </a:pPr>
            <a:r>
              <a:rPr lang="de-DE" altLang="x-none" dirty="0" err="1" smtClean="0"/>
              <a:t>Sum</a:t>
            </a:r>
            <a:r>
              <a:rPr lang="de-DE" altLang="x-none" dirty="0" smtClean="0"/>
              <a:t> of </a:t>
            </a:r>
            <a:r>
              <a:rPr lang="de-DE" altLang="x-none" dirty="0" err="1" smtClean="0"/>
              <a:t>squared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 </a:t>
            </a:r>
            <a:endParaRPr lang="de-DE" altLang="x-none" dirty="0"/>
          </a:p>
          <a:p>
            <a:pPr>
              <a:lnSpc>
                <a:spcPct val="250000"/>
              </a:lnSpc>
            </a:pPr>
            <a:r>
              <a:rPr lang="de-DE" altLang="x-none" dirty="0" err="1" smtClean="0"/>
              <a:t>We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have</a:t>
            </a:r>
            <a:r>
              <a:rPr lang="de-DE" altLang="x-none" dirty="0" smtClean="0"/>
              <a:t>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52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69920"/>
              </p:ext>
            </p:extLst>
          </p:nvPr>
        </p:nvGraphicFramePr>
        <p:xfrm>
          <a:off x="2771800" y="1909762"/>
          <a:ext cx="1557337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82" name="Equation" r:id="rId3" imgW="1384200" imgH="241200" progId="Equation.DSMT4">
                  <p:embed/>
                </p:oleObj>
              </mc:Choice>
              <mc:Fallback>
                <p:oleObj name="Equation" r:id="rId3" imgW="1384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909762"/>
                        <a:ext cx="1557337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458677"/>
              </p:ext>
            </p:extLst>
          </p:nvPr>
        </p:nvGraphicFramePr>
        <p:xfrm>
          <a:off x="2291705" y="1346200"/>
          <a:ext cx="30003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83" name="Equation" r:id="rId5" imgW="2666880" imgH="355320" progId="Equation.DSMT4">
                  <p:embed/>
                </p:oleObj>
              </mc:Choice>
              <mc:Fallback>
                <p:oleObj name="Equation" r:id="rId5" imgW="2666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705" y="1346200"/>
                        <a:ext cx="30003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702591"/>
              </p:ext>
            </p:extLst>
          </p:nvPr>
        </p:nvGraphicFramePr>
        <p:xfrm>
          <a:off x="5522307" y="1337104"/>
          <a:ext cx="8429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84" name="Equation" r:id="rId7" imgW="749160" imgH="241200" progId="Equation.DSMT4">
                  <p:embed/>
                </p:oleObj>
              </mc:Choice>
              <mc:Fallback>
                <p:oleObj name="Equation" r:id="rId7" imgW="749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307" y="1337104"/>
                        <a:ext cx="84296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584735"/>
              </p:ext>
            </p:extLst>
          </p:nvPr>
        </p:nvGraphicFramePr>
        <p:xfrm>
          <a:off x="2249488" y="2523190"/>
          <a:ext cx="3043237" cy="214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85" name="Equation" r:id="rId9" imgW="2705040" imgH="1879560" progId="Equation.DSMT4">
                  <p:embed/>
                </p:oleObj>
              </mc:Choice>
              <mc:Fallback>
                <p:oleObj name="Equation" r:id="rId9" imgW="2705040" imgH="1879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2523190"/>
                        <a:ext cx="3043237" cy="214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364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x-none" dirty="0" err="1"/>
              <a:t>Consider</a:t>
            </a:r>
            <a:r>
              <a:rPr lang="de-DE" altLang="x-none" dirty="0"/>
              <a:t>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</a:t>
            </a:r>
          </a:p>
          <a:p>
            <a:pPr>
              <a:lnSpc>
                <a:spcPct val="250000"/>
              </a:lnSpc>
            </a:pPr>
            <a:r>
              <a:rPr lang="de-DE" altLang="x-none" dirty="0" err="1" smtClean="0"/>
              <a:t>Sum</a:t>
            </a:r>
            <a:r>
              <a:rPr lang="de-DE" altLang="x-none" dirty="0" smtClean="0"/>
              <a:t> of </a:t>
            </a:r>
            <a:r>
              <a:rPr lang="de-DE" altLang="x-none" dirty="0" err="1" smtClean="0"/>
              <a:t>squared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 </a:t>
            </a:r>
            <a:endParaRPr lang="de-DE" altLang="x-none" dirty="0"/>
          </a:p>
          <a:p>
            <a:pPr>
              <a:lnSpc>
                <a:spcPct val="250000"/>
              </a:lnSpc>
            </a:pPr>
            <a:r>
              <a:rPr lang="de-DE" altLang="x-none" dirty="0" err="1" smtClean="0"/>
              <a:t>We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have</a:t>
            </a:r>
            <a:r>
              <a:rPr lang="de-DE" altLang="x-none" dirty="0" smtClean="0"/>
              <a:t>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53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082374"/>
              </p:ext>
            </p:extLst>
          </p:nvPr>
        </p:nvGraphicFramePr>
        <p:xfrm>
          <a:off x="2771800" y="1909762"/>
          <a:ext cx="1557337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10" name="Equation" r:id="rId3" imgW="1384200" imgH="241200" progId="Equation.DSMT4">
                  <p:embed/>
                </p:oleObj>
              </mc:Choice>
              <mc:Fallback>
                <p:oleObj name="Equation" r:id="rId3" imgW="1384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909762"/>
                        <a:ext cx="1557337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445728"/>
              </p:ext>
            </p:extLst>
          </p:nvPr>
        </p:nvGraphicFramePr>
        <p:xfrm>
          <a:off x="2291705" y="1346200"/>
          <a:ext cx="30003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11" name="Equation" r:id="rId5" imgW="2666880" imgH="355320" progId="Equation.DSMT4">
                  <p:embed/>
                </p:oleObj>
              </mc:Choice>
              <mc:Fallback>
                <p:oleObj name="Equation" r:id="rId5" imgW="2666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705" y="1346200"/>
                        <a:ext cx="30003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009084"/>
              </p:ext>
            </p:extLst>
          </p:nvPr>
        </p:nvGraphicFramePr>
        <p:xfrm>
          <a:off x="5522307" y="1337104"/>
          <a:ext cx="8429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12" name="Equation" r:id="rId7" imgW="749160" imgH="241200" progId="Equation.DSMT4">
                  <p:embed/>
                </p:oleObj>
              </mc:Choice>
              <mc:Fallback>
                <p:oleObj name="Equation" r:id="rId7" imgW="749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307" y="1337104"/>
                        <a:ext cx="84296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595964"/>
              </p:ext>
            </p:extLst>
          </p:nvPr>
        </p:nvGraphicFramePr>
        <p:xfrm>
          <a:off x="2248843" y="2525935"/>
          <a:ext cx="3043237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13" name="Equation" r:id="rId9" imgW="2705040" imgH="1993680" progId="Equation.DSMT4">
                  <p:embed/>
                </p:oleObj>
              </mc:Choice>
              <mc:Fallback>
                <p:oleObj name="Equation" r:id="rId9" imgW="2705040" imgH="1993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8843" y="2525935"/>
                        <a:ext cx="3043237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bgerundetes Rechteck 10"/>
          <p:cNvSpPr/>
          <p:nvPr/>
        </p:nvSpPr>
        <p:spPr bwMode="gray">
          <a:xfrm>
            <a:off x="3059832" y="3867894"/>
            <a:ext cx="737666" cy="648072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052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x-none" dirty="0" err="1" smtClean="0"/>
              <a:t>Sum</a:t>
            </a:r>
            <a:r>
              <a:rPr lang="de-DE" altLang="x-none" dirty="0" smtClean="0"/>
              <a:t> of </a:t>
            </a:r>
            <a:r>
              <a:rPr lang="de-DE" altLang="x-none" dirty="0" err="1" smtClean="0"/>
              <a:t>squared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 </a:t>
            </a:r>
            <a:endParaRPr lang="de-DE" altLang="x-none" dirty="0"/>
          </a:p>
          <a:p>
            <a:pPr>
              <a:lnSpc>
                <a:spcPct val="300000"/>
              </a:lnSpc>
            </a:pPr>
            <a:r>
              <a:rPr lang="de-DE" altLang="x-none" dirty="0" smtClean="0"/>
              <a:t>Derivatives/FOC??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Minimizing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54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180053"/>
              </p:ext>
            </p:extLst>
          </p:nvPr>
        </p:nvGraphicFramePr>
        <p:xfrm>
          <a:off x="2620317" y="1282700"/>
          <a:ext cx="26717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43" name="Equation" r:id="rId3" imgW="2374560" imgH="253800" progId="Equation.DSMT4">
                  <p:embed/>
                </p:oleObj>
              </mc:Choice>
              <mc:Fallback>
                <p:oleObj name="Equation" r:id="rId3" imgW="2374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317" y="1282700"/>
                        <a:ext cx="26717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1858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x-none" dirty="0" err="1" smtClean="0"/>
              <a:t>Sum</a:t>
            </a:r>
            <a:r>
              <a:rPr lang="de-DE" altLang="x-none" dirty="0" smtClean="0"/>
              <a:t> of </a:t>
            </a:r>
            <a:r>
              <a:rPr lang="de-DE" altLang="x-none" dirty="0" err="1" smtClean="0"/>
              <a:t>squared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 </a:t>
            </a:r>
            <a:endParaRPr lang="de-DE" altLang="x-none" dirty="0"/>
          </a:p>
          <a:p>
            <a:pPr>
              <a:lnSpc>
                <a:spcPct val="300000"/>
              </a:lnSpc>
            </a:pPr>
            <a:r>
              <a:rPr lang="de-DE" altLang="x-none" dirty="0" smtClean="0"/>
              <a:t>Derivatives/FOC: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r>
              <a:rPr lang="de-DE" altLang="x-none" dirty="0" err="1" smtClean="0"/>
              <a:t>Hence</a:t>
            </a:r>
            <a:r>
              <a:rPr lang="de-DE" altLang="x-none" dirty="0" smtClean="0"/>
              <a:t>:</a:t>
            </a: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Minimizing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55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06676"/>
              </p:ext>
            </p:extLst>
          </p:nvPr>
        </p:nvGraphicFramePr>
        <p:xfrm>
          <a:off x="2620317" y="1282700"/>
          <a:ext cx="26717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54" name="Equation" r:id="rId3" imgW="2374560" imgH="253800" progId="Equation.DSMT4">
                  <p:embed/>
                </p:oleObj>
              </mc:Choice>
              <mc:Fallback>
                <p:oleObj name="Equation" r:id="rId3" imgW="2374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317" y="1282700"/>
                        <a:ext cx="26717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696873"/>
              </p:ext>
            </p:extLst>
          </p:nvPr>
        </p:nvGraphicFramePr>
        <p:xfrm>
          <a:off x="2627784" y="1087438"/>
          <a:ext cx="5329238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55" name="Equation" r:id="rId5" imgW="4736880" imgH="1600200" progId="Equation.DSMT4">
                  <p:embed/>
                </p:oleObj>
              </mc:Choice>
              <mc:Fallback>
                <p:oleObj name="Equation" r:id="rId5" imgW="4736880" imgH="1600200" progId="Equation.DSMT4">
                  <p:embed/>
                  <p:pic>
                    <p:nvPicPr>
                      <p:cNvPr id="0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087438"/>
                        <a:ext cx="5329238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32900"/>
              </p:ext>
            </p:extLst>
          </p:nvPr>
        </p:nvGraphicFramePr>
        <p:xfrm>
          <a:off x="1263830" y="2667611"/>
          <a:ext cx="7572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56" name="Equation" r:id="rId7" imgW="672840" imgH="457200" progId="Equation.DSMT4">
                  <p:embed/>
                </p:oleObj>
              </mc:Choice>
              <mc:Fallback>
                <p:oleObj name="Equation" r:id="rId7" imgW="672840" imgH="457200" progId="Equation.DSMT4">
                  <p:embed/>
                  <p:pic>
                    <p:nvPicPr>
                      <p:cNvPr id="0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830" y="2667611"/>
                        <a:ext cx="7572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9680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x-none" dirty="0" err="1" smtClean="0"/>
              <a:t>Sum</a:t>
            </a:r>
            <a:r>
              <a:rPr lang="de-DE" altLang="x-none" dirty="0" smtClean="0"/>
              <a:t> of </a:t>
            </a:r>
            <a:r>
              <a:rPr lang="de-DE" altLang="x-none" dirty="0" err="1" smtClean="0"/>
              <a:t>squared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 </a:t>
            </a:r>
            <a:endParaRPr lang="de-DE" altLang="x-none" dirty="0"/>
          </a:p>
          <a:p>
            <a:pPr>
              <a:lnSpc>
                <a:spcPct val="300000"/>
              </a:lnSpc>
            </a:pPr>
            <a:r>
              <a:rPr lang="de-DE" altLang="x-none" dirty="0" smtClean="0"/>
              <a:t>Derivatives/FOC: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r>
              <a:rPr lang="de-DE" altLang="x-none" dirty="0" err="1" smtClean="0"/>
              <a:t>Hence</a:t>
            </a:r>
            <a:r>
              <a:rPr lang="de-DE" altLang="x-none" dirty="0" smtClean="0"/>
              <a:t>:</a:t>
            </a: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Minimizing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56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455901"/>
              </p:ext>
            </p:extLst>
          </p:nvPr>
        </p:nvGraphicFramePr>
        <p:xfrm>
          <a:off x="2620317" y="1282700"/>
          <a:ext cx="26717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25" name="Equation" r:id="rId3" imgW="2374560" imgH="253800" progId="Equation.DSMT4">
                  <p:embed/>
                </p:oleObj>
              </mc:Choice>
              <mc:Fallback>
                <p:oleObj name="Equation" r:id="rId3" imgW="2374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317" y="1282700"/>
                        <a:ext cx="26717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968298"/>
              </p:ext>
            </p:extLst>
          </p:nvPr>
        </p:nvGraphicFramePr>
        <p:xfrm>
          <a:off x="2627784" y="1087438"/>
          <a:ext cx="5329238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26" name="Equation" r:id="rId5" imgW="4736880" imgH="1600200" progId="Equation.DSMT4">
                  <p:embed/>
                </p:oleObj>
              </mc:Choice>
              <mc:Fallback>
                <p:oleObj name="Equation" r:id="rId5" imgW="473688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087438"/>
                        <a:ext cx="5329238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7021"/>
              </p:ext>
            </p:extLst>
          </p:nvPr>
        </p:nvGraphicFramePr>
        <p:xfrm>
          <a:off x="1268337" y="2674732"/>
          <a:ext cx="3186113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27" name="Equation" r:id="rId7" imgW="2831760" imgH="1041120" progId="Equation.DSMT4">
                  <p:embed/>
                </p:oleObj>
              </mc:Choice>
              <mc:Fallback>
                <p:oleObj name="Equation" r:id="rId7" imgW="283176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337" y="2674732"/>
                        <a:ext cx="3186113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 Verbindung mit Pfeil 14"/>
          <p:cNvCxnSpPr/>
          <p:nvPr/>
        </p:nvCxnSpPr>
        <p:spPr bwMode="gray">
          <a:xfrm flipH="1" flipV="1">
            <a:off x="2339752" y="3817058"/>
            <a:ext cx="432048" cy="340732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18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x-none" dirty="0" err="1" smtClean="0"/>
              <a:t>Sum</a:t>
            </a:r>
            <a:r>
              <a:rPr lang="de-DE" altLang="x-none" dirty="0" smtClean="0"/>
              <a:t> of </a:t>
            </a:r>
            <a:r>
              <a:rPr lang="de-DE" altLang="x-none" dirty="0" err="1" smtClean="0"/>
              <a:t>squared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 </a:t>
            </a:r>
            <a:endParaRPr lang="de-DE" altLang="x-none" dirty="0"/>
          </a:p>
          <a:p>
            <a:pPr>
              <a:lnSpc>
                <a:spcPct val="300000"/>
              </a:lnSpc>
            </a:pPr>
            <a:r>
              <a:rPr lang="de-DE" altLang="x-none" dirty="0" smtClean="0"/>
              <a:t>Derivatives/FOC: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r>
              <a:rPr lang="de-DE" altLang="x-none" dirty="0" err="1" smtClean="0"/>
              <a:t>Hence</a:t>
            </a:r>
            <a:r>
              <a:rPr lang="de-DE" altLang="x-none" dirty="0" smtClean="0"/>
              <a:t>:</a:t>
            </a: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Minimizing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57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992956"/>
              </p:ext>
            </p:extLst>
          </p:nvPr>
        </p:nvGraphicFramePr>
        <p:xfrm>
          <a:off x="2620317" y="1282700"/>
          <a:ext cx="26717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82" name="Equation" r:id="rId3" imgW="2374560" imgH="253800" progId="Equation.DSMT4">
                  <p:embed/>
                </p:oleObj>
              </mc:Choice>
              <mc:Fallback>
                <p:oleObj name="Equation" r:id="rId3" imgW="2374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317" y="1282700"/>
                        <a:ext cx="26717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629240"/>
              </p:ext>
            </p:extLst>
          </p:nvPr>
        </p:nvGraphicFramePr>
        <p:xfrm>
          <a:off x="2627784" y="1087438"/>
          <a:ext cx="5329238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83" name="Equation" r:id="rId5" imgW="4736880" imgH="1600200" progId="Equation.DSMT4">
                  <p:embed/>
                </p:oleObj>
              </mc:Choice>
              <mc:Fallback>
                <p:oleObj name="Equation" r:id="rId5" imgW="473688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087438"/>
                        <a:ext cx="5329238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078360"/>
              </p:ext>
            </p:extLst>
          </p:nvPr>
        </p:nvGraphicFramePr>
        <p:xfrm>
          <a:off x="1264887" y="2675288"/>
          <a:ext cx="3328987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84" name="Equation" r:id="rId7" imgW="2958840" imgH="1498320" progId="Equation.DSMT4">
                  <p:embed/>
                </p:oleObj>
              </mc:Choice>
              <mc:Fallback>
                <p:oleObj name="Equation" r:id="rId7" imgW="295884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887" y="2675288"/>
                        <a:ext cx="3328987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631180"/>
              </p:ext>
            </p:extLst>
          </p:nvPr>
        </p:nvGraphicFramePr>
        <p:xfrm>
          <a:off x="2843808" y="3987424"/>
          <a:ext cx="37861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85" name="Equation" r:id="rId9" imgW="3365280" imgH="431640" progId="Equation.DSMT4">
                  <p:embed/>
                </p:oleObj>
              </mc:Choice>
              <mc:Fallback>
                <p:oleObj name="Equation" r:id="rId9" imgW="3365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987424"/>
                        <a:ext cx="37861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 Verbindung mit Pfeil 14"/>
          <p:cNvCxnSpPr/>
          <p:nvPr/>
        </p:nvCxnSpPr>
        <p:spPr bwMode="gray">
          <a:xfrm flipH="1" flipV="1">
            <a:off x="2339752" y="3817058"/>
            <a:ext cx="432048" cy="340732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 bwMode="gray">
          <a:xfrm>
            <a:off x="2855532" y="3993286"/>
            <a:ext cx="297751" cy="50405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082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x-none" dirty="0" err="1" smtClean="0"/>
              <a:t>Sum</a:t>
            </a:r>
            <a:r>
              <a:rPr lang="de-DE" altLang="x-none" dirty="0" smtClean="0"/>
              <a:t> of </a:t>
            </a:r>
            <a:r>
              <a:rPr lang="de-DE" altLang="x-none" dirty="0" err="1" smtClean="0"/>
              <a:t>squared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 </a:t>
            </a:r>
            <a:endParaRPr lang="de-DE" altLang="x-none" dirty="0"/>
          </a:p>
          <a:p>
            <a:pPr>
              <a:lnSpc>
                <a:spcPct val="300000"/>
              </a:lnSpc>
            </a:pPr>
            <a:r>
              <a:rPr lang="de-DE" altLang="x-none" dirty="0" smtClean="0"/>
              <a:t>Derivatives/FOC: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r>
              <a:rPr lang="de-DE" altLang="x-none" dirty="0" err="1" smtClean="0"/>
              <a:t>Hence</a:t>
            </a:r>
            <a:r>
              <a:rPr lang="de-DE" altLang="x-none" dirty="0" smtClean="0"/>
              <a:t>:</a:t>
            </a: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Minimizing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58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585269"/>
              </p:ext>
            </p:extLst>
          </p:nvPr>
        </p:nvGraphicFramePr>
        <p:xfrm>
          <a:off x="2620317" y="1282700"/>
          <a:ext cx="26717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45" name="Equation" r:id="rId3" imgW="2374560" imgH="253800" progId="Equation.DSMT4">
                  <p:embed/>
                </p:oleObj>
              </mc:Choice>
              <mc:Fallback>
                <p:oleObj name="Equation" r:id="rId3" imgW="2374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317" y="1282700"/>
                        <a:ext cx="26717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574295"/>
              </p:ext>
            </p:extLst>
          </p:nvPr>
        </p:nvGraphicFramePr>
        <p:xfrm>
          <a:off x="2627784" y="1087438"/>
          <a:ext cx="5329238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46" name="Equation" r:id="rId5" imgW="4736880" imgH="1600200" progId="Equation.DSMT4">
                  <p:embed/>
                </p:oleObj>
              </mc:Choice>
              <mc:Fallback>
                <p:oleObj name="Equation" r:id="rId5" imgW="473688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087438"/>
                        <a:ext cx="5329238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355682"/>
              </p:ext>
            </p:extLst>
          </p:nvPr>
        </p:nvGraphicFramePr>
        <p:xfrm>
          <a:off x="1198563" y="2648315"/>
          <a:ext cx="28575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47" name="Equation" r:id="rId7" imgW="2539800" imgH="1041120" progId="Equation.DSMT4">
                  <p:embed/>
                </p:oleObj>
              </mc:Choice>
              <mc:Fallback>
                <p:oleObj name="Equation" r:id="rId7" imgW="253980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2648315"/>
                        <a:ext cx="28575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 Verbindung mit Pfeil 14"/>
          <p:cNvCxnSpPr/>
          <p:nvPr/>
        </p:nvCxnSpPr>
        <p:spPr bwMode="gray">
          <a:xfrm flipH="1" flipV="1">
            <a:off x="2620317" y="3910593"/>
            <a:ext cx="432048" cy="340732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348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x-none" dirty="0" err="1" smtClean="0"/>
              <a:t>Sum</a:t>
            </a:r>
            <a:r>
              <a:rPr lang="de-DE" altLang="x-none" dirty="0" smtClean="0"/>
              <a:t> of </a:t>
            </a:r>
            <a:r>
              <a:rPr lang="de-DE" altLang="x-none" dirty="0" err="1" smtClean="0"/>
              <a:t>squared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 </a:t>
            </a:r>
            <a:endParaRPr lang="de-DE" altLang="x-none" dirty="0"/>
          </a:p>
          <a:p>
            <a:pPr>
              <a:lnSpc>
                <a:spcPct val="300000"/>
              </a:lnSpc>
            </a:pPr>
            <a:r>
              <a:rPr lang="de-DE" altLang="x-none" dirty="0" smtClean="0"/>
              <a:t>Derivatives/FOC: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r>
              <a:rPr lang="de-DE" altLang="x-none" dirty="0" err="1" smtClean="0"/>
              <a:t>Hence</a:t>
            </a:r>
            <a:r>
              <a:rPr lang="de-DE" altLang="x-none" dirty="0" smtClean="0"/>
              <a:t>:</a:t>
            </a: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Minimizing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59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690242"/>
              </p:ext>
            </p:extLst>
          </p:nvPr>
        </p:nvGraphicFramePr>
        <p:xfrm>
          <a:off x="2620317" y="1282700"/>
          <a:ext cx="26717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06" name="Equation" r:id="rId3" imgW="2374560" imgH="253800" progId="Equation.DSMT4">
                  <p:embed/>
                </p:oleObj>
              </mc:Choice>
              <mc:Fallback>
                <p:oleObj name="Equation" r:id="rId3" imgW="2374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317" y="1282700"/>
                        <a:ext cx="26717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297103"/>
              </p:ext>
            </p:extLst>
          </p:nvPr>
        </p:nvGraphicFramePr>
        <p:xfrm>
          <a:off x="2627784" y="1087438"/>
          <a:ext cx="5329238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07" name="Equation" r:id="rId5" imgW="4736880" imgH="1600200" progId="Equation.DSMT4">
                  <p:embed/>
                </p:oleObj>
              </mc:Choice>
              <mc:Fallback>
                <p:oleObj name="Equation" r:id="rId5" imgW="473688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087438"/>
                        <a:ext cx="5329238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812256"/>
              </p:ext>
            </p:extLst>
          </p:nvPr>
        </p:nvGraphicFramePr>
        <p:xfrm>
          <a:off x="1199034" y="2643758"/>
          <a:ext cx="2857500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08" name="Equation" r:id="rId7" imgW="2539800" imgH="1091880" progId="Equation.DSMT4">
                  <p:embed/>
                </p:oleObj>
              </mc:Choice>
              <mc:Fallback>
                <p:oleObj name="Equation" r:id="rId7" imgW="253980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034" y="2643758"/>
                        <a:ext cx="2857500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605897"/>
              </p:ext>
            </p:extLst>
          </p:nvPr>
        </p:nvGraphicFramePr>
        <p:xfrm>
          <a:off x="1265494" y="4251325"/>
          <a:ext cx="19573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09" name="Equation" r:id="rId9" imgW="1739880" imgH="482400" progId="Equation.DSMT4">
                  <p:embed/>
                </p:oleObj>
              </mc:Choice>
              <mc:Fallback>
                <p:oleObj name="Equation" r:id="rId9" imgW="1739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494" y="4251325"/>
                        <a:ext cx="195738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 Verbindung mit Pfeil 14"/>
          <p:cNvCxnSpPr/>
          <p:nvPr/>
        </p:nvCxnSpPr>
        <p:spPr bwMode="gray">
          <a:xfrm flipV="1">
            <a:off x="1758366" y="3723878"/>
            <a:ext cx="365362" cy="513149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 bwMode="gray">
          <a:xfrm>
            <a:off x="1283080" y="4251325"/>
            <a:ext cx="297751" cy="50405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15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  <a:tabLst>
                <a:tab pos="360363" algn="l"/>
              </a:tabLst>
            </a:pPr>
            <a:r>
              <a:rPr lang="de-DE" b="1" dirty="0" err="1" smtClean="0">
                <a:solidFill>
                  <a:srgbClr val="323232"/>
                </a:solidFill>
              </a:rPr>
              <a:t>Vector</a:t>
            </a:r>
            <a:r>
              <a:rPr lang="de-DE" dirty="0" smtClean="0">
                <a:solidFill>
                  <a:srgbClr val="323232"/>
                </a:solidFill>
              </a:rPr>
              <a:t>: An n-dimensional </a:t>
            </a:r>
            <a:r>
              <a:rPr lang="de-DE" dirty="0" err="1" smtClean="0">
                <a:solidFill>
                  <a:srgbClr val="323232"/>
                </a:solidFill>
              </a:rPr>
              <a:t>vector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b="1" i="1" dirty="0" smtClean="0">
                <a:solidFill>
                  <a:srgbClr val="323232"/>
                </a:solidFill>
              </a:rPr>
              <a:t>x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is</a:t>
            </a:r>
            <a:r>
              <a:rPr lang="de-DE" dirty="0" smtClean="0">
                <a:solidFill>
                  <a:srgbClr val="323232"/>
                </a:solidFill>
              </a:rPr>
              <a:t> a </a:t>
            </a:r>
            <a:r>
              <a:rPr lang="de-DE" dirty="0" err="1" smtClean="0">
                <a:solidFill>
                  <a:srgbClr val="323232"/>
                </a:solidFill>
              </a:rPr>
              <a:t>column</a:t>
            </a:r>
            <a:r>
              <a:rPr lang="de-DE" dirty="0" smtClean="0">
                <a:solidFill>
                  <a:srgbClr val="323232"/>
                </a:solidFill>
              </a:rPr>
              <a:t>            ,                  </a:t>
            </a:r>
            <a:r>
              <a:rPr lang="de-DE" dirty="0" err="1" smtClean="0">
                <a:solidFill>
                  <a:srgbClr val="323232"/>
                </a:solidFill>
              </a:rPr>
              <a:t>is</a:t>
            </a:r>
            <a:r>
              <a:rPr lang="de-DE" dirty="0" smtClean="0">
                <a:solidFill>
                  <a:srgbClr val="323232"/>
                </a:solidFill>
              </a:rPr>
              <a:t> a </a:t>
            </a:r>
            <a:r>
              <a:rPr lang="de-DE" dirty="0" err="1" smtClean="0">
                <a:solidFill>
                  <a:srgbClr val="323232"/>
                </a:solidFill>
              </a:rPr>
              <a:t>row</a:t>
            </a:r>
            <a:endParaRPr lang="de-DE" dirty="0" smtClean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</a:tabLst>
            </a:pPr>
            <a:endParaRPr lang="de-DE" dirty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</a:tabLst>
            </a:pPr>
            <a:r>
              <a:rPr lang="de-DE" b="1" dirty="0" smtClean="0">
                <a:solidFill>
                  <a:srgbClr val="323232"/>
                </a:solidFill>
              </a:rPr>
              <a:t>Matrix</a:t>
            </a:r>
            <a:r>
              <a:rPr lang="de-DE" dirty="0" smtClean="0">
                <a:solidFill>
                  <a:srgbClr val="323232"/>
                </a:solidFill>
              </a:rPr>
              <a:t>: An </a:t>
            </a:r>
            <a:r>
              <a:rPr lang="de-DE" i="1" dirty="0" err="1" smtClean="0">
                <a:solidFill>
                  <a:srgbClr val="323232"/>
                </a:solidFill>
              </a:rPr>
              <a:t>n</a:t>
            </a:r>
            <a:r>
              <a:rPr lang="de-DE" sz="1100" i="1" dirty="0" err="1">
                <a:solidFill>
                  <a:srgbClr val="323232"/>
                </a:solidFill>
              </a:rPr>
              <a:t>x</a:t>
            </a:r>
            <a:r>
              <a:rPr lang="de-DE" i="1" dirty="0" err="1" smtClean="0">
                <a:solidFill>
                  <a:srgbClr val="323232"/>
                </a:solidFill>
              </a:rPr>
              <a:t>m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matrix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has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i="1" dirty="0" smtClean="0">
                <a:solidFill>
                  <a:srgbClr val="323232"/>
                </a:solidFill>
              </a:rPr>
              <a:t>n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rows</a:t>
            </a:r>
            <a:r>
              <a:rPr lang="de-DE" dirty="0" smtClean="0">
                <a:solidFill>
                  <a:srgbClr val="323232"/>
                </a:solidFill>
              </a:rPr>
              <a:t> and </a:t>
            </a:r>
            <a:r>
              <a:rPr lang="de-DE" i="1" dirty="0" smtClean="0">
                <a:solidFill>
                  <a:srgbClr val="323232"/>
                </a:solidFill>
              </a:rPr>
              <a:t>m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columns</a:t>
            </a:r>
            <a:endParaRPr lang="de-DE" dirty="0" smtClean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  <a:tab pos="2243138" algn="l"/>
              </a:tabLst>
            </a:pPr>
            <a:r>
              <a:rPr lang="de-DE" dirty="0">
                <a:solidFill>
                  <a:srgbClr val="323232"/>
                </a:solidFill>
              </a:rPr>
              <a:t>	</a:t>
            </a:r>
            <a:r>
              <a:rPr lang="de-DE" dirty="0" smtClean="0">
                <a:solidFill>
                  <a:srgbClr val="323232"/>
                </a:solidFill>
              </a:rPr>
              <a:t>	</a:t>
            </a:r>
          </a:p>
          <a:p>
            <a:pPr lvl="0">
              <a:lnSpc>
                <a:spcPct val="150000"/>
              </a:lnSpc>
              <a:tabLst>
                <a:tab pos="360363" algn="l"/>
                <a:tab pos="2243138" algn="l"/>
              </a:tabLst>
            </a:pPr>
            <a:endParaRPr lang="de-DE" dirty="0">
              <a:solidFill>
                <a:srgbClr val="323232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Matrix-Multiplication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255883"/>
              </p:ext>
            </p:extLst>
          </p:nvPr>
        </p:nvGraphicFramePr>
        <p:xfrm>
          <a:off x="5508104" y="1846589"/>
          <a:ext cx="11747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41" name="Equation" r:id="rId3" imgW="1041120" imgH="736560" progId="Equation.DSMT4">
                  <p:embed/>
                </p:oleObj>
              </mc:Choice>
              <mc:Fallback>
                <p:oleObj name="Equation" r:id="rId3" imgW="104112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846589"/>
                        <a:ext cx="117475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358120"/>
              </p:ext>
            </p:extLst>
          </p:nvPr>
        </p:nvGraphicFramePr>
        <p:xfrm>
          <a:off x="4666394" y="1095165"/>
          <a:ext cx="64293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42" name="Equation" r:id="rId5" imgW="571320" imgH="711000" progId="Equation.DSMT4">
                  <p:embed/>
                </p:oleObj>
              </mc:Choice>
              <mc:Fallback>
                <p:oleObj name="Equation" r:id="rId5" imgW="5713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394" y="1095165"/>
                        <a:ext cx="642938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894106"/>
              </p:ext>
            </p:extLst>
          </p:nvPr>
        </p:nvGraphicFramePr>
        <p:xfrm>
          <a:off x="5421437" y="1356240"/>
          <a:ext cx="10572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43" name="Equation" r:id="rId7" imgW="939600" imgH="253800" progId="Equation.DSMT4">
                  <p:embed/>
                </p:oleObj>
              </mc:Choice>
              <mc:Fallback>
                <p:oleObj name="Equation" r:id="rId7" imgW="939600" imgH="253800" progId="Equation.DSMT4">
                  <p:embed/>
                  <p:pic>
                    <p:nvPicPr>
                      <p:cNvPr id="0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437" y="1356240"/>
                        <a:ext cx="105727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085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x-none" dirty="0" err="1" smtClean="0"/>
              <a:t>Sum</a:t>
            </a:r>
            <a:r>
              <a:rPr lang="de-DE" altLang="x-none" dirty="0" smtClean="0"/>
              <a:t> of </a:t>
            </a:r>
            <a:r>
              <a:rPr lang="de-DE" altLang="x-none" dirty="0" err="1" smtClean="0"/>
              <a:t>squared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 </a:t>
            </a:r>
            <a:endParaRPr lang="de-DE" altLang="x-none" dirty="0"/>
          </a:p>
          <a:p>
            <a:pPr>
              <a:lnSpc>
                <a:spcPct val="300000"/>
              </a:lnSpc>
            </a:pPr>
            <a:r>
              <a:rPr lang="de-DE" altLang="x-none" dirty="0" smtClean="0"/>
              <a:t>Derivatives/FOC: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r>
              <a:rPr lang="de-DE" altLang="x-none" dirty="0" err="1" smtClean="0"/>
              <a:t>Hence</a:t>
            </a:r>
            <a:r>
              <a:rPr lang="de-DE" altLang="x-none" dirty="0" smtClean="0"/>
              <a:t>:</a:t>
            </a: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Minimizing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60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40770"/>
              </p:ext>
            </p:extLst>
          </p:nvPr>
        </p:nvGraphicFramePr>
        <p:xfrm>
          <a:off x="2620317" y="1282700"/>
          <a:ext cx="26717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26" name="Equation" r:id="rId3" imgW="2374560" imgH="253800" progId="Equation.DSMT4">
                  <p:embed/>
                </p:oleObj>
              </mc:Choice>
              <mc:Fallback>
                <p:oleObj name="Equation" r:id="rId3" imgW="2374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317" y="1282700"/>
                        <a:ext cx="26717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778292"/>
              </p:ext>
            </p:extLst>
          </p:nvPr>
        </p:nvGraphicFramePr>
        <p:xfrm>
          <a:off x="2627784" y="1087438"/>
          <a:ext cx="5329238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27" name="Equation" r:id="rId5" imgW="4736880" imgH="1600200" progId="Equation.DSMT4">
                  <p:embed/>
                </p:oleObj>
              </mc:Choice>
              <mc:Fallback>
                <p:oleObj name="Equation" r:id="rId5" imgW="473688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087438"/>
                        <a:ext cx="5329238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078946"/>
              </p:ext>
            </p:extLst>
          </p:nvPr>
        </p:nvGraphicFramePr>
        <p:xfrm>
          <a:off x="1199034" y="2643758"/>
          <a:ext cx="2857500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28" name="Equation" r:id="rId7" imgW="2539800" imgH="1091880" progId="Equation.DSMT4">
                  <p:embed/>
                </p:oleObj>
              </mc:Choice>
              <mc:Fallback>
                <p:oleObj name="Equation" r:id="rId7" imgW="253980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034" y="2643758"/>
                        <a:ext cx="2857500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822698"/>
              </p:ext>
            </p:extLst>
          </p:nvPr>
        </p:nvGraphicFramePr>
        <p:xfrm>
          <a:off x="1263830" y="4251325"/>
          <a:ext cx="48291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29" name="Equation" r:id="rId9" imgW="4292280" imgH="482400" progId="Equation.DSMT4">
                  <p:embed/>
                </p:oleObj>
              </mc:Choice>
              <mc:Fallback>
                <p:oleObj name="Equation" r:id="rId9" imgW="4292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830" y="4251325"/>
                        <a:ext cx="48291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 Verbindung mit Pfeil 14"/>
          <p:cNvCxnSpPr/>
          <p:nvPr/>
        </p:nvCxnSpPr>
        <p:spPr bwMode="gray">
          <a:xfrm flipV="1">
            <a:off x="1758366" y="3723878"/>
            <a:ext cx="365362" cy="513149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820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x-none" dirty="0" err="1" smtClean="0"/>
              <a:t>Sum</a:t>
            </a:r>
            <a:r>
              <a:rPr lang="de-DE" altLang="x-none" dirty="0" smtClean="0"/>
              <a:t> of </a:t>
            </a:r>
            <a:r>
              <a:rPr lang="de-DE" altLang="x-none" dirty="0" err="1" smtClean="0"/>
              <a:t>squared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 </a:t>
            </a:r>
            <a:endParaRPr lang="de-DE" altLang="x-none" dirty="0"/>
          </a:p>
          <a:p>
            <a:pPr>
              <a:lnSpc>
                <a:spcPct val="300000"/>
              </a:lnSpc>
            </a:pPr>
            <a:r>
              <a:rPr lang="de-DE" altLang="x-none" dirty="0" smtClean="0"/>
              <a:t>Derivatives/FOC: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r>
              <a:rPr lang="de-DE" altLang="x-none" dirty="0" err="1" smtClean="0"/>
              <a:t>Hence</a:t>
            </a:r>
            <a:r>
              <a:rPr lang="de-DE" altLang="x-none" dirty="0" smtClean="0"/>
              <a:t>:</a:t>
            </a: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Minimizing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61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565313"/>
              </p:ext>
            </p:extLst>
          </p:nvPr>
        </p:nvGraphicFramePr>
        <p:xfrm>
          <a:off x="2620317" y="1282700"/>
          <a:ext cx="26717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50" name="Equation" r:id="rId3" imgW="2374560" imgH="253800" progId="Equation.DSMT4">
                  <p:embed/>
                </p:oleObj>
              </mc:Choice>
              <mc:Fallback>
                <p:oleObj name="Equation" r:id="rId3" imgW="2374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317" y="1282700"/>
                        <a:ext cx="26717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969801"/>
              </p:ext>
            </p:extLst>
          </p:nvPr>
        </p:nvGraphicFramePr>
        <p:xfrm>
          <a:off x="2627784" y="1087438"/>
          <a:ext cx="5329238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51" name="Equation" r:id="rId5" imgW="4736880" imgH="1600200" progId="Equation.DSMT4">
                  <p:embed/>
                </p:oleObj>
              </mc:Choice>
              <mc:Fallback>
                <p:oleObj name="Equation" r:id="rId5" imgW="473688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087438"/>
                        <a:ext cx="5329238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912291"/>
              </p:ext>
            </p:extLst>
          </p:nvPr>
        </p:nvGraphicFramePr>
        <p:xfrm>
          <a:off x="1199034" y="2643758"/>
          <a:ext cx="2857500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52" name="Equation" r:id="rId7" imgW="2539800" imgH="1091880" progId="Equation.DSMT4">
                  <p:embed/>
                </p:oleObj>
              </mc:Choice>
              <mc:Fallback>
                <p:oleObj name="Equation" r:id="rId7" imgW="253980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034" y="2643758"/>
                        <a:ext cx="2857500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176511"/>
              </p:ext>
            </p:extLst>
          </p:nvPr>
        </p:nvGraphicFramePr>
        <p:xfrm>
          <a:off x="1264887" y="4251325"/>
          <a:ext cx="62579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53" name="Equation" r:id="rId9" imgW="5562360" imgH="482400" progId="Equation.DSMT4">
                  <p:embed/>
                </p:oleObj>
              </mc:Choice>
              <mc:Fallback>
                <p:oleObj name="Equation" r:id="rId9" imgW="5562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887" y="4251325"/>
                        <a:ext cx="62579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 Verbindung mit Pfeil 14"/>
          <p:cNvCxnSpPr/>
          <p:nvPr/>
        </p:nvCxnSpPr>
        <p:spPr bwMode="gray">
          <a:xfrm flipV="1">
            <a:off x="1758366" y="3723878"/>
            <a:ext cx="365362" cy="513149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872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/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r>
              <a:rPr lang="de-DE" altLang="x-none" dirty="0" err="1" smtClean="0"/>
              <a:t>Hence</a:t>
            </a:r>
            <a:r>
              <a:rPr lang="de-DE" altLang="x-none" dirty="0" smtClean="0"/>
              <a:t>:</a:t>
            </a: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Minimizing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62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281662"/>
              </p:ext>
            </p:extLst>
          </p:nvPr>
        </p:nvGraphicFramePr>
        <p:xfrm>
          <a:off x="1143000" y="3147814"/>
          <a:ext cx="28575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07" name="Equation" r:id="rId3" imgW="2539800" imgH="1066680" progId="Equation.DSMT4">
                  <p:embed/>
                </p:oleObj>
              </mc:Choice>
              <mc:Fallback>
                <p:oleObj name="Equation" r:id="rId3" imgW="253980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47814"/>
                        <a:ext cx="28575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 Verbindung mit Pfeil 14"/>
          <p:cNvCxnSpPr/>
          <p:nvPr/>
        </p:nvCxnSpPr>
        <p:spPr bwMode="gray">
          <a:xfrm flipH="1" flipV="1">
            <a:off x="3203848" y="4083918"/>
            <a:ext cx="432047" cy="504056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047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388866"/>
              </p:ext>
            </p:extLst>
          </p:nvPr>
        </p:nvGraphicFramePr>
        <p:xfrm>
          <a:off x="467544" y="1203598"/>
          <a:ext cx="507365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2" name="Equation" r:id="rId3" imgW="4940280" imgH="1358640" progId="Equation.DSMT4">
                  <p:embed/>
                </p:oleObj>
              </mc:Choice>
              <mc:Fallback>
                <p:oleObj name="Equation" r:id="rId3" imgW="49402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203598"/>
                        <a:ext cx="5073650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/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r>
              <a:rPr lang="de-DE" altLang="x-none" dirty="0" err="1" smtClean="0"/>
              <a:t>Hence</a:t>
            </a:r>
            <a:r>
              <a:rPr lang="de-DE" altLang="x-none" dirty="0" smtClean="0"/>
              <a:t>:</a:t>
            </a: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Minimizing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63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42721"/>
              </p:ext>
            </p:extLst>
          </p:nvPr>
        </p:nvGraphicFramePr>
        <p:xfrm>
          <a:off x="1143000" y="3147814"/>
          <a:ext cx="28575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3" name="Equation" r:id="rId5" imgW="2539800" imgH="1066680" progId="Equation.DSMT4">
                  <p:embed/>
                </p:oleObj>
              </mc:Choice>
              <mc:Fallback>
                <p:oleObj name="Equation" r:id="rId5" imgW="253980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47814"/>
                        <a:ext cx="28575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 Verbindung mit Pfeil 14"/>
          <p:cNvCxnSpPr/>
          <p:nvPr/>
        </p:nvCxnSpPr>
        <p:spPr bwMode="gray">
          <a:xfrm flipH="1" flipV="1">
            <a:off x="3203848" y="4083918"/>
            <a:ext cx="432047" cy="504056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 bwMode="gray">
          <a:xfrm>
            <a:off x="471621" y="1468182"/>
            <a:ext cx="297751" cy="50405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887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867305"/>
              </p:ext>
            </p:extLst>
          </p:nvPr>
        </p:nvGraphicFramePr>
        <p:xfrm>
          <a:off x="467544" y="1203325"/>
          <a:ext cx="4903788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93" name="Equation" r:id="rId3" imgW="4775040" imgH="1358640" progId="Equation.DSMT4">
                  <p:embed/>
                </p:oleObj>
              </mc:Choice>
              <mc:Fallback>
                <p:oleObj name="Equation" r:id="rId3" imgW="477504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203325"/>
                        <a:ext cx="4903788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/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r>
              <a:rPr lang="de-DE" altLang="x-none" dirty="0" err="1" smtClean="0"/>
              <a:t>Hence</a:t>
            </a:r>
            <a:r>
              <a:rPr lang="de-DE" altLang="x-none" dirty="0" smtClean="0"/>
              <a:t>:</a:t>
            </a: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Minimizing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64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517780"/>
              </p:ext>
            </p:extLst>
          </p:nvPr>
        </p:nvGraphicFramePr>
        <p:xfrm>
          <a:off x="1143000" y="3147814"/>
          <a:ext cx="28575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94" name="Equation" r:id="rId5" imgW="2539800" imgH="1066680" progId="Equation.DSMT4">
                  <p:embed/>
                </p:oleObj>
              </mc:Choice>
              <mc:Fallback>
                <p:oleObj name="Equation" r:id="rId5" imgW="253980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47814"/>
                        <a:ext cx="28575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 Verbindung mit Pfeil 14"/>
          <p:cNvCxnSpPr/>
          <p:nvPr/>
        </p:nvCxnSpPr>
        <p:spPr bwMode="gray">
          <a:xfrm flipH="1" flipV="1">
            <a:off x="3203848" y="4083918"/>
            <a:ext cx="432047" cy="504056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070465"/>
              </p:ext>
            </p:extLst>
          </p:nvPr>
        </p:nvGraphicFramePr>
        <p:xfrm>
          <a:off x="5381459" y="1137452"/>
          <a:ext cx="34448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95" name="Equation" r:id="rId7" imgW="3352680" imgH="1041120" progId="Equation.DSMT4">
                  <p:embed/>
                </p:oleObj>
              </mc:Choice>
              <mc:Fallback>
                <p:oleObj name="Equation" r:id="rId7" imgW="335268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459" y="1137452"/>
                        <a:ext cx="344487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320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571090"/>
              </p:ext>
            </p:extLst>
          </p:nvPr>
        </p:nvGraphicFramePr>
        <p:xfrm>
          <a:off x="467544" y="1203325"/>
          <a:ext cx="4903788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46" name="Equation" r:id="rId3" imgW="4775040" imgH="1358640" progId="Equation.DSMT4">
                  <p:embed/>
                </p:oleObj>
              </mc:Choice>
              <mc:Fallback>
                <p:oleObj name="Equation" r:id="rId3" imgW="477504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203325"/>
                        <a:ext cx="4903788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/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r>
              <a:rPr lang="de-DE" altLang="x-none" dirty="0" err="1" smtClean="0"/>
              <a:t>Hence</a:t>
            </a:r>
            <a:r>
              <a:rPr lang="de-DE" altLang="x-none" dirty="0" smtClean="0"/>
              <a:t>:</a:t>
            </a: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Minimizing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65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073102"/>
              </p:ext>
            </p:extLst>
          </p:nvPr>
        </p:nvGraphicFramePr>
        <p:xfrm>
          <a:off x="1143000" y="3147814"/>
          <a:ext cx="28575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47" name="Equation" r:id="rId5" imgW="2539800" imgH="1066680" progId="Equation.DSMT4">
                  <p:embed/>
                </p:oleObj>
              </mc:Choice>
              <mc:Fallback>
                <p:oleObj name="Equation" r:id="rId5" imgW="253980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47814"/>
                        <a:ext cx="28575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 Verbindung mit Pfeil 14"/>
          <p:cNvCxnSpPr/>
          <p:nvPr/>
        </p:nvCxnSpPr>
        <p:spPr bwMode="gray">
          <a:xfrm flipH="1" flipV="1">
            <a:off x="3203848" y="4083918"/>
            <a:ext cx="432047" cy="504056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071100"/>
              </p:ext>
            </p:extLst>
          </p:nvPr>
        </p:nvGraphicFramePr>
        <p:xfrm>
          <a:off x="5381459" y="1137452"/>
          <a:ext cx="34448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48" name="Equation" r:id="rId7" imgW="3352680" imgH="1041120" progId="Equation.DSMT4">
                  <p:embed/>
                </p:oleObj>
              </mc:Choice>
              <mc:Fallback>
                <p:oleObj name="Equation" r:id="rId7" imgW="335268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459" y="1137452"/>
                        <a:ext cx="344487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742539"/>
              </p:ext>
            </p:extLst>
          </p:nvPr>
        </p:nvGraphicFramePr>
        <p:xfrm>
          <a:off x="4102100" y="2509838"/>
          <a:ext cx="38227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49" name="Equation" r:id="rId9" imgW="3720960" imgH="965160" progId="Equation.DSMT4">
                  <p:embed/>
                </p:oleObj>
              </mc:Choice>
              <mc:Fallback>
                <p:oleObj name="Equation" r:id="rId9" imgW="37209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2509838"/>
                        <a:ext cx="38227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04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46935"/>
              </p:ext>
            </p:extLst>
          </p:nvPr>
        </p:nvGraphicFramePr>
        <p:xfrm>
          <a:off x="467544" y="1203325"/>
          <a:ext cx="4903788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04" name="Equation" r:id="rId3" imgW="4775040" imgH="1358640" progId="Equation.DSMT4">
                  <p:embed/>
                </p:oleObj>
              </mc:Choice>
              <mc:Fallback>
                <p:oleObj name="Equation" r:id="rId3" imgW="477504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203325"/>
                        <a:ext cx="4903788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/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r>
              <a:rPr lang="de-DE" altLang="x-none" dirty="0" err="1" smtClean="0"/>
              <a:t>Hence</a:t>
            </a:r>
            <a:r>
              <a:rPr lang="de-DE" altLang="x-none" dirty="0" smtClean="0"/>
              <a:t>:</a:t>
            </a: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Minimizing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66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396741"/>
              </p:ext>
            </p:extLst>
          </p:nvPr>
        </p:nvGraphicFramePr>
        <p:xfrm>
          <a:off x="1143000" y="3148276"/>
          <a:ext cx="2857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05" name="Equation" r:id="rId5" imgW="2539800" imgH="1218960" progId="Equation.DSMT4">
                  <p:embed/>
                </p:oleObj>
              </mc:Choice>
              <mc:Fallback>
                <p:oleObj name="Equation" r:id="rId5" imgW="253980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48276"/>
                        <a:ext cx="28575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 Verbindung mit Pfeil 14"/>
          <p:cNvCxnSpPr/>
          <p:nvPr/>
        </p:nvCxnSpPr>
        <p:spPr bwMode="gray">
          <a:xfrm flipH="1" flipV="1">
            <a:off x="3203848" y="4083918"/>
            <a:ext cx="432047" cy="504056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297440"/>
              </p:ext>
            </p:extLst>
          </p:nvPr>
        </p:nvGraphicFramePr>
        <p:xfrm>
          <a:off x="5381459" y="1137452"/>
          <a:ext cx="34448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06" name="Equation" r:id="rId7" imgW="3352680" imgH="1041120" progId="Equation.DSMT4">
                  <p:embed/>
                </p:oleObj>
              </mc:Choice>
              <mc:Fallback>
                <p:oleObj name="Equation" r:id="rId7" imgW="335268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459" y="1137452"/>
                        <a:ext cx="344487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945236"/>
              </p:ext>
            </p:extLst>
          </p:nvPr>
        </p:nvGraphicFramePr>
        <p:xfrm>
          <a:off x="4102100" y="2509838"/>
          <a:ext cx="38227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07" name="Equation" r:id="rId9" imgW="3720960" imgH="965160" progId="Equation.DSMT4">
                  <p:embed/>
                </p:oleObj>
              </mc:Choice>
              <mc:Fallback>
                <p:oleObj name="Equation" r:id="rId9" imgW="37209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2509838"/>
                        <a:ext cx="38227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495754"/>
              </p:ext>
            </p:extLst>
          </p:nvPr>
        </p:nvGraphicFramePr>
        <p:xfrm>
          <a:off x="3992192" y="3727450"/>
          <a:ext cx="345916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08" name="Equation" r:id="rId11" imgW="3365280" imgH="736560" progId="Equation.DSMT4">
                  <p:embed/>
                </p:oleObj>
              </mc:Choice>
              <mc:Fallback>
                <p:oleObj name="Equation" r:id="rId11" imgW="33652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192" y="3727450"/>
                        <a:ext cx="345916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bgerundetes Rechteck 13"/>
          <p:cNvSpPr/>
          <p:nvPr/>
        </p:nvSpPr>
        <p:spPr bwMode="gray">
          <a:xfrm>
            <a:off x="3970926" y="3670711"/>
            <a:ext cx="973688" cy="360042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661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476091"/>
              </p:ext>
            </p:extLst>
          </p:nvPr>
        </p:nvGraphicFramePr>
        <p:xfrm>
          <a:off x="2627784" y="1087438"/>
          <a:ext cx="5329238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95" name="Equation" r:id="rId3" imgW="4736880" imgH="1600200" progId="Equation.DSMT4">
                  <p:embed/>
                </p:oleObj>
              </mc:Choice>
              <mc:Fallback>
                <p:oleObj name="Equation" r:id="rId3" imgW="473688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087438"/>
                        <a:ext cx="5329238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x-none" dirty="0" err="1" smtClean="0"/>
              <a:t>Sum</a:t>
            </a:r>
            <a:r>
              <a:rPr lang="de-DE" altLang="x-none" dirty="0" smtClean="0"/>
              <a:t> of </a:t>
            </a:r>
            <a:r>
              <a:rPr lang="de-DE" altLang="x-none" dirty="0" err="1" smtClean="0"/>
              <a:t>squared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 </a:t>
            </a:r>
            <a:endParaRPr lang="de-DE" altLang="x-none" dirty="0"/>
          </a:p>
          <a:p>
            <a:pPr>
              <a:lnSpc>
                <a:spcPct val="300000"/>
              </a:lnSpc>
            </a:pPr>
            <a:r>
              <a:rPr lang="de-DE" altLang="x-none" dirty="0" smtClean="0"/>
              <a:t>Derivatives/FOC: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r>
              <a:rPr lang="de-DE" altLang="x-none" dirty="0" err="1" smtClean="0"/>
              <a:t>Hence</a:t>
            </a:r>
            <a:r>
              <a:rPr lang="de-DE" altLang="x-none" dirty="0" smtClean="0"/>
              <a:t>:</a:t>
            </a: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Minimizing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67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457242"/>
              </p:ext>
            </p:extLst>
          </p:nvPr>
        </p:nvGraphicFramePr>
        <p:xfrm>
          <a:off x="2649538" y="1282700"/>
          <a:ext cx="26717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96" name="Equation" r:id="rId5" imgW="2374560" imgH="253800" progId="Equation.DSMT4">
                  <p:embed/>
                </p:oleObj>
              </mc:Choice>
              <mc:Fallback>
                <p:oleObj name="Equation" r:id="rId5" imgW="2374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1282700"/>
                        <a:ext cx="2671762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79673"/>
              </p:ext>
            </p:extLst>
          </p:nvPr>
        </p:nvGraphicFramePr>
        <p:xfrm>
          <a:off x="1336675" y="2685331"/>
          <a:ext cx="3186113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97" name="Equation" r:id="rId7" imgW="2831760" imgH="1218960" progId="Equation.DSMT4">
                  <p:embed/>
                </p:oleObj>
              </mc:Choice>
              <mc:Fallback>
                <p:oleObj name="Equation" r:id="rId7" imgW="283176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2685331"/>
                        <a:ext cx="3186113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bgerundetes Rechteck 12"/>
          <p:cNvSpPr/>
          <p:nvPr/>
        </p:nvSpPr>
        <p:spPr bwMode="gray">
          <a:xfrm>
            <a:off x="1860808" y="3754852"/>
            <a:ext cx="1800200" cy="360042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770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997180"/>
              </p:ext>
            </p:extLst>
          </p:nvPr>
        </p:nvGraphicFramePr>
        <p:xfrm>
          <a:off x="2627784" y="1087438"/>
          <a:ext cx="5329238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94" name="Equation" r:id="rId3" imgW="4736880" imgH="1600200" progId="Equation.DSMT4">
                  <p:embed/>
                </p:oleObj>
              </mc:Choice>
              <mc:Fallback>
                <p:oleObj name="Equation" r:id="rId3" imgW="473688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087438"/>
                        <a:ext cx="5329238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x-none" dirty="0" err="1" smtClean="0"/>
              <a:t>Sum</a:t>
            </a:r>
            <a:r>
              <a:rPr lang="de-DE" altLang="x-none" dirty="0" smtClean="0"/>
              <a:t> of </a:t>
            </a:r>
            <a:r>
              <a:rPr lang="de-DE" altLang="x-none" dirty="0" err="1" smtClean="0"/>
              <a:t>squared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errors</a:t>
            </a:r>
            <a:r>
              <a:rPr lang="de-DE" altLang="x-none" dirty="0" smtClean="0"/>
              <a:t>: </a:t>
            </a:r>
            <a:endParaRPr lang="de-DE" altLang="x-none" dirty="0"/>
          </a:p>
          <a:p>
            <a:pPr>
              <a:lnSpc>
                <a:spcPct val="300000"/>
              </a:lnSpc>
            </a:pPr>
            <a:r>
              <a:rPr lang="de-DE" altLang="x-none" dirty="0" smtClean="0"/>
              <a:t>Derivatives/FOC: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r>
              <a:rPr lang="de-DE" altLang="x-none" dirty="0" err="1" smtClean="0"/>
              <a:t>Hence</a:t>
            </a:r>
            <a:r>
              <a:rPr lang="de-DE" altLang="x-none" dirty="0" smtClean="0"/>
              <a:t>:</a:t>
            </a:r>
          </a:p>
          <a:p>
            <a:pPr>
              <a:lnSpc>
                <a:spcPct val="150000"/>
              </a:lnSpc>
            </a:pPr>
            <a:endParaRPr lang="de-DE" altLang="x-none" dirty="0"/>
          </a:p>
          <a:p>
            <a:pPr>
              <a:lnSpc>
                <a:spcPct val="150000"/>
              </a:lnSpc>
            </a:pPr>
            <a:endParaRPr lang="de-DE" altLang="x-none" dirty="0" smtClean="0"/>
          </a:p>
          <a:p>
            <a:pPr>
              <a:lnSpc>
                <a:spcPct val="150000"/>
              </a:lnSpc>
            </a:pPr>
            <a:endParaRPr lang="de-DE" altLang="x-none" dirty="0"/>
          </a:p>
          <a:p>
            <a:pPr>
              <a:tabLst>
                <a:tab pos="4308475" algn="l"/>
              </a:tabLst>
            </a:pPr>
            <a:r>
              <a:rPr lang="de-DE" altLang="x-none" dirty="0" smtClean="0"/>
              <a:t>	</a:t>
            </a:r>
            <a:r>
              <a:rPr lang="de-DE" altLang="x-none" dirty="0" err="1" smtClean="0"/>
              <a:t>What</a:t>
            </a:r>
            <a:r>
              <a:rPr lang="de-DE" altLang="x-none" dirty="0" smtClean="0"/>
              <a:t> do </a:t>
            </a:r>
            <a:r>
              <a:rPr lang="de-DE" altLang="x-none" dirty="0" err="1" smtClean="0"/>
              <a:t>we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want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again</a:t>
            </a:r>
            <a:r>
              <a:rPr lang="de-DE" altLang="x-none" dirty="0" smtClean="0"/>
              <a:t>?</a:t>
            </a:r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Minimizing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68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7881"/>
              </p:ext>
            </p:extLst>
          </p:nvPr>
        </p:nvGraphicFramePr>
        <p:xfrm>
          <a:off x="2649538" y="1282700"/>
          <a:ext cx="26717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95" name="Equation" r:id="rId5" imgW="2374560" imgH="253800" progId="Equation.DSMT4">
                  <p:embed/>
                </p:oleObj>
              </mc:Choice>
              <mc:Fallback>
                <p:oleObj name="Equation" r:id="rId5" imgW="2374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1282700"/>
                        <a:ext cx="2671762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860892"/>
              </p:ext>
            </p:extLst>
          </p:nvPr>
        </p:nvGraphicFramePr>
        <p:xfrm>
          <a:off x="1336675" y="2685331"/>
          <a:ext cx="3186113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96" name="Equation" r:id="rId7" imgW="2831760" imgH="1218960" progId="Equation.DSMT4">
                  <p:embed/>
                </p:oleObj>
              </mc:Choice>
              <mc:Fallback>
                <p:oleObj name="Equation" r:id="rId7" imgW="283176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2685331"/>
                        <a:ext cx="3186113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607193"/>
              </p:ext>
            </p:extLst>
          </p:nvPr>
        </p:nvGraphicFramePr>
        <p:xfrm>
          <a:off x="2216541" y="4193811"/>
          <a:ext cx="16430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97" name="Equation" r:id="rId9" imgW="1460160" imgH="304560" progId="Equation.DSMT4">
                  <p:embed/>
                </p:oleObj>
              </mc:Choice>
              <mc:Fallback>
                <p:oleObj name="Equation" r:id="rId9" imgW="14601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541" y="4193811"/>
                        <a:ext cx="164306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6482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x-none" dirty="0" err="1" smtClean="0"/>
              <a:t>Optimality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condition</a:t>
            </a:r>
            <a:r>
              <a:rPr lang="de-DE" altLang="x-none" dirty="0" smtClean="0"/>
              <a:t>: </a:t>
            </a:r>
            <a:endParaRPr lang="de-DE" altLang="x-none" dirty="0"/>
          </a:p>
          <a:p>
            <a:endParaRPr lang="de-DE" altLang="x-none" dirty="0" smtClean="0"/>
          </a:p>
          <a:p>
            <a:pPr>
              <a:lnSpc>
                <a:spcPct val="200000"/>
              </a:lnSpc>
            </a:pPr>
            <a:r>
              <a:rPr lang="de-DE" altLang="x-none" dirty="0" err="1" smtClean="0"/>
              <a:t>How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to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get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optimal </a:t>
            </a:r>
            <a:r>
              <a:rPr lang="de-DE" altLang="x-none" dirty="0" err="1" smtClean="0"/>
              <a:t>weights</a:t>
            </a:r>
            <a:r>
              <a:rPr lang="de-DE" altLang="x-none" dirty="0" smtClean="0"/>
              <a:t>    ?</a:t>
            </a:r>
          </a:p>
          <a:p>
            <a:pPr>
              <a:lnSpc>
                <a:spcPct val="300000"/>
              </a:lnSpc>
            </a:pPr>
            <a:r>
              <a:rPr lang="de-DE" altLang="x-none" dirty="0" err="1" smtClean="0"/>
              <a:t>Any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ideas</a:t>
            </a:r>
            <a:r>
              <a:rPr lang="de-DE" altLang="x-none" dirty="0" smtClean="0"/>
              <a:t>?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Minimizing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69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823618"/>
              </p:ext>
            </p:extLst>
          </p:nvPr>
        </p:nvGraphicFramePr>
        <p:xfrm>
          <a:off x="2915816" y="1214287"/>
          <a:ext cx="1649653" cy="609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23" name="Equation" r:id="rId3" imgW="1295280" imgH="469800" progId="Equation.DSMT4">
                  <p:embed/>
                </p:oleObj>
              </mc:Choice>
              <mc:Fallback>
                <p:oleObj name="Equation" r:id="rId3" imgW="12952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214287"/>
                        <a:ext cx="1649653" cy="609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371777"/>
              </p:ext>
            </p:extLst>
          </p:nvPr>
        </p:nvGraphicFramePr>
        <p:xfrm>
          <a:off x="3182544" y="1986720"/>
          <a:ext cx="1968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24" name="Equation" r:id="rId5" imgW="152280" imgH="241200" progId="Equation.DSMT4">
                  <p:embed/>
                </p:oleObj>
              </mc:Choice>
              <mc:Fallback>
                <p:oleObj name="Equation" r:id="rId5" imgW="152280" imgH="241200" progId="Equation.DSMT4">
                  <p:embed/>
                  <p:pic>
                    <p:nvPicPr>
                      <p:cNvPr id="0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544" y="1986720"/>
                        <a:ext cx="1968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2489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  <a:tabLst>
                <a:tab pos="360363" algn="l"/>
              </a:tabLst>
            </a:pPr>
            <a:r>
              <a:rPr lang="de-DE" b="1" dirty="0" err="1" smtClean="0">
                <a:solidFill>
                  <a:srgbClr val="323232"/>
                </a:solidFill>
              </a:rPr>
              <a:t>Vector</a:t>
            </a:r>
            <a:r>
              <a:rPr lang="de-DE" dirty="0" smtClean="0">
                <a:solidFill>
                  <a:srgbClr val="323232"/>
                </a:solidFill>
              </a:rPr>
              <a:t>: An n-dimensional </a:t>
            </a:r>
            <a:r>
              <a:rPr lang="de-DE" dirty="0" err="1" smtClean="0">
                <a:solidFill>
                  <a:srgbClr val="323232"/>
                </a:solidFill>
              </a:rPr>
              <a:t>vector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b="1" i="1" dirty="0" smtClean="0">
                <a:solidFill>
                  <a:srgbClr val="323232"/>
                </a:solidFill>
              </a:rPr>
              <a:t>x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is</a:t>
            </a:r>
            <a:r>
              <a:rPr lang="de-DE" dirty="0" smtClean="0">
                <a:solidFill>
                  <a:srgbClr val="323232"/>
                </a:solidFill>
              </a:rPr>
              <a:t> a </a:t>
            </a:r>
            <a:r>
              <a:rPr lang="de-DE" dirty="0" err="1" smtClean="0">
                <a:solidFill>
                  <a:srgbClr val="323232"/>
                </a:solidFill>
              </a:rPr>
              <a:t>column</a:t>
            </a:r>
            <a:r>
              <a:rPr lang="de-DE" dirty="0" smtClean="0">
                <a:solidFill>
                  <a:srgbClr val="323232"/>
                </a:solidFill>
              </a:rPr>
              <a:t>            ,                  </a:t>
            </a:r>
            <a:r>
              <a:rPr lang="de-DE" dirty="0" err="1" smtClean="0">
                <a:solidFill>
                  <a:srgbClr val="323232"/>
                </a:solidFill>
              </a:rPr>
              <a:t>is</a:t>
            </a:r>
            <a:r>
              <a:rPr lang="de-DE" dirty="0" smtClean="0">
                <a:solidFill>
                  <a:srgbClr val="323232"/>
                </a:solidFill>
              </a:rPr>
              <a:t> a </a:t>
            </a:r>
            <a:r>
              <a:rPr lang="de-DE" dirty="0" err="1" smtClean="0">
                <a:solidFill>
                  <a:srgbClr val="323232"/>
                </a:solidFill>
              </a:rPr>
              <a:t>row</a:t>
            </a:r>
            <a:endParaRPr lang="de-DE" dirty="0" smtClean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</a:tabLst>
            </a:pPr>
            <a:endParaRPr lang="de-DE" dirty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</a:tabLst>
            </a:pPr>
            <a:r>
              <a:rPr lang="de-DE" b="1" dirty="0" smtClean="0">
                <a:solidFill>
                  <a:srgbClr val="323232"/>
                </a:solidFill>
              </a:rPr>
              <a:t>Matrix</a:t>
            </a:r>
            <a:r>
              <a:rPr lang="de-DE" dirty="0" smtClean="0">
                <a:solidFill>
                  <a:srgbClr val="323232"/>
                </a:solidFill>
              </a:rPr>
              <a:t>: An </a:t>
            </a:r>
            <a:r>
              <a:rPr lang="de-DE" i="1" dirty="0" err="1" smtClean="0">
                <a:solidFill>
                  <a:srgbClr val="323232"/>
                </a:solidFill>
              </a:rPr>
              <a:t>n</a:t>
            </a:r>
            <a:r>
              <a:rPr lang="de-DE" sz="1100" i="1" dirty="0" err="1">
                <a:solidFill>
                  <a:srgbClr val="323232"/>
                </a:solidFill>
              </a:rPr>
              <a:t>x</a:t>
            </a:r>
            <a:r>
              <a:rPr lang="de-DE" i="1" dirty="0" err="1" smtClean="0">
                <a:solidFill>
                  <a:srgbClr val="323232"/>
                </a:solidFill>
              </a:rPr>
              <a:t>m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matrix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has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i="1" dirty="0" smtClean="0">
                <a:solidFill>
                  <a:srgbClr val="323232"/>
                </a:solidFill>
              </a:rPr>
              <a:t>n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rows</a:t>
            </a:r>
            <a:r>
              <a:rPr lang="de-DE" dirty="0" smtClean="0">
                <a:solidFill>
                  <a:srgbClr val="323232"/>
                </a:solidFill>
              </a:rPr>
              <a:t> and </a:t>
            </a:r>
            <a:r>
              <a:rPr lang="de-DE" i="1" dirty="0" smtClean="0">
                <a:solidFill>
                  <a:srgbClr val="323232"/>
                </a:solidFill>
              </a:rPr>
              <a:t>m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columns</a:t>
            </a:r>
            <a:endParaRPr lang="de-DE" dirty="0" smtClean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  <a:tab pos="2243138" algn="l"/>
              </a:tabLst>
            </a:pPr>
            <a:r>
              <a:rPr lang="de-DE" dirty="0">
                <a:solidFill>
                  <a:srgbClr val="323232"/>
                </a:solidFill>
              </a:rPr>
              <a:t>	</a:t>
            </a:r>
            <a:r>
              <a:rPr lang="de-DE" dirty="0" smtClean="0">
                <a:solidFill>
                  <a:srgbClr val="323232"/>
                </a:solidFill>
              </a:rPr>
              <a:t>	</a:t>
            </a:r>
          </a:p>
          <a:p>
            <a:pPr lvl="0">
              <a:lnSpc>
                <a:spcPct val="150000"/>
              </a:lnSpc>
              <a:tabLst>
                <a:tab pos="360363" algn="l"/>
                <a:tab pos="2243138" algn="l"/>
              </a:tabLst>
            </a:pPr>
            <a:r>
              <a:rPr lang="de-DE" b="1" dirty="0" err="1" smtClean="0">
                <a:solidFill>
                  <a:srgbClr val="323232"/>
                </a:solidFill>
              </a:rPr>
              <a:t>Product</a:t>
            </a:r>
            <a:r>
              <a:rPr lang="de-DE" dirty="0">
                <a:solidFill>
                  <a:srgbClr val="323232"/>
                </a:solidFill>
              </a:rPr>
              <a:t>: An </a:t>
            </a:r>
            <a:r>
              <a:rPr lang="de-DE" i="1" dirty="0" err="1" smtClean="0">
                <a:solidFill>
                  <a:srgbClr val="323232"/>
                </a:solidFill>
              </a:rPr>
              <a:t>n</a:t>
            </a:r>
            <a:r>
              <a:rPr lang="de-DE" sz="1100" i="1" dirty="0" err="1" smtClean="0">
                <a:solidFill>
                  <a:srgbClr val="323232"/>
                </a:solidFill>
              </a:rPr>
              <a:t>x</a:t>
            </a:r>
            <a:r>
              <a:rPr lang="de-DE" i="1" dirty="0" err="1" smtClean="0">
                <a:solidFill>
                  <a:srgbClr val="323232"/>
                </a:solidFill>
              </a:rPr>
              <a:t>m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>
                <a:solidFill>
                  <a:srgbClr val="323232"/>
                </a:solidFill>
              </a:rPr>
              <a:t>matrix</a:t>
            </a:r>
            <a:r>
              <a:rPr lang="de-DE" dirty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times</a:t>
            </a:r>
            <a:r>
              <a:rPr lang="de-DE" dirty="0" smtClean="0">
                <a:solidFill>
                  <a:srgbClr val="323232"/>
                </a:solidFill>
              </a:rPr>
              <a:t> an </a:t>
            </a:r>
            <a:r>
              <a:rPr lang="de-DE" i="1" dirty="0" err="1" smtClean="0">
                <a:solidFill>
                  <a:srgbClr val="323232"/>
                </a:solidFill>
              </a:rPr>
              <a:t>m</a:t>
            </a:r>
            <a:r>
              <a:rPr lang="de-DE" sz="1100" i="1" dirty="0" err="1" smtClean="0">
                <a:solidFill>
                  <a:srgbClr val="323232"/>
                </a:solidFill>
              </a:rPr>
              <a:t>x</a:t>
            </a:r>
            <a:r>
              <a:rPr lang="de-DE" i="1" dirty="0" err="1" smtClean="0">
                <a:solidFill>
                  <a:srgbClr val="323232"/>
                </a:solidFill>
              </a:rPr>
              <a:t>k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matrix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is</a:t>
            </a:r>
            <a:r>
              <a:rPr lang="de-DE" dirty="0" smtClean="0">
                <a:solidFill>
                  <a:srgbClr val="323232"/>
                </a:solidFill>
              </a:rPr>
              <a:t> of </a:t>
            </a:r>
            <a:r>
              <a:rPr lang="de-DE" i="1" dirty="0" smtClean="0">
                <a:solidFill>
                  <a:srgbClr val="323232"/>
                </a:solidFill>
              </a:rPr>
              <a:t>???</a:t>
            </a:r>
            <a:r>
              <a:rPr lang="de-DE" dirty="0" smtClean="0">
                <a:solidFill>
                  <a:srgbClr val="323232"/>
                </a:solidFill>
              </a:rPr>
              <a:t> Format</a:t>
            </a:r>
          </a:p>
          <a:p>
            <a:pPr lvl="0">
              <a:lnSpc>
                <a:spcPct val="150000"/>
              </a:lnSpc>
              <a:tabLst>
                <a:tab pos="360363" algn="l"/>
                <a:tab pos="2243138" algn="l"/>
              </a:tabLst>
            </a:pPr>
            <a:endParaRPr lang="de-DE" dirty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  <a:tab pos="2243138" algn="l"/>
              </a:tabLst>
            </a:pPr>
            <a:r>
              <a:rPr lang="de-DE" dirty="0" err="1" smtClean="0">
                <a:solidFill>
                  <a:srgbClr val="323232"/>
                </a:solidFill>
              </a:rPr>
              <a:t>Does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the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order</a:t>
            </a:r>
            <a:r>
              <a:rPr lang="de-DE" dirty="0" smtClean="0">
                <a:solidFill>
                  <a:srgbClr val="323232"/>
                </a:solidFill>
              </a:rPr>
              <a:t> matter?  </a:t>
            </a:r>
            <a:r>
              <a:rPr lang="de-DE" dirty="0" err="1" smtClean="0">
                <a:solidFill>
                  <a:srgbClr val="323232"/>
                </a:solidFill>
              </a:rPr>
              <a:t>Is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A</a:t>
            </a:r>
            <a:r>
              <a:rPr lang="de-DE" sz="1200" dirty="0" err="1" smtClean="0">
                <a:solidFill>
                  <a:srgbClr val="323232"/>
                </a:solidFill>
              </a:rPr>
              <a:t>x</a:t>
            </a:r>
            <a:r>
              <a:rPr lang="de-DE" dirty="0" err="1" smtClean="0">
                <a:solidFill>
                  <a:srgbClr val="323232"/>
                </a:solidFill>
              </a:rPr>
              <a:t>B</a:t>
            </a:r>
            <a:r>
              <a:rPr lang="de-DE" dirty="0" smtClean="0">
                <a:solidFill>
                  <a:srgbClr val="323232"/>
                </a:solidFill>
              </a:rPr>
              <a:t> = </a:t>
            </a:r>
            <a:r>
              <a:rPr lang="de-DE" dirty="0" err="1" smtClean="0">
                <a:solidFill>
                  <a:srgbClr val="323232"/>
                </a:solidFill>
              </a:rPr>
              <a:t>B</a:t>
            </a:r>
            <a:r>
              <a:rPr lang="de-DE" sz="1200" dirty="0" err="1" smtClean="0">
                <a:solidFill>
                  <a:srgbClr val="323232"/>
                </a:solidFill>
              </a:rPr>
              <a:t>x</a:t>
            </a:r>
            <a:r>
              <a:rPr lang="de-DE" dirty="0" err="1" smtClean="0">
                <a:solidFill>
                  <a:srgbClr val="323232"/>
                </a:solidFill>
              </a:rPr>
              <a:t>A</a:t>
            </a:r>
            <a:r>
              <a:rPr lang="de-DE" dirty="0" smtClean="0">
                <a:solidFill>
                  <a:srgbClr val="323232"/>
                </a:solidFill>
              </a:rPr>
              <a:t> ?</a:t>
            </a:r>
          </a:p>
          <a:p>
            <a:pPr lvl="0">
              <a:lnSpc>
                <a:spcPct val="150000"/>
              </a:lnSpc>
              <a:tabLst>
                <a:tab pos="360363" algn="l"/>
                <a:tab pos="2243138" algn="l"/>
              </a:tabLst>
            </a:pPr>
            <a:endParaRPr lang="de-DE" dirty="0">
              <a:solidFill>
                <a:srgbClr val="323232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Matrix-Multiplication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567310"/>
              </p:ext>
            </p:extLst>
          </p:nvPr>
        </p:nvGraphicFramePr>
        <p:xfrm>
          <a:off x="5508104" y="1846589"/>
          <a:ext cx="11747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3" name="Equation" r:id="rId3" imgW="1041120" imgH="736560" progId="Equation.DSMT4">
                  <p:embed/>
                </p:oleObj>
              </mc:Choice>
              <mc:Fallback>
                <p:oleObj name="Equation" r:id="rId3" imgW="104112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846589"/>
                        <a:ext cx="117475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448299"/>
              </p:ext>
            </p:extLst>
          </p:nvPr>
        </p:nvGraphicFramePr>
        <p:xfrm>
          <a:off x="4666394" y="1095165"/>
          <a:ext cx="64293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4" name="Equation" r:id="rId5" imgW="571320" imgH="711000" progId="Equation.DSMT4">
                  <p:embed/>
                </p:oleObj>
              </mc:Choice>
              <mc:Fallback>
                <p:oleObj name="Equation" r:id="rId5" imgW="5713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394" y="1095165"/>
                        <a:ext cx="642938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052633"/>
              </p:ext>
            </p:extLst>
          </p:nvPr>
        </p:nvGraphicFramePr>
        <p:xfrm>
          <a:off x="5421437" y="1356240"/>
          <a:ext cx="10572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5" name="Equation" r:id="rId7" imgW="939600" imgH="253800" progId="Equation.DSMT4">
                  <p:embed/>
                </p:oleObj>
              </mc:Choice>
              <mc:Fallback>
                <p:oleObj name="Equation" r:id="rId7" imgW="939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437" y="1356240"/>
                        <a:ext cx="105727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884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x-none" dirty="0" err="1" smtClean="0"/>
              <a:t>Optimality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condition</a:t>
            </a:r>
            <a:r>
              <a:rPr lang="de-DE" altLang="x-none" dirty="0" smtClean="0"/>
              <a:t>: </a:t>
            </a:r>
            <a:endParaRPr lang="de-DE" altLang="x-none" dirty="0"/>
          </a:p>
          <a:p>
            <a:endParaRPr lang="de-DE" altLang="x-none" dirty="0" smtClean="0"/>
          </a:p>
          <a:p>
            <a:pPr>
              <a:lnSpc>
                <a:spcPct val="200000"/>
              </a:lnSpc>
            </a:pPr>
            <a:r>
              <a:rPr lang="de-DE" altLang="x-none" dirty="0" err="1" smtClean="0"/>
              <a:t>How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to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get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optimal </a:t>
            </a:r>
            <a:r>
              <a:rPr lang="de-DE" altLang="x-none" dirty="0" err="1" smtClean="0"/>
              <a:t>weights</a:t>
            </a:r>
            <a:r>
              <a:rPr lang="de-DE" altLang="x-none" dirty="0" smtClean="0"/>
              <a:t>    ?</a:t>
            </a:r>
          </a:p>
          <a:p>
            <a:pPr>
              <a:lnSpc>
                <a:spcPct val="300000"/>
              </a:lnSpc>
            </a:pPr>
            <a:r>
              <a:rPr lang="de-DE" altLang="x-none" dirty="0" err="1" smtClean="0"/>
              <a:t>If</a:t>
            </a:r>
            <a:r>
              <a:rPr lang="de-DE" altLang="x-none" dirty="0" smtClean="0"/>
              <a:t>          </a:t>
            </a:r>
            <a:r>
              <a:rPr lang="de-DE" altLang="x-none" dirty="0" err="1" smtClean="0"/>
              <a:t>has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full</a:t>
            </a:r>
            <a:r>
              <a:rPr lang="de-DE" altLang="x-none" dirty="0" smtClean="0"/>
              <a:t> rank, </a:t>
            </a:r>
            <a:r>
              <a:rPr lang="de-DE" altLang="x-none" dirty="0" err="1" smtClean="0"/>
              <a:t>then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inverse </a:t>
            </a:r>
            <a:r>
              <a:rPr lang="de-DE" altLang="x-none" dirty="0" err="1" smtClean="0"/>
              <a:t>exists</a:t>
            </a:r>
            <a:r>
              <a:rPr lang="de-DE" altLang="x-none" dirty="0" smtClean="0"/>
              <a:t> and </a:t>
            </a:r>
            <a:r>
              <a:rPr lang="de-DE" altLang="x-none" dirty="0" err="1" smtClean="0"/>
              <a:t>we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get</a:t>
            </a:r>
            <a:r>
              <a:rPr lang="de-DE" altLang="x-none" dirty="0" smtClean="0"/>
              <a:t>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Minimizing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70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311471"/>
              </p:ext>
            </p:extLst>
          </p:nvPr>
        </p:nvGraphicFramePr>
        <p:xfrm>
          <a:off x="2915816" y="1214287"/>
          <a:ext cx="1649653" cy="609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21" name="Equation" r:id="rId3" imgW="1295280" imgH="469800" progId="Equation.DSMT4">
                  <p:embed/>
                </p:oleObj>
              </mc:Choice>
              <mc:Fallback>
                <p:oleObj name="Equation" r:id="rId3" imgW="12952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214287"/>
                        <a:ext cx="1649653" cy="609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271232"/>
              </p:ext>
            </p:extLst>
          </p:nvPr>
        </p:nvGraphicFramePr>
        <p:xfrm>
          <a:off x="2341563" y="3181350"/>
          <a:ext cx="30718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22" name="Equation" r:id="rId5" imgW="2730240" imgH="304560" progId="Equation.DSMT4">
                  <p:embed/>
                </p:oleObj>
              </mc:Choice>
              <mc:Fallback>
                <p:oleObj name="Equation" r:id="rId5" imgW="2730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3181350"/>
                        <a:ext cx="307181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670525"/>
              </p:ext>
            </p:extLst>
          </p:nvPr>
        </p:nvGraphicFramePr>
        <p:xfrm>
          <a:off x="567958" y="2654504"/>
          <a:ext cx="489853" cy="250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23" name="Equation" r:id="rId7" imgW="380880" imgH="190440" progId="Equation.DSMT4">
                  <p:embed/>
                </p:oleObj>
              </mc:Choice>
              <mc:Fallback>
                <p:oleObj name="Equation" r:id="rId7" imgW="380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958" y="2654504"/>
                        <a:ext cx="489853" cy="250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110632"/>
              </p:ext>
            </p:extLst>
          </p:nvPr>
        </p:nvGraphicFramePr>
        <p:xfrm>
          <a:off x="3182544" y="1986720"/>
          <a:ext cx="1968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24" name="Equation" r:id="rId9" imgW="152280" imgH="241200" progId="Equation.DSMT4">
                  <p:embed/>
                </p:oleObj>
              </mc:Choice>
              <mc:Fallback>
                <p:oleObj name="Equation" r:id="rId9" imgW="152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544" y="1986720"/>
                        <a:ext cx="1968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495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x-none" dirty="0" err="1" smtClean="0"/>
              <a:t>Optimality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condition</a:t>
            </a:r>
            <a:r>
              <a:rPr lang="de-DE" altLang="x-none" dirty="0" smtClean="0"/>
              <a:t>: </a:t>
            </a:r>
            <a:endParaRPr lang="de-DE" altLang="x-none" dirty="0"/>
          </a:p>
          <a:p>
            <a:endParaRPr lang="de-DE" altLang="x-none" dirty="0" smtClean="0"/>
          </a:p>
          <a:p>
            <a:pPr>
              <a:lnSpc>
                <a:spcPct val="200000"/>
              </a:lnSpc>
            </a:pPr>
            <a:r>
              <a:rPr lang="de-DE" altLang="x-none" dirty="0" err="1" smtClean="0"/>
              <a:t>How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to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get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optimal </a:t>
            </a:r>
            <a:r>
              <a:rPr lang="de-DE" altLang="x-none" dirty="0" err="1" smtClean="0"/>
              <a:t>weights</a:t>
            </a:r>
            <a:r>
              <a:rPr lang="de-DE" altLang="x-none" dirty="0" smtClean="0"/>
              <a:t>    ?</a:t>
            </a:r>
          </a:p>
          <a:p>
            <a:pPr>
              <a:lnSpc>
                <a:spcPct val="300000"/>
              </a:lnSpc>
            </a:pPr>
            <a:r>
              <a:rPr lang="de-DE" altLang="x-none" dirty="0" err="1" smtClean="0"/>
              <a:t>If</a:t>
            </a:r>
            <a:r>
              <a:rPr lang="de-DE" altLang="x-none" dirty="0" smtClean="0"/>
              <a:t>          </a:t>
            </a:r>
            <a:r>
              <a:rPr lang="de-DE" altLang="x-none" dirty="0" err="1" smtClean="0"/>
              <a:t>has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full</a:t>
            </a:r>
            <a:r>
              <a:rPr lang="de-DE" altLang="x-none" dirty="0" smtClean="0"/>
              <a:t> rank, </a:t>
            </a:r>
            <a:r>
              <a:rPr lang="de-DE" altLang="x-none" dirty="0" err="1" smtClean="0"/>
              <a:t>then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inverse </a:t>
            </a:r>
            <a:r>
              <a:rPr lang="de-DE" altLang="x-none" dirty="0" err="1" smtClean="0"/>
              <a:t>exists</a:t>
            </a:r>
            <a:r>
              <a:rPr lang="de-DE" altLang="x-none" dirty="0" smtClean="0"/>
              <a:t> and </a:t>
            </a:r>
            <a:r>
              <a:rPr lang="de-DE" altLang="x-none" dirty="0" err="1" smtClean="0"/>
              <a:t>we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get</a:t>
            </a:r>
            <a:r>
              <a:rPr lang="de-DE" altLang="x-none" dirty="0" smtClean="0"/>
              <a:t>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Minimizing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71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495573"/>
              </p:ext>
            </p:extLst>
          </p:nvPr>
        </p:nvGraphicFramePr>
        <p:xfrm>
          <a:off x="2915816" y="1214287"/>
          <a:ext cx="1649653" cy="609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01" name="Equation" r:id="rId3" imgW="1295280" imgH="469800" progId="Equation.DSMT4">
                  <p:embed/>
                </p:oleObj>
              </mc:Choice>
              <mc:Fallback>
                <p:oleObj name="Equation" r:id="rId3" imgW="12952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214287"/>
                        <a:ext cx="1649653" cy="609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121491"/>
              </p:ext>
            </p:extLst>
          </p:nvPr>
        </p:nvGraphicFramePr>
        <p:xfrm>
          <a:off x="2341563" y="3181350"/>
          <a:ext cx="30718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02" name="Equation" r:id="rId5" imgW="2730240" imgH="304560" progId="Equation.DSMT4">
                  <p:embed/>
                </p:oleObj>
              </mc:Choice>
              <mc:Fallback>
                <p:oleObj name="Equation" r:id="rId5" imgW="2730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3181350"/>
                        <a:ext cx="307181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836664"/>
              </p:ext>
            </p:extLst>
          </p:nvPr>
        </p:nvGraphicFramePr>
        <p:xfrm>
          <a:off x="567958" y="2654504"/>
          <a:ext cx="489853" cy="250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03" name="Equation" r:id="rId7" imgW="380880" imgH="190440" progId="Equation.DSMT4">
                  <p:embed/>
                </p:oleObj>
              </mc:Choice>
              <mc:Fallback>
                <p:oleObj name="Equation" r:id="rId7" imgW="380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958" y="2654504"/>
                        <a:ext cx="489853" cy="250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142230"/>
              </p:ext>
            </p:extLst>
          </p:nvPr>
        </p:nvGraphicFramePr>
        <p:xfrm>
          <a:off x="3246438" y="3748418"/>
          <a:ext cx="21717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04" name="Equation" r:id="rId9" imgW="1930320" imgH="304560" progId="Equation.DSMT4">
                  <p:embed/>
                </p:oleObj>
              </mc:Choice>
              <mc:Fallback>
                <p:oleObj name="Equation" r:id="rId9" imgW="19303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3748418"/>
                        <a:ext cx="21717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215572"/>
              </p:ext>
            </p:extLst>
          </p:nvPr>
        </p:nvGraphicFramePr>
        <p:xfrm>
          <a:off x="3230893" y="4287670"/>
          <a:ext cx="22002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05" name="Equation" r:id="rId11" imgW="1955520" imgH="304560" progId="Equation.DSMT4">
                  <p:embed/>
                </p:oleObj>
              </mc:Choice>
              <mc:Fallback>
                <p:oleObj name="Equation" r:id="rId11" imgW="19555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893" y="4287670"/>
                        <a:ext cx="22002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311591"/>
              </p:ext>
            </p:extLst>
          </p:nvPr>
        </p:nvGraphicFramePr>
        <p:xfrm>
          <a:off x="3182544" y="1986720"/>
          <a:ext cx="1968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06" name="Equation" r:id="rId13" imgW="152280" imgH="241200" progId="Equation.DSMT4">
                  <p:embed/>
                </p:oleObj>
              </mc:Choice>
              <mc:Fallback>
                <p:oleObj name="Equation" r:id="rId13" imgW="152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544" y="1986720"/>
                        <a:ext cx="1968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bgerundetes Rechteck 16"/>
          <p:cNvSpPr/>
          <p:nvPr/>
        </p:nvSpPr>
        <p:spPr bwMode="gray">
          <a:xfrm>
            <a:off x="3774050" y="4275946"/>
            <a:ext cx="1800200" cy="360042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710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237560" cy="3563938"/>
          </a:xfrm>
        </p:spPr>
        <p:txBody>
          <a:bodyPr/>
          <a:lstStyle/>
          <a:p>
            <a:pPr>
              <a:tabLst>
                <a:tab pos="5111750" algn="l"/>
              </a:tabLst>
            </a:pPr>
            <a:r>
              <a:rPr lang="de-DE" altLang="x-none" dirty="0" err="1" smtClean="0"/>
              <a:t>Optimality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condition</a:t>
            </a:r>
            <a:r>
              <a:rPr lang="de-DE" altLang="x-none" dirty="0" smtClean="0"/>
              <a:t>: 	Other </a:t>
            </a:r>
            <a:r>
              <a:rPr lang="de-DE" altLang="x-none" dirty="0" err="1" smtClean="0"/>
              <a:t>ideas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to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get</a:t>
            </a:r>
            <a:r>
              <a:rPr lang="de-DE" altLang="x-none" dirty="0" smtClean="0"/>
              <a:t>    ??</a:t>
            </a:r>
            <a:endParaRPr lang="de-DE" altLang="x-none" dirty="0"/>
          </a:p>
          <a:p>
            <a:endParaRPr lang="de-DE" altLang="x-none" dirty="0" smtClean="0"/>
          </a:p>
          <a:p>
            <a:pPr>
              <a:lnSpc>
                <a:spcPct val="200000"/>
              </a:lnSpc>
            </a:pPr>
            <a:r>
              <a:rPr lang="de-DE" altLang="x-none" dirty="0" err="1" smtClean="0"/>
              <a:t>How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to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get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optimal </a:t>
            </a:r>
            <a:r>
              <a:rPr lang="de-DE" altLang="x-none" dirty="0" err="1" smtClean="0"/>
              <a:t>weights</a:t>
            </a:r>
            <a:r>
              <a:rPr lang="de-DE" altLang="x-none" dirty="0" smtClean="0"/>
              <a:t>    ?</a:t>
            </a:r>
          </a:p>
          <a:p>
            <a:pPr>
              <a:lnSpc>
                <a:spcPct val="300000"/>
              </a:lnSpc>
            </a:pPr>
            <a:r>
              <a:rPr lang="de-DE" altLang="x-none" dirty="0" err="1" smtClean="0"/>
              <a:t>If</a:t>
            </a:r>
            <a:r>
              <a:rPr lang="de-DE" altLang="x-none" dirty="0" smtClean="0"/>
              <a:t>          </a:t>
            </a:r>
            <a:r>
              <a:rPr lang="de-DE" altLang="x-none" dirty="0" err="1" smtClean="0"/>
              <a:t>has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full</a:t>
            </a:r>
            <a:r>
              <a:rPr lang="de-DE" altLang="x-none" dirty="0" smtClean="0"/>
              <a:t> rank, </a:t>
            </a:r>
            <a:r>
              <a:rPr lang="de-DE" altLang="x-none" dirty="0" err="1" smtClean="0"/>
              <a:t>then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inverse </a:t>
            </a:r>
            <a:r>
              <a:rPr lang="de-DE" altLang="x-none" dirty="0" err="1" smtClean="0"/>
              <a:t>exists</a:t>
            </a:r>
            <a:r>
              <a:rPr lang="de-DE" altLang="x-none" dirty="0" smtClean="0"/>
              <a:t> and </a:t>
            </a:r>
            <a:r>
              <a:rPr lang="de-DE" altLang="x-none" dirty="0" err="1" smtClean="0"/>
              <a:t>we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get</a:t>
            </a:r>
            <a:r>
              <a:rPr lang="de-DE" altLang="x-none" dirty="0" smtClean="0"/>
              <a:t>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Minimizing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72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45101"/>
              </p:ext>
            </p:extLst>
          </p:nvPr>
        </p:nvGraphicFramePr>
        <p:xfrm>
          <a:off x="2915816" y="1214287"/>
          <a:ext cx="1649653" cy="609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56" name="Equation" r:id="rId3" imgW="1295280" imgH="469800" progId="Equation.DSMT4">
                  <p:embed/>
                </p:oleObj>
              </mc:Choice>
              <mc:Fallback>
                <p:oleObj name="Equation" r:id="rId3" imgW="12952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214287"/>
                        <a:ext cx="1649653" cy="609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43707"/>
              </p:ext>
            </p:extLst>
          </p:nvPr>
        </p:nvGraphicFramePr>
        <p:xfrm>
          <a:off x="2341563" y="3181350"/>
          <a:ext cx="30718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57" name="Equation" r:id="rId5" imgW="2730240" imgH="304560" progId="Equation.DSMT4">
                  <p:embed/>
                </p:oleObj>
              </mc:Choice>
              <mc:Fallback>
                <p:oleObj name="Equation" r:id="rId5" imgW="2730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3181350"/>
                        <a:ext cx="307181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565762"/>
              </p:ext>
            </p:extLst>
          </p:nvPr>
        </p:nvGraphicFramePr>
        <p:xfrm>
          <a:off x="567958" y="2654504"/>
          <a:ext cx="489853" cy="250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58" name="Equation" r:id="rId7" imgW="380880" imgH="190440" progId="Equation.DSMT4">
                  <p:embed/>
                </p:oleObj>
              </mc:Choice>
              <mc:Fallback>
                <p:oleObj name="Equation" r:id="rId7" imgW="380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958" y="2654504"/>
                        <a:ext cx="489853" cy="250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834394"/>
              </p:ext>
            </p:extLst>
          </p:nvPr>
        </p:nvGraphicFramePr>
        <p:xfrm>
          <a:off x="3246438" y="3748418"/>
          <a:ext cx="21717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59" name="Equation" r:id="rId9" imgW="1930320" imgH="304560" progId="Equation.DSMT4">
                  <p:embed/>
                </p:oleObj>
              </mc:Choice>
              <mc:Fallback>
                <p:oleObj name="Equation" r:id="rId9" imgW="19303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3748418"/>
                        <a:ext cx="21717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024527"/>
              </p:ext>
            </p:extLst>
          </p:nvPr>
        </p:nvGraphicFramePr>
        <p:xfrm>
          <a:off x="3230893" y="4287670"/>
          <a:ext cx="22002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60" name="Equation" r:id="rId11" imgW="1955520" imgH="304560" progId="Equation.DSMT4">
                  <p:embed/>
                </p:oleObj>
              </mc:Choice>
              <mc:Fallback>
                <p:oleObj name="Equation" r:id="rId11" imgW="19555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893" y="4287670"/>
                        <a:ext cx="22002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858475"/>
              </p:ext>
            </p:extLst>
          </p:nvPr>
        </p:nvGraphicFramePr>
        <p:xfrm>
          <a:off x="3182544" y="1986720"/>
          <a:ext cx="1968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61" name="Equation" r:id="rId13" imgW="152280" imgH="241200" progId="Equation.DSMT4">
                  <p:embed/>
                </p:oleObj>
              </mc:Choice>
              <mc:Fallback>
                <p:oleObj name="Equation" r:id="rId13" imgW="152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544" y="1986720"/>
                        <a:ext cx="1968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Gerade Verbindung mit Pfeil 16"/>
          <p:cNvCxnSpPr/>
          <p:nvPr/>
        </p:nvCxnSpPr>
        <p:spPr bwMode="gray">
          <a:xfrm flipH="1">
            <a:off x="4788025" y="1482664"/>
            <a:ext cx="57606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69549"/>
              </p:ext>
            </p:extLst>
          </p:nvPr>
        </p:nvGraphicFramePr>
        <p:xfrm>
          <a:off x="7129800" y="1261019"/>
          <a:ext cx="1968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62" name="Equation" r:id="rId15" imgW="152280" imgH="241200" progId="Equation.DSMT4">
                  <p:embed/>
                </p:oleObj>
              </mc:Choice>
              <mc:Fallback>
                <p:oleObj name="Equation" r:id="rId15" imgW="152280" imgH="241200" progId="Equation.DSMT4">
                  <p:embed/>
                  <p:pic>
                    <p:nvPicPr>
                      <p:cNvPr id="0" name="Objek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9800" y="1261019"/>
                        <a:ext cx="1968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9598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x-none" dirty="0" err="1" smtClean="0"/>
              <a:t>Optimality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condition</a:t>
            </a:r>
            <a:r>
              <a:rPr lang="de-DE" altLang="x-none" dirty="0" smtClean="0"/>
              <a:t>: </a:t>
            </a:r>
            <a:endParaRPr lang="de-DE" altLang="x-none" dirty="0"/>
          </a:p>
          <a:p>
            <a:endParaRPr lang="de-DE" altLang="x-none" dirty="0" smtClean="0"/>
          </a:p>
          <a:p>
            <a:pPr>
              <a:lnSpc>
                <a:spcPct val="200000"/>
              </a:lnSpc>
            </a:pPr>
            <a:r>
              <a:rPr lang="de-DE" altLang="x-none" dirty="0" err="1" smtClean="0"/>
              <a:t>How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to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get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optimal </a:t>
            </a:r>
            <a:r>
              <a:rPr lang="de-DE" altLang="x-none" dirty="0" err="1" smtClean="0"/>
              <a:t>weights</a:t>
            </a:r>
            <a:r>
              <a:rPr lang="de-DE" altLang="x-none" dirty="0" smtClean="0"/>
              <a:t>    ?</a:t>
            </a:r>
          </a:p>
          <a:p>
            <a:pPr>
              <a:lnSpc>
                <a:spcPct val="300000"/>
              </a:lnSpc>
            </a:pPr>
            <a:r>
              <a:rPr lang="de-DE" altLang="x-none" dirty="0" err="1" smtClean="0"/>
              <a:t>If</a:t>
            </a:r>
            <a:r>
              <a:rPr lang="de-DE" altLang="x-none" dirty="0" smtClean="0"/>
              <a:t>          </a:t>
            </a:r>
            <a:r>
              <a:rPr lang="de-DE" altLang="x-none" dirty="0" err="1" smtClean="0"/>
              <a:t>has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full</a:t>
            </a:r>
            <a:r>
              <a:rPr lang="de-DE" altLang="x-none" dirty="0" smtClean="0"/>
              <a:t> rank, </a:t>
            </a:r>
            <a:r>
              <a:rPr lang="de-DE" altLang="x-none" dirty="0" err="1" smtClean="0"/>
              <a:t>then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the</a:t>
            </a:r>
            <a:r>
              <a:rPr lang="de-DE" altLang="x-none" dirty="0" smtClean="0"/>
              <a:t> inverse </a:t>
            </a:r>
            <a:r>
              <a:rPr lang="de-DE" altLang="x-none" dirty="0" err="1" smtClean="0"/>
              <a:t>exists</a:t>
            </a:r>
            <a:r>
              <a:rPr lang="de-DE" altLang="x-none" dirty="0" smtClean="0"/>
              <a:t> and </a:t>
            </a:r>
            <a:r>
              <a:rPr lang="de-DE" altLang="x-none" dirty="0" err="1" smtClean="0"/>
              <a:t>we</a:t>
            </a:r>
            <a:r>
              <a:rPr lang="de-DE" altLang="x-none" dirty="0" smtClean="0"/>
              <a:t> </a:t>
            </a:r>
            <a:r>
              <a:rPr lang="de-DE" altLang="x-none" dirty="0" err="1" smtClean="0"/>
              <a:t>get</a:t>
            </a:r>
            <a:r>
              <a:rPr lang="de-DE" altLang="x-none" dirty="0" smtClean="0"/>
              <a:t>:</a:t>
            </a:r>
          </a:p>
          <a:p>
            <a:pPr>
              <a:lnSpc>
                <a:spcPct val="150000"/>
              </a:lnSpc>
            </a:pPr>
            <a:endParaRPr lang="de-DE" altLang="x-non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Minimizing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of </a:t>
            </a:r>
            <a:r>
              <a:rPr lang="de-DE" dirty="0" err="1" smtClean="0"/>
              <a:t>Squared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73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433919"/>
              </p:ext>
            </p:extLst>
          </p:nvPr>
        </p:nvGraphicFramePr>
        <p:xfrm>
          <a:off x="2915816" y="1214287"/>
          <a:ext cx="1649653" cy="609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70" name="Equation" r:id="rId3" imgW="1295280" imgH="469800" progId="Equation.DSMT4">
                  <p:embed/>
                </p:oleObj>
              </mc:Choice>
              <mc:Fallback>
                <p:oleObj name="Equation" r:id="rId3" imgW="12952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214287"/>
                        <a:ext cx="1649653" cy="609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995920"/>
              </p:ext>
            </p:extLst>
          </p:nvPr>
        </p:nvGraphicFramePr>
        <p:xfrm>
          <a:off x="2341563" y="3181350"/>
          <a:ext cx="30718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71" name="Equation" r:id="rId5" imgW="2730240" imgH="304560" progId="Equation.DSMT4">
                  <p:embed/>
                </p:oleObj>
              </mc:Choice>
              <mc:Fallback>
                <p:oleObj name="Equation" r:id="rId5" imgW="2730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3181350"/>
                        <a:ext cx="307181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039331"/>
              </p:ext>
            </p:extLst>
          </p:nvPr>
        </p:nvGraphicFramePr>
        <p:xfrm>
          <a:off x="567958" y="2654504"/>
          <a:ext cx="489853" cy="250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72" name="Equation" r:id="rId7" imgW="380880" imgH="190440" progId="Equation.DSMT4">
                  <p:embed/>
                </p:oleObj>
              </mc:Choice>
              <mc:Fallback>
                <p:oleObj name="Equation" r:id="rId7" imgW="380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958" y="2654504"/>
                        <a:ext cx="489853" cy="250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977131"/>
              </p:ext>
            </p:extLst>
          </p:nvPr>
        </p:nvGraphicFramePr>
        <p:xfrm>
          <a:off x="3246438" y="3748418"/>
          <a:ext cx="21717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73" name="Equation" r:id="rId9" imgW="1930320" imgH="304560" progId="Equation.DSMT4">
                  <p:embed/>
                </p:oleObj>
              </mc:Choice>
              <mc:Fallback>
                <p:oleObj name="Equation" r:id="rId9" imgW="19303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3748418"/>
                        <a:ext cx="21717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366238"/>
              </p:ext>
            </p:extLst>
          </p:nvPr>
        </p:nvGraphicFramePr>
        <p:xfrm>
          <a:off x="3230893" y="4287670"/>
          <a:ext cx="22002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74" name="Equation" r:id="rId11" imgW="1955520" imgH="304560" progId="Equation.DSMT4">
                  <p:embed/>
                </p:oleObj>
              </mc:Choice>
              <mc:Fallback>
                <p:oleObj name="Equation" r:id="rId11" imgW="19555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893" y="4287670"/>
                        <a:ext cx="22002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801948"/>
              </p:ext>
            </p:extLst>
          </p:nvPr>
        </p:nvGraphicFramePr>
        <p:xfrm>
          <a:off x="5652120" y="1263402"/>
          <a:ext cx="19145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75" name="Equation" r:id="rId13" imgW="1701720" imgH="761760" progId="Equation.DSMT4">
                  <p:embed/>
                </p:oleObj>
              </mc:Choice>
              <mc:Fallback>
                <p:oleObj name="Equation" r:id="rId13" imgW="170172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263402"/>
                        <a:ext cx="19145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003516"/>
              </p:ext>
            </p:extLst>
          </p:nvPr>
        </p:nvGraphicFramePr>
        <p:xfrm>
          <a:off x="3182544" y="1986720"/>
          <a:ext cx="1968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76" name="Equation" r:id="rId15" imgW="152280" imgH="241200" progId="Equation.DSMT4">
                  <p:embed/>
                </p:oleObj>
              </mc:Choice>
              <mc:Fallback>
                <p:oleObj name="Equation" r:id="rId15" imgW="152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544" y="1986720"/>
                        <a:ext cx="1968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Gerade Verbindung mit Pfeil 16"/>
          <p:cNvCxnSpPr/>
          <p:nvPr/>
        </p:nvCxnSpPr>
        <p:spPr bwMode="gray">
          <a:xfrm flipH="1">
            <a:off x="4788025" y="1482664"/>
            <a:ext cx="57606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057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58025" cy="3563938"/>
          </a:xfrm>
        </p:spPr>
        <p:txBody>
          <a:bodyPr/>
          <a:lstStyle/>
          <a:p>
            <a:pPr marL="268288" indent="-252413">
              <a:lnSpc>
                <a:spcPct val="200000"/>
              </a:lnSpc>
              <a:buFont typeface="Wingdings" panose="05000000000000000000" pitchFamily="2" charset="2"/>
              <a:buChar char="§"/>
              <a:tabLst>
                <a:tab pos="1343025" algn="l"/>
              </a:tabLst>
            </a:pPr>
            <a:r>
              <a:rPr lang="de-DE" altLang="x-none" sz="1600" dirty="0" err="1" smtClean="0"/>
              <a:t>Recap</a:t>
            </a:r>
            <a:r>
              <a:rPr lang="de-DE" altLang="x-none" sz="1600" dirty="0" smtClean="0"/>
              <a:t> I:</a:t>
            </a:r>
            <a:r>
              <a:rPr lang="de-DE" altLang="x-none" sz="1600" dirty="0"/>
              <a:t>	</a:t>
            </a:r>
            <a:r>
              <a:rPr lang="de-DE" altLang="x-none" sz="1600" dirty="0" err="1"/>
              <a:t>Cholesky</a:t>
            </a:r>
            <a:r>
              <a:rPr lang="de-DE" altLang="x-none" sz="1600" dirty="0"/>
              <a:t> </a:t>
            </a:r>
            <a:r>
              <a:rPr lang="de-DE" altLang="x-none" sz="1600" dirty="0" err="1" smtClean="0"/>
              <a:t>Decomposition</a:t>
            </a:r>
            <a:endParaRPr lang="de-DE" altLang="x-none" sz="1600" dirty="0" smtClean="0"/>
          </a:p>
          <a:p>
            <a:pPr marL="268288" indent="-252413">
              <a:lnSpc>
                <a:spcPct val="250000"/>
              </a:lnSpc>
              <a:buFont typeface="Wingdings" panose="05000000000000000000" pitchFamily="2" charset="2"/>
              <a:buChar char="§"/>
              <a:tabLst>
                <a:tab pos="1343025" algn="l"/>
              </a:tabLst>
            </a:pPr>
            <a:r>
              <a:rPr lang="de-DE" altLang="x-none" sz="1600" dirty="0" err="1" smtClean="0"/>
              <a:t>Recap</a:t>
            </a:r>
            <a:r>
              <a:rPr lang="de-DE" altLang="x-none" sz="1600" dirty="0" smtClean="0"/>
              <a:t> II:	Linear Basis </a:t>
            </a:r>
            <a:r>
              <a:rPr lang="de-DE" altLang="x-none" sz="1600" dirty="0" err="1" smtClean="0"/>
              <a:t>Function</a:t>
            </a:r>
            <a:r>
              <a:rPr lang="de-DE" altLang="x-none" sz="1600" dirty="0" smtClean="0"/>
              <a:t> Models</a:t>
            </a:r>
          </a:p>
          <a:p>
            <a:pPr marL="268288" indent="-252413">
              <a:lnSpc>
                <a:spcPct val="250000"/>
              </a:lnSpc>
              <a:buFont typeface="Wingdings" panose="05000000000000000000" pitchFamily="2" charset="2"/>
              <a:buChar char="§"/>
              <a:tabLst>
                <a:tab pos="1343025" algn="l"/>
              </a:tabLst>
            </a:pPr>
            <a:r>
              <a:rPr lang="de-DE" altLang="x-none" sz="1600" dirty="0" err="1" smtClean="0"/>
              <a:t>Recap</a:t>
            </a:r>
            <a:r>
              <a:rPr lang="de-DE" altLang="x-none" sz="1600" dirty="0" smtClean="0"/>
              <a:t> III:	Linear Regression &amp; Matrix Algebra</a:t>
            </a:r>
            <a:endParaRPr lang="de-DE" altLang="x-none" dirty="0"/>
          </a:p>
          <a:p>
            <a:endParaRPr lang="de-DE" altLang="x-non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74</a:t>
            </a:fld>
            <a:endParaRPr lang="en-US" b="1" dirty="0"/>
          </a:p>
        </p:txBody>
      </p:sp>
      <p:pic>
        <p:nvPicPr>
          <p:cNvPr id="339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96" y="1035589"/>
            <a:ext cx="2481634" cy="192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9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6" y="3213495"/>
            <a:ext cx="17811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836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See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Week</a:t>
            </a:r>
            <a:r>
              <a:rPr lang="de-DE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9827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  <a:tabLst>
                <a:tab pos="360363" algn="l"/>
              </a:tabLst>
            </a:pPr>
            <a:r>
              <a:rPr lang="de-DE" b="1" dirty="0" err="1" smtClean="0">
                <a:solidFill>
                  <a:srgbClr val="323232"/>
                </a:solidFill>
              </a:rPr>
              <a:t>Vector</a:t>
            </a:r>
            <a:r>
              <a:rPr lang="de-DE" dirty="0" smtClean="0">
                <a:solidFill>
                  <a:srgbClr val="323232"/>
                </a:solidFill>
              </a:rPr>
              <a:t>: An n-dimensional </a:t>
            </a:r>
            <a:r>
              <a:rPr lang="de-DE" dirty="0" err="1" smtClean="0">
                <a:solidFill>
                  <a:srgbClr val="323232"/>
                </a:solidFill>
              </a:rPr>
              <a:t>vector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b="1" i="1" dirty="0" smtClean="0">
                <a:solidFill>
                  <a:srgbClr val="323232"/>
                </a:solidFill>
              </a:rPr>
              <a:t>x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is</a:t>
            </a:r>
            <a:r>
              <a:rPr lang="de-DE" dirty="0" smtClean="0">
                <a:solidFill>
                  <a:srgbClr val="323232"/>
                </a:solidFill>
              </a:rPr>
              <a:t> a </a:t>
            </a:r>
            <a:r>
              <a:rPr lang="de-DE" dirty="0" err="1" smtClean="0">
                <a:solidFill>
                  <a:srgbClr val="323232"/>
                </a:solidFill>
              </a:rPr>
              <a:t>column</a:t>
            </a:r>
            <a:r>
              <a:rPr lang="de-DE" dirty="0" smtClean="0">
                <a:solidFill>
                  <a:srgbClr val="323232"/>
                </a:solidFill>
              </a:rPr>
              <a:t>            ,                  </a:t>
            </a:r>
            <a:r>
              <a:rPr lang="de-DE" dirty="0" err="1" smtClean="0">
                <a:solidFill>
                  <a:srgbClr val="323232"/>
                </a:solidFill>
              </a:rPr>
              <a:t>is</a:t>
            </a:r>
            <a:r>
              <a:rPr lang="de-DE" dirty="0" smtClean="0">
                <a:solidFill>
                  <a:srgbClr val="323232"/>
                </a:solidFill>
              </a:rPr>
              <a:t> a </a:t>
            </a:r>
            <a:r>
              <a:rPr lang="de-DE" dirty="0" err="1" smtClean="0">
                <a:solidFill>
                  <a:srgbClr val="323232"/>
                </a:solidFill>
              </a:rPr>
              <a:t>row</a:t>
            </a:r>
            <a:endParaRPr lang="de-DE" dirty="0" smtClean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</a:tabLst>
            </a:pPr>
            <a:endParaRPr lang="de-DE" dirty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</a:tabLst>
            </a:pPr>
            <a:r>
              <a:rPr lang="de-DE" b="1" dirty="0" smtClean="0">
                <a:solidFill>
                  <a:srgbClr val="323232"/>
                </a:solidFill>
              </a:rPr>
              <a:t>Matrix</a:t>
            </a:r>
            <a:r>
              <a:rPr lang="de-DE" dirty="0" smtClean="0">
                <a:solidFill>
                  <a:srgbClr val="323232"/>
                </a:solidFill>
              </a:rPr>
              <a:t>: An </a:t>
            </a:r>
            <a:r>
              <a:rPr lang="de-DE" i="1" dirty="0" err="1" smtClean="0">
                <a:solidFill>
                  <a:srgbClr val="323232"/>
                </a:solidFill>
              </a:rPr>
              <a:t>n</a:t>
            </a:r>
            <a:r>
              <a:rPr lang="de-DE" sz="1100" i="1" dirty="0" err="1">
                <a:solidFill>
                  <a:srgbClr val="323232"/>
                </a:solidFill>
              </a:rPr>
              <a:t>x</a:t>
            </a:r>
            <a:r>
              <a:rPr lang="de-DE" i="1" dirty="0" err="1" smtClean="0">
                <a:solidFill>
                  <a:srgbClr val="323232"/>
                </a:solidFill>
              </a:rPr>
              <a:t>m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matrix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has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i="1" dirty="0" smtClean="0">
                <a:solidFill>
                  <a:srgbClr val="323232"/>
                </a:solidFill>
              </a:rPr>
              <a:t>n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rows</a:t>
            </a:r>
            <a:r>
              <a:rPr lang="de-DE" dirty="0" smtClean="0">
                <a:solidFill>
                  <a:srgbClr val="323232"/>
                </a:solidFill>
              </a:rPr>
              <a:t> and </a:t>
            </a:r>
            <a:r>
              <a:rPr lang="de-DE" i="1" dirty="0" smtClean="0">
                <a:solidFill>
                  <a:srgbClr val="323232"/>
                </a:solidFill>
              </a:rPr>
              <a:t>m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columns</a:t>
            </a:r>
            <a:endParaRPr lang="de-DE" dirty="0" smtClean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  <a:tab pos="2243138" algn="l"/>
              </a:tabLst>
            </a:pPr>
            <a:r>
              <a:rPr lang="de-DE" dirty="0">
                <a:solidFill>
                  <a:srgbClr val="323232"/>
                </a:solidFill>
              </a:rPr>
              <a:t>	</a:t>
            </a:r>
            <a:r>
              <a:rPr lang="de-DE" dirty="0" smtClean="0">
                <a:solidFill>
                  <a:srgbClr val="323232"/>
                </a:solidFill>
              </a:rPr>
              <a:t>	</a:t>
            </a:r>
          </a:p>
          <a:p>
            <a:pPr lvl="0">
              <a:lnSpc>
                <a:spcPct val="150000"/>
              </a:lnSpc>
              <a:tabLst>
                <a:tab pos="360363" algn="l"/>
                <a:tab pos="2243138" algn="l"/>
              </a:tabLst>
            </a:pPr>
            <a:r>
              <a:rPr lang="de-DE" b="1" dirty="0" err="1" smtClean="0">
                <a:solidFill>
                  <a:srgbClr val="323232"/>
                </a:solidFill>
              </a:rPr>
              <a:t>Product</a:t>
            </a:r>
            <a:r>
              <a:rPr lang="de-DE" dirty="0">
                <a:solidFill>
                  <a:srgbClr val="323232"/>
                </a:solidFill>
              </a:rPr>
              <a:t>: An </a:t>
            </a:r>
            <a:r>
              <a:rPr lang="de-DE" b="1" i="1" dirty="0" err="1" smtClean="0">
                <a:solidFill>
                  <a:srgbClr val="323232"/>
                </a:solidFill>
              </a:rPr>
              <a:t>n</a:t>
            </a:r>
            <a:r>
              <a:rPr lang="de-DE" sz="1100" i="1" dirty="0" err="1" smtClean="0">
                <a:solidFill>
                  <a:srgbClr val="323232"/>
                </a:solidFill>
              </a:rPr>
              <a:t>x</a:t>
            </a:r>
            <a:r>
              <a:rPr lang="de-DE" i="1" dirty="0" err="1" smtClean="0">
                <a:solidFill>
                  <a:srgbClr val="323232"/>
                </a:solidFill>
              </a:rPr>
              <a:t>m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>
                <a:solidFill>
                  <a:srgbClr val="323232"/>
                </a:solidFill>
              </a:rPr>
              <a:t>matrix</a:t>
            </a:r>
            <a:r>
              <a:rPr lang="de-DE" dirty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times</a:t>
            </a:r>
            <a:r>
              <a:rPr lang="de-DE" dirty="0" smtClean="0">
                <a:solidFill>
                  <a:srgbClr val="323232"/>
                </a:solidFill>
              </a:rPr>
              <a:t> an </a:t>
            </a:r>
            <a:r>
              <a:rPr lang="de-DE" i="1" dirty="0" err="1" smtClean="0">
                <a:solidFill>
                  <a:srgbClr val="323232"/>
                </a:solidFill>
              </a:rPr>
              <a:t>m</a:t>
            </a:r>
            <a:r>
              <a:rPr lang="de-DE" sz="1100" i="1" dirty="0" err="1" smtClean="0">
                <a:solidFill>
                  <a:srgbClr val="323232"/>
                </a:solidFill>
              </a:rPr>
              <a:t>x</a:t>
            </a:r>
            <a:r>
              <a:rPr lang="de-DE" b="1" i="1" dirty="0" err="1" smtClean="0">
                <a:solidFill>
                  <a:srgbClr val="323232"/>
                </a:solidFill>
              </a:rPr>
              <a:t>k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matrix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is</a:t>
            </a:r>
            <a:r>
              <a:rPr lang="de-DE" dirty="0" smtClean="0">
                <a:solidFill>
                  <a:srgbClr val="323232"/>
                </a:solidFill>
              </a:rPr>
              <a:t> of </a:t>
            </a:r>
            <a:r>
              <a:rPr lang="de-DE" b="1" i="1" dirty="0" err="1" smtClean="0">
                <a:solidFill>
                  <a:srgbClr val="323232"/>
                </a:solidFill>
              </a:rPr>
              <a:t>n</a:t>
            </a:r>
            <a:r>
              <a:rPr lang="de-DE" sz="1100" i="1" dirty="0" err="1" smtClean="0">
                <a:solidFill>
                  <a:srgbClr val="323232"/>
                </a:solidFill>
              </a:rPr>
              <a:t>x</a:t>
            </a:r>
            <a:r>
              <a:rPr lang="de-DE" b="1" i="1" dirty="0" err="1" smtClean="0">
                <a:solidFill>
                  <a:srgbClr val="323232"/>
                </a:solidFill>
              </a:rPr>
              <a:t>k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format</a:t>
            </a:r>
            <a:endParaRPr lang="de-DE" dirty="0" smtClean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  <a:tab pos="2243138" algn="l"/>
              </a:tabLst>
            </a:pPr>
            <a:endParaRPr lang="de-DE" dirty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  <a:tab pos="2243138" algn="l"/>
              </a:tabLst>
            </a:pPr>
            <a:r>
              <a:rPr lang="de-DE" dirty="0" err="1" smtClean="0">
                <a:solidFill>
                  <a:srgbClr val="323232"/>
                </a:solidFill>
              </a:rPr>
              <a:t>Examples</a:t>
            </a:r>
            <a:r>
              <a:rPr lang="de-DE" dirty="0" smtClean="0">
                <a:solidFill>
                  <a:srgbClr val="323232"/>
                </a:solidFill>
              </a:rPr>
              <a:t>:</a:t>
            </a:r>
            <a:endParaRPr lang="de-DE" dirty="0">
              <a:solidFill>
                <a:srgbClr val="323232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Matrix-Multiplication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740444"/>
              </p:ext>
            </p:extLst>
          </p:nvPr>
        </p:nvGraphicFramePr>
        <p:xfrm>
          <a:off x="5508104" y="1846589"/>
          <a:ext cx="11747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83" name="Equation" r:id="rId3" imgW="1041120" imgH="736560" progId="Equation.DSMT4">
                  <p:embed/>
                </p:oleObj>
              </mc:Choice>
              <mc:Fallback>
                <p:oleObj name="Equation" r:id="rId3" imgW="104112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846589"/>
                        <a:ext cx="117475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883224"/>
              </p:ext>
            </p:extLst>
          </p:nvPr>
        </p:nvGraphicFramePr>
        <p:xfrm>
          <a:off x="4666394" y="1095165"/>
          <a:ext cx="64293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84" name="Equation" r:id="rId5" imgW="571320" imgH="711000" progId="Equation.DSMT4">
                  <p:embed/>
                </p:oleObj>
              </mc:Choice>
              <mc:Fallback>
                <p:oleObj name="Equation" r:id="rId5" imgW="5713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394" y="1095165"/>
                        <a:ext cx="642938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32145"/>
              </p:ext>
            </p:extLst>
          </p:nvPr>
        </p:nvGraphicFramePr>
        <p:xfrm>
          <a:off x="1804988" y="3465245"/>
          <a:ext cx="18288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85" name="Equation" r:id="rId7" imgW="1625400" imgH="850680" progId="Equation.DSMT4">
                  <p:embed/>
                </p:oleObj>
              </mc:Choice>
              <mc:Fallback>
                <p:oleObj name="Equation" r:id="rId7" imgW="162540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3465245"/>
                        <a:ext cx="182880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227903"/>
              </p:ext>
            </p:extLst>
          </p:nvPr>
        </p:nvGraphicFramePr>
        <p:xfrm>
          <a:off x="4146550" y="3432175"/>
          <a:ext cx="28575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86" name="Equation" r:id="rId9" imgW="2539800" imgH="888840" progId="Equation.DSMT4">
                  <p:embed/>
                </p:oleObj>
              </mc:Choice>
              <mc:Fallback>
                <p:oleObj name="Equation" r:id="rId9" imgW="25398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3432175"/>
                        <a:ext cx="28575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262958"/>
              </p:ext>
            </p:extLst>
          </p:nvPr>
        </p:nvGraphicFramePr>
        <p:xfrm>
          <a:off x="5421437" y="1356240"/>
          <a:ext cx="10572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87" name="Equation" r:id="rId11" imgW="939600" imgH="253800" progId="Equation.DSMT4">
                  <p:embed/>
                </p:oleObj>
              </mc:Choice>
              <mc:Fallback>
                <p:oleObj name="Equation" r:id="rId11" imgW="939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437" y="1356240"/>
                        <a:ext cx="105727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089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b="1" dirty="0" err="1" smtClean="0">
                <a:solidFill>
                  <a:srgbClr val="323232"/>
                </a:solidFill>
              </a:rPr>
              <a:t>Existence</a:t>
            </a:r>
            <a:r>
              <a:rPr lang="de-DE" dirty="0" smtClean="0">
                <a:solidFill>
                  <a:srgbClr val="323232"/>
                </a:solidFill>
              </a:rPr>
              <a:t>:	An </a:t>
            </a:r>
            <a:r>
              <a:rPr lang="de-DE" dirty="0" err="1" smtClean="0">
                <a:solidFill>
                  <a:srgbClr val="323232"/>
                </a:solidFill>
              </a:rPr>
              <a:t>n</a:t>
            </a:r>
            <a:r>
              <a:rPr lang="de-DE" sz="1100" dirty="0" err="1" smtClean="0">
                <a:solidFill>
                  <a:srgbClr val="323232"/>
                </a:solidFill>
              </a:rPr>
              <a:t>x</a:t>
            </a:r>
            <a:r>
              <a:rPr lang="de-DE" dirty="0" err="1" smtClean="0">
                <a:solidFill>
                  <a:srgbClr val="323232"/>
                </a:solidFill>
              </a:rPr>
              <a:t>n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matrix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i="1" dirty="0" smtClean="0">
                <a:solidFill>
                  <a:srgbClr val="323232"/>
                </a:solidFill>
              </a:rPr>
              <a:t>A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is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regular</a:t>
            </a:r>
            <a:r>
              <a:rPr lang="de-DE" dirty="0" smtClean="0">
                <a:solidFill>
                  <a:srgbClr val="323232"/>
                </a:solidFill>
              </a:rPr>
              <a:t>, i.e., </a:t>
            </a:r>
            <a:r>
              <a:rPr lang="de-DE" dirty="0" err="1" smtClean="0">
                <a:solidFill>
                  <a:srgbClr val="323232"/>
                </a:solidFill>
              </a:rPr>
              <a:t>has</a:t>
            </a:r>
            <a:r>
              <a:rPr lang="de-DE" dirty="0" smtClean="0">
                <a:solidFill>
                  <a:srgbClr val="323232"/>
                </a:solidFill>
              </a:rPr>
              <a:t> an inverse      </a:t>
            </a:r>
            <a:r>
              <a:rPr lang="de-DE" dirty="0" err="1" smtClean="0">
                <a:solidFill>
                  <a:srgbClr val="323232"/>
                </a:solidFill>
              </a:rPr>
              <a:t>if</a:t>
            </a:r>
            <a:r>
              <a:rPr lang="de-DE" dirty="0" smtClean="0">
                <a:solidFill>
                  <a:srgbClr val="323232"/>
                </a:solidFill>
              </a:rPr>
              <a:t>, e.g.,</a:t>
            </a: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dirty="0">
                <a:solidFill>
                  <a:srgbClr val="323232"/>
                </a:solidFill>
              </a:rPr>
              <a:t>	</a:t>
            </a:r>
            <a:r>
              <a:rPr lang="de-DE" dirty="0" smtClean="0">
                <a:solidFill>
                  <a:srgbClr val="323232"/>
                </a:solidFill>
              </a:rPr>
              <a:t>	- </a:t>
            </a:r>
            <a:r>
              <a:rPr lang="de-DE" i="1" dirty="0" smtClean="0">
                <a:solidFill>
                  <a:srgbClr val="323232"/>
                </a:solidFill>
              </a:rPr>
              <a:t>A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has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full</a:t>
            </a:r>
            <a:r>
              <a:rPr lang="de-DE" dirty="0" smtClean="0">
                <a:solidFill>
                  <a:srgbClr val="323232"/>
                </a:solidFill>
              </a:rPr>
              <a:t> rank</a:t>
            </a:r>
          </a:p>
          <a:p>
            <a:pPr lvl="0">
              <a:lnSpc>
                <a:spcPct val="150000"/>
              </a:lnSpc>
              <a:tabLst>
                <a:tab pos="360363" algn="l"/>
                <a:tab pos="1165225" algn="l"/>
              </a:tabLst>
            </a:pPr>
            <a:r>
              <a:rPr lang="de-DE" dirty="0">
                <a:solidFill>
                  <a:srgbClr val="323232"/>
                </a:solidFill>
              </a:rPr>
              <a:t>	</a:t>
            </a:r>
            <a:r>
              <a:rPr lang="de-DE" dirty="0" smtClean="0">
                <a:solidFill>
                  <a:srgbClr val="323232"/>
                </a:solidFill>
              </a:rPr>
              <a:t>	- </a:t>
            </a:r>
            <a:r>
              <a:rPr lang="de-DE" dirty="0" err="1" smtClean="0">
                <a:solidFill>
                  <a:srgbClr val="323232"/>
                </a:solidFill>
              </a:rPr>
              <a:t>det</a:t>
            </a:r>
            <a:r>
              <a:rPr lang="de-DE" dirty="0" smtClean="0">
                <a:solidFill>
                  <a:srgbClr val="323232"/>
                </a:solidFill>
              </a:rPr>
              <a:t>(</a:t>
            </a:r>
            <a:r>
              <a:rPr lang="de-DE" i="1" dirty="0" smtClean="0">
                <a:solidFill>
                  <a:srgbClr val="323232"/>
                </a:solidFill>
              </a:rPr>
              <a:t>A</a:t>
            </a:r>
            <a:r>
              <a:rPr lang="de-DE" dirty="0" smtClean="0">
                <a:solidFill>
                  <a:srgbClr val="323232"/>
                </a:solidFill>
              </a:rPr>
              <a:t>)&lt;&gt;0</a:t>
            </a:r>
          </a:p>
          <a:p>
            <a:pPr lvl="0">
              <a:lnSpc>
                <a:spcPct val="150000"/>
              </a:lnSpc>
              <a:tabLst>
                <a:tab pos="360363" algn="l"/>
              </a:tabLst>
            </a:pPr>
            <a:endParaRPr lang="de-DE" dirty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</a:tabLst>
            </a:pPr>
            <a:r>
              <a:rPr lang="de-DE" b="1" dirty="0" smtClean="0">
                <a:solidFill>
                  <a:srgbClr val="323232"/>
                </a:solidFill>
              </a:rPr>
              <a:t>Property</a:t>
            </a:r>
            <a:r>
              <a:rPr lang="de-DE" dirty="0" smtClean="0">
                <a:solidFill>
                  <a:srgbClr val="323232"/>
                </a:solidFill>
              </a:rPr>
              <a:t>:</a:t>
            </a:r>
          </a:p>
          <a:p>
            <a:pPr lvl="0">
              <a:lnSpc>
                <a:spcPct val="200000"/>
              </a:lnSpc>
              <a:tabLst>
                <a:tab pos="360363" algn="l"/>
              </a:tabLst>
            </a:pPr>
            <a:endParaRPr lang="de-DE" dirty="0" smtClean="0">
              <a:solidFill>
                <a:srgbClr val="323232"/>
              </a:solidFill>
            </a:endParaRPr>
          </a:p>
          <a:p>
            <a:pPr lvl="0">
              <a:lnSpc>
                <a:spcPct val="150000"/>
              </a:lnSpc>
              <a:tabLst>
                <a:tab pos="360363" algn="l"/>
                <a:tab pos="1258888" algn="l"/>
              </a:tabLst>
            </a:pPr>
            <a:r>
              <a:rPr lang="de-DE" b="1" dirty="0" err="1" smtClean="0">
                <a:solidFill>
                  <a:srgbClr val="323232"/>
                </a:solidFill>
              </a:rPr>
              <a:t>Solves</a:t>
            </a:r>
            <a:r>
              <a:rPr lang="de-DE" dirty="0" smtClean="0">
                <a:solidFill>
                  <a:srgbClr val="323232"/>
                </a:solidFill>
              </a:rPr>
              <a:t>:	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Inverse of a Matrix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PML SS 2025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Tutorial 7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953659"/>
              </p:ext>
            </p:extLst>
          </p:nvPr>
        </p:nvGraphicFramePr>
        <p:xfrm>
          <a:off x="1550664" y="2690601"/>
          <a:ext cx="2290762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35" name="Equation" r:id="rId3" imgW="2031840" imgH="711000" progId="Equation.DSMT4">
                  <p:embed/>
                </p:oleObj>
              </mc:Choice>
              <mc:Fallback>
                <p:oleObj name="Equation" r:id="rId3" imgW="20318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664" y="2690601"/>
                        <a:ext cx="2290762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826395"/>
              </p:ext>
            </p:extLst>
          </p:nvPr>
        </p:nvGraphicFramePr>
        <p:xfrm>
          <a:off x="5699415" y="1363379"/>
          <a:ext cx="271463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36" name="Equation" r:id="rId5" imgW="241200" imgH="190440" progId="Equation.DSMT4">
                  <p:embed/>
                </p:oleObj>
              </mc:Choice>
              <mc:Fallback>
                <p:oleObj name="Equation" r:id="rId5" imgW="241200" imgH="190440" progId="Equation.DSMT4">
                  <p:embed/>
                  <p:pic>
                    <p:nvPicPr>
                      <p:cNvPr id="0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415" y="1363379"/>
                        <a:ext cx="271463" cy="21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504879"/>
              </p:ext>
            </p:extLst>
          </p:nvPr>
        </p:nvGraphicFramePr>
        <p:xfrm>
          <a:off x="1529241" y="3837189"/>
          <a:ext cx="25209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37" name="Equation" r:id="rId7" imgW="2234880" imgH="368280" progId="Equation.DSMT4">
                  <p:embed/>
                </p:oleObj>
              </mc:Choice>
              <mc:Fallback>
                <p:oleObj name="Equation" r:id="rId7" imgW="2234880" imgH="368280" progId="Equation.DSMT4">
                  <p:embed/>
                  <p:pic>
                    <p:nvPicPr>
                      <p:cNvPr id="0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9241" y="3837189"/>
                        <a:ext cx="25209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386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Slides_HPI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HPI_05_EXP" id="{EEEEA749-3836-4DC6-BA52-AE8D0ADE122A}" vid="{1AF48529-3759-4302-91D0-708D448B88CB}"/>
    </a:ext>
  </a:extLst>
</a:theme>
</file>

<file path=ppt/theme/theme10.xml><?xml version="1.0" encoding="utf-8"?>
<a:theme xmlns:a="http://schemas.openxmlformats.org/drawingml/2006/main" name="7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11.xml><?xml version="1.0" encoding="utf-8"?>
<a:theme xmlns:a="http://schemas.openxmlformats.org/drawingml/2006/main" name="8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12.xml><?xml version="1.0" encoding="utf-8"?>
<a:theme xmlns:a="http://schemas.openxmlformats.org/drawingml/2006/main" name="9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13.xml><?xml version="1.0" encoding="utf-8"?>
<a:theme xmlns:a="http://schemas.openxmlformats.org/drawingml/2006/main" name="10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14.xml><?xml version="1.0" encoding="utf-8"?>
<a:theme xmlns:a="http://schemas.openxmlformats.org/drawingml/2006/main" name="11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15.xml><?xml version="1.0" encoding="utf-8"?>
<a:theme xmlns:a="http://schemas.openxmlformats.org/drawingml/2006/main" name="12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16.xml><?xml version="1.0" encoding="utf-8"?>
<a:theme xmlns:a="http://schemas.openxmlformats.org/drawingml/2006/main" name="13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17.xml><?xml version="1.0" encoding="utf-8"?>
<a:theme xmlns:a="http://schemas.openxmlformats.org/drawingml/2006/main" name="14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18.xml><?xml version="1.0" encoding="utf-8"?>
<a:theme xmlns:a="http://schemas.openxmlformats.org/drawingml/2006/main" name="15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19.xml><?xml version="1.0" encoding="utf-8"?>
<a:theme xmlns:a="http://schemas.openxmlformats.org/drawingml/2006/main" name="16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20.xml><?xml version="1.0" encoding="utf-8"?>
<a:theme xmlns:a="http://schemas.openxmlformats.org/drawingml/2006/main" name="17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21.xml><?xml version="1.0" encoding="utf-8"?>
<a:theme xmlns:a="http://schemas.openxmlformats.org/drawingml/2006/main" name="18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22.xml><?xml version="1.0" encoding="utf-8"?>
<a:theme xmlns:a="http://schemas.openxmlformats.org/drawingml/2006/main" name="19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23.xml><?xml version="1.0" encoding="utf-8"?>
<a:theme xmlns:a="http://schemas.openxmlformats.org/drawingml/2006/main" name="20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24.xml><?xml version="1.0" encoding="utf-8"?>
<a:theme xmlns:a="http://schemas.openxmlformats.org/drawingml/2006/main" name="21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25.xml><?xml version="1.0" encoding="utf-8"?>
<a:theme xmlns:a="http://schemas.openxmlformats.org/drawingml/2006/main" name="22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26.xml><?xml version="1.0" encoding="utf-8"?>
<a:theme xmlns:a="http://schemas.openxmlformats.org/drawingml/2006/main" name="23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27.xml><?xml version="1.0" encoding="utf-8"?>
<a:theme xmlns:a="http://schemas.openxmlformats.org/drawingml/2006/main" name="24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28.xml><?xml version="1.0" encoding="utf-8"?>
<a:theme xmlns:a="http://schemas.openxmlformats.org/drawingml/2006/main" name="25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29.xml><?xml version="1.0" encoding="utf-8"?>
<a:theme xmlns:a="http://schemas.openxmlformats.org/drawingml/2006/main" name="26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3.xml><?xml version="1.0" encoding="utf-8"?>
<a:theme xmlns:a="http://schemas.openxmlformats.org/drawingml/2006/main" name="1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30.xml><?xml version="1.0" encoding="utf-8"?>
<a:theme xmlns:a="http://schemas.openxmlformats.org/drawingml/2006/main" name="27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31.xml><?xml version="1.0" encoding="utf-8"?>
<a:theme xmlns:a="http://schemas.openxmlformats.org/drawingml/2006/main" name="28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32.xml><?xml version="1.0" encoding="utf-8"?>
<a:theme xmlns:a="http://schemas.openxmlformats.org/drawingml/2006/main" name="29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6" id="{6FB9D42F-8EB8-CB48-9592-79FD87A1DA1C}" vid="{A31A4D81-7FD5-5F41-984E-52906FC1C983}"/>
    </a:ext>
  </a:extLst>
</a:theme>
</file>

<file path=ppt/theme/theme3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4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2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5.xml><?xml version="1.0" encoding="utf-8"?>
<a:theme xmlns:a="http://schemas.openxmlformats.org/drawingml/2006/main" name="3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6.xml><?xml version="1.0" encoding="utf-8"?>
<a:theme xmlns:a="http://schemas.openxmlformats.org/drawingml/2006/main" name="4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7.xml><?xml version="1.0" encoding="utf-8"?>
<a:theme xmlns:a="http://schemas.openxmlformats.org/drawingml/2006/main" name="1_Slides_HPI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HPI_05_EXP" id="{EEEEA749-3836-4DC6-BA52-AE8D0ADE122A}" vid="{1AF48529-3759-4302-91D0-708D448B88CB}"/>
    </a:ext>
  </a:extLst>
</a:theme>
</file>

<file path=ppt/theme/theme8.xml><?xml version="1.0" encoding="utf-8"?>
<a:theme xmlns:a="http://schemas.openxmlformats.org/drawingml/2006/main" name="5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9.xml><?xml version="1.0" encoding="utf-8"?>
<a:theme xmlns:a="http://schemas.openxmlformats.org/drawingml/2006/main" name="6_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Slides_HPI</Template>
  <TotalTime>0</TotalTime>
  <Words>1815</Words>
  <Application>Microsoft Office PowerPoint</Application>
  <PresentationFormat>Bildschirmpräsentation (16:9)</PresentationFormat>
  <Paragraphs>662</Paragraphs>
  <Slides>75</Slides>
  <Notes>2</Notes>
  <HiddenSlides>0</HiddenSlides>
  <MMClips>0</MMClips>
  <ScaleCrop>false</ScaleCrop>
  <HeadingPairs>
    <vt:vector size="6" baseType="variant">
      <vt:variant>
        <vt:lpstr>Design</vt:lpstr>
      </vt:variant>
      <vt:variant>
        <vt:i4>32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75</vt:i4>
      </vt:variant>
    </vt:vector>
  </HeadingPairs>
  <TitlesOfParts>
    <vt:vector size="109" baseType="lpstr">
      <vt:lpstr>Slides_HPI</vt:lpstr>
      <vt:lpstr>TEMPLATE DEF Faculty v2022</vt:lpstr>
      <vt:lpstr>1_TEMPLATE DEF Faculty v2022</vt:lpstr>
      <vt:lpstr>2_TEMPLATE DEF Faculty v2022</vt:lpstr>
      <vt:lpstr>3_TEMPLATE DEF Faculty v2022</vt:lpstr>
      <vt:lpstr>4_TEMPLATE DEF Faculty v2022</vt:lpstr>
      <vt:lpstr>1_Slides_HPI</vt:lpstr>
      <vt:lpstr>5_TEMPLATE DEF Faculty v2022</vt:lpstr>
      <vt:lpstr>6_TEMPLATE DEF Faculty v2022</vt:lpstr>
      <vt:lpstr>7_TEMPLATE DEF Faculty v2022</vt:lpstr>
      <vt:lpstr>8_TEMPLATE DEF Faculty v2022</vt:lpstr>
      <vt:lpstr>9_TEMPLATE DEF Faculty v2022</vt:lpstr>
      <vt:lpstr>10_TEMPLATE DEF Faculty v2022</vt:lpstr>
      <vt:lpstr>11_TEMPLATE DEF Faculty v2022</vt:lpstr>
      <vt:lpstr>12_TEMPLATE DEF Faculty v2022</vt:lpstr>
      <vt:lpstr>13_TEMPLATE DEF Faculty v2022</vt:lpstr>
      <vt:lpstr>14_TEMPLATE DEF Faculty v2022</vt:lpstr>
      <vt:lpstr>15_TEMPLATE DEF Faculty v2022</vt:lpstr>
      <vt:lpstr>16_TEMPLATE DEF Faculty v2022</vt:lpstr>
      <vt:lpstr>17_TEMPLATE DEF Faculty v2022</vt:lpstr>
      <vt:lpstr>18_TEMPLATE DEF Faculty v2022</vt:lpstr>
      <vt:lpstr>19_TEMPLATE DEF Faculty v2022</vt:lpstr>
      <vt:lpstr>20_TEMPLATE DEF Faculty v2022</vt:lpstr>
      <vt:lpstr>21_TEMPLATE DEF Faculty v2022</vt:lpstr>
      <vt:lpstr>22_TEMPLATE DEF Faculty v2022</vt:lpstr>
      <vt:lpstr>23_TEMPLATE DEF Faculty v2022</vt:lpstr>
      <vt:lpstr>24_TEMPLATE DEF Faculty v2022</vt:lpstr>
      <vt:lpstr>25_TEMPLATE DEF Faculty v2022</vt:lpstr>
      <vt:lpstr>26_TEMPLATE DEF Faculty v2022</vt:lpstr>
      <vt:lpstr>27_TEMPLATE DEF Faculty v2022</vt:lpstr>
      <vt:lpstr>28_TEMPLATE DEF Faculty v2022</vt:lpstr>
      <vt:lpstr>29_TEMPLATE DEF Faculty v2022</vt:lpstr>
      <vt:lpstr>Equation</vt:lpstr>
      <vt:lpstr>MathType 6.0 Equation</vt:lpstr>
      <vt:lpstr>Introduction to Probabilistic Machine Learning</vt:lpstr>
      <vt:lpstr>Overview</vt:lpstr>
      <vt:lpstr>Course Overview</vt:lpstr>
      <vt:lpstr>Overview</vt:lpstr>
      <vt:lpstr>Recap Unit 7: Overview of Concepts and Focus</vt:lpstr>
      <vt:lpstr>Matrix-Multiplication</vt:lpstr>
      <vt:lpstr>Matrix-Multiplication</vt:lpstr>
      <vt:lpstr>Matrix-Multiplication</vt:lpstr>
      <vt:lpstr>Recap: Inverse of a Matrix</vt:lpstr>
      <vt:lpstr>To Solve Ax=b: Compute the Inverse of a Matrix</vt:lpstr>
      <vt:lpstr>To Solve Ax=b: Compute the Inverse of a Matrix</vt:lpstr>
      <vt:lpstr>To Solve Ax=b: Compute the Inverse of a Matrix</vt:lpstr>
      <vt:lpstr>To Solve Ax=b: Compute the Inverse of a Matrix</vt:lpstr>
      <vt:lpstr>To Solve Ax=b: Compute the Inverse of a Matrix</vt:lpstr>
      <vt:lpstr>To Solve Ax=b: Compute the Inverse of a Matrix</vt:lpstr>
      <vt:lpstr>Overview</vt:lpstr>
      <vt:lpstr>To Solve Ax=b: Cholesky Decomposition</vt:lpstr>
      <vt:lpstr>To Solve Ax=b: Cholesky Decomposition</vt:lpstr>
      <vt:lpstr>To Solve Ax=b: Cholesky Decomposition</vt:lpstr>
      <vt:lpstr>To Solve Ax=b: Cholesky Decomposition</vt:lpstr>
      <vt:lpstr>To Solve Ax=b: Cholesky Decomposition</vt:lpstr>
      <vt:lpstr>To Solve Ax=b: Cholesky Decomposition</vt:lpstr>
      <vt:lpstr>To Solve Ax=b: Cholesky Decomposition</vt:lpstr>
      <vt:lpstr>To Solve Ax=b: Cholesky Decomposition</vt:lpstr>
      <vt:lpstr>To Solve Ax=b: Cholesky Decomposition</vt:lpstr>
      <vt:lpstr>To Solve Ax=b: Cholesky Decomposition</vt:lpstr>
      <vt:lpstr>To Solve Ax=b: Cholesky Decomposition</vt:lpstr>
      <vt:lpstr>To Solve Ax=b: Cholesky Decomposition</vt:lpstr>
      <vt:lpstr>To Solve Ax=b: Cholesky Decomposition</vt:lpstr>
      <vt:lpstr>To Solve Ax=b: Cholesky Decomposition</vt:lpstr>
      <vt:lpstr>Overview</vt:lpstr>
      <vt:lpstr>Recap: Regression &amp; Linear Basis Function Models</vt:lpstr>
      <vt:lpstr>Recap: Regression &amp; Linear Basis Function Models</vt:lpstr>
      <vt:lpstr>Recap: Regression &amp; Linear Basis Function Models</vt:lpstr>
      <vt:lpstr>Recap: Regression &amp; Linear Basis Function Models</vt:lpstr>
      <vt:lpstr>Recap: Regression &amp; Linear Basis Function Models</vt:lpstr>
      <vt:lpstr>Recap: Linear Regression</vt:lpstr>
      <vt:lpstr>Recap: Linear Regression</vt:lpstr>
      <vt:lpstr>Let‘s take a Look: Residuals and Matrix Notation</vt:lpstr>
      <vt:lpstr>Let‘s take a Look: Residuals and Matrix Notation</vt:lpstr>
      <vt:lpstr>Let‘s take a Look: Residuals and Matrix Notation</vt:lpstr>
      <vt:lpstr>Sum of Squared Errors</vt:lpstr>
      <vt:lpstr>Sum of Squared Errors</vt:lpstr>
      <vt:lpstr>Sum of Squared Errors</vt:lpstr>
      <vt:lpstr>Sum of Squared Errors</vt:lpstr>
      <vt:lpstr>Sum of Squared Errors</vt:lpstr>
      <vt:lpstr>Transposed Terms</vt:lpstr>
      <vt:lpstr>Transposed Terms</vt:lpstr>
      <vt:lpstr>Transposed Terms</vt:lpstr>
      <vt:lpstr>Transposed Terms</vt:lpstr>
      <vt:lpstr>Sum of Squared Errors</vt:lpstr>
      <vt:lpstr>Sum of Squared Errors</vt:lpstr>
      <vt:lpstr>Sum of Squared Errors</vt:lpstr>
      <vt:lpstr>Minimizing the Sum of Squared Errors</vt:lpstr>
      <vt:lpstr>Minimizing the Sum of Squared Errors</vt:lpstr>
      <vt:lpstr>Minimizing the Sum of Squared Errors</vt:lpstr>
      <vt:lpstr>Minimizing the Sum of Squared Errors</vt:lpstr>
      <vt:lpstr>Minimizing the Sum of Squared Errors</vt:lpstr>
      <vt:lpstr>Minimizing the Sum of Squared Errors</vt:lpstr>
      <vt:lpstr>Minimizing the Sum of Squared Errors</vt:lpstr>
      <vt:lpstr>Minimizing the Sum of Squared Errors</vt:lpstr>
      <vt:lpstr>Minimizing the Sum of Squared Errors</vt:lpstr>
      <vt:lpstr>Minimizing the Sum of Squared Errors</vt:lpstr>
      <vt:lpstr>Minimizing the Sum of Squared Errors</vt:lpstr>
      <vt:lpstr>Minimizing the Sum of Squared Errors</vt:lpstr>
      <vt:lpstr>Minimizing the Sum of Squared Errors</vt:lpstr>
      <vt:lpstr>Minimizing the Sum of Squared Errors</vt:lpstr>
      <vt:lpstr>Minimizing the Sum of Squared Errors</vt:lpstr>
      <vt:lpstr>Minimizing the Sum of Squared Errors</vt:lpstr>
      <vt:lpstr>Minimizing the Sum of Squared Errors</vt:lpstr>
      <vt:lpstr>Minimizing the Sum of Squared Errors</vt:lpstr>
      <vt:lpstr>Minimizing the Sum of Squared Errors</vt:lpstr>
      <vt:lpstr>Minimizing the Sum of Squared Errors</vt:lpstr>
      <vt:lpstr>Summary</vt:lpstr>
      <vt:lpstr>See you next Week!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Decision Support for Enterprise Applications</dc:title>
  <dc:creator>Rainer Schlosser</dc:creator>
  <cp:lastModifiedBy>Rainer Schlosser</cp:lastModifiedBy>
  <cp:revision>868</cp:revision>
  <cp:lastPrinted>2025-05-27T10:30:01Z</cp:lastPrinted>
  <dcterms:created xsi:type="dcterms:W3CDTF">2020-09-16T12:05:37Z</dcterms:created>
  <dcterms:modified xsi:type="dcterms:W3CDTF">2025-05-27T14:43:15Z</dcterms:modified>
</cp:coreProperties>
</file>