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2"/>
    <p:sldId id="303" r:id="rId3"/>
    <p:sldId id="434" r:id="rId4"/>
    <p:sldId id="437" r:id="rId5"/>
    <p:sldId id="438" r:id="rId6"/>
    <p:sldId id="445" r:id="rId7"/>
    <p:sldId id="440" r:id="rId8"/>
    <p:sldId id="435" r:id="rId9"/>
    <p:sldId id="433" r:id="rId10"/>
    <p:sldId id="413" r:id="rId11"/>
    <p:sldId id="446" r:id="rId12"/>
    <p:sldId id="380" r:id="rId13"/>
    <p:sldId id="442" r:id="rId14"/>
    <p:sldId id="443" r:id="rId15"/>
    <p:sldId id="448" r:id="rId16"/>
    <p:sldId id="444" r:id="rId17"/>
    <p:sldId id="447" r:id="rId18"/>
    <p:sldId id="449" r:id="rId19"/>
    <p:sldId id="388" r:id="rId20"/>
    <p:sldId id="389" r:id="rId21"/>
    <p:sldId id="431" r:id="rId22"/>
    <p:sldId id="304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1"/>
    <p:restoredTop sz="86202"/>
  </p:normalViewPr>
  <p:slideViewPr>
    <p:cSldViewPr snapToObjects="1" showGuides="1">
      <p:cViewPr>
        <p:scale>
          <a:sx n="105" d="100"/>
          <a:sy n="105" d="100"/>
        </p:scale>
        <p:origin x="-558" y="-14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63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78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90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04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59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4D08A72-5D6E-A6CC-5CFA-48F6A13E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DD56E40-347A-21F7-CFF6-80C8E0225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E7583BAD-0487-42CC-0ED7-0FDD058A2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C049AC-A8DB-85C1-FB56-8C9E059AD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231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5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EF758D-3FDE-F4EA-9E6A-DD34F97CF208}"/>
              </a:ext>
            </a:extLst>
          </p:cNvPr>
          <p:cNvSpPr txBox="1"/>
          <p:nvPr userDrawn="1"/>
        </p:nvSpPr>
        <p:spPr bwMode="gray">
          <a:xfrm>
            <a:off x="8817429" y="47026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x-none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=""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 –</a:t>
            </a:r>
            <a:r>
              <a:rPr lang="en-US" sz="800" noProof="0" dirty="0"/>
              <a:t> Bayesian Regression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=""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‹Nr.›</a:t>
            </a:fld>
            <a:r>
              <a:rPr lang="de-DE" sz="700" noProof="0" dirty="0"/>
              <a:t>/22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=""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1.png"/><Relationship Id="rId18" Type="http://schemas.openxmlformats.org/officeDocument/2006/relationships/image" Target="../media/image53.png"/><Relationship Id="rId21" Type="http://schemas.openxmlformats.org/officeDocument/2006/relationships/image" Target="../media/image59.png"/><Relationship Id="rId7" Type="http://schemas.openxmlformats.org/officeDocument/2006/relationships/image" Target="../media/image4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6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370.png"/><Relationship Id="rId15" Type="http://schemas.openxmlformats.org/officeDocument/2006/relationships/image" Target="../media/image44.png"/><Relationship Id="rId23" Type="http://schemas.openxmlformats.org/officeDocument/2006/relationships/image" Target="../media/image57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9.png"/><Relationship Id="rId22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20.png"/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60.png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3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5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3.png"/><Relationship Id="rId5" Type="http://schemas.openxmlformats.org/officeDocument/2006/relationships/image" Target="../media/image106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5.png"/><Relationship Id="rId26" Type="http://schemas.openxmlformats.org/officeDocument/2006/relationships/image" Target="../media/image144.png"/><Relationship Id="rId3" Type="http://schemas.openxmlformats.org/officeDocument/2006/relationships/image" Target="../media/image119.png"/><Relationship Id="rId21" Type="http://schemas.openxmlformats.org/officeDocument/2006/relationships/image" Target="../media/image138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4.png"/><Relationship Id="rId25" Type="http://schemas.openxmlformats.org/officeDocument/2006/relationships/image" Target="../media/image143.png"/><Relationship Id="rId2" Type="http://schemas.openxmlformats.org/officeDocument/2006/relationships/image" Target="../media/image5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2.png"/><Relationship Id="rId5" Type="http://schemas.openxmlformats.org/officeDocument/2006/relationships/image" Target="../media/image121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10" Type="http://schemas.openxmlformats.org/officeDocument/2006/relationships/image" Target="../media/image48.png"/><Relationship Id="rId19" Type="http://schemas.openxmlformats.org/officeDocument/2006/relationships/image" Target="../media/image13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26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0.png"/><Relationship Id="rId15" Type="http://schemas.openxmlformats.org/officeDocument/2006/relationships/image" Target="../media/image940.png"/><Relationship Id="rId10" Type="http://schemas.openxmlformats.org/officeDocument/2006/relationships/image" Target="../media/image151.png"/><Relationship Id="rId4" Type="http://schemas.openxmlformats.org/officeDocument/2006/relationships/image" Target="../media/image130.png"/><Relationship Id="rId9" Type="http://schemas.openxmlformats.org/officeDocument/2006/relationships/image" Target="../media/image149.png"/><Relationship Id="rId1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6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180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0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160.png"/><Relationship Id="rId23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50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=""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</a:t>
            </a:r>
            <a:r>
              <a:rPr lang="de-DE" dirty="0" smtClean="0"/>
              <a:t>Herbrich, Rainer Schlosser</a:t>
            </a:r>
            <a:endParaRPr lang="de-DE" dirty="0"/>
          </a:p>
          <a:p>
            <a:pPr algn="l"/>
            <a:r>
              <a:rPr lang="en-US" dirty="0"/>
              <a:t>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Assumption</a:t>
                </a:r>
                <a:r>
                  <a:rPr lang="en-US" dirty="0"/>
                  <a:t>: We have access to a random number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Box-Mueller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In pictures:</a:t>
                </a:r>
                <a:endParaRPr lang="en-US" sz="12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Sampling a multivariate Gaussian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dirty="0"/>
                  <a:t>For sampling a multivariate distribution, we require either the SVD or Cholesky decomposition of the covariance matrix,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</a:p>
              <a:p>
                <a:pPr lvl="1"/>
                <a:r>
                  <a:rPr lang="en-US" sz="1200" dirty="0"/>
                  <a:t>Can be easily proven from the properties of expectation and covariance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t="-171" b="-18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Multivariate Normal Distribution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F5585D5D-8149-905E-E78D-57028AB1B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5" y="2398744"/>
            <a:ext cx="1728193" cy="115212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EB9D16F5-4295-1885-AFF5-E36B86D6B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98" y="2427734"/>
            <a:ext cx="1728193" cy="11521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23BF3BB-8B74-D8E2-8DC4-F9A4ACF33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7884368" y="1131590"/>
            <a:ext cx="76553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9A71E32-0634-F054-A1AF-E67AD49B2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89" y="2250673"/>
            <a:ext cx="804292" cy="103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853EFB-F888-3727-F694-6C1EBC5114EC}"/>
              </a:ext>
            </a:extLst>
          </p:cNvPr>
          <p:cNvSpPr txBox="1"/>
          <p:nvPr/>
        </p:nvSpPr>
        <p:spPr bwMode="gray">
          <a:xfrm>
            <a:off x="7511051" y="1835608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George Box</a:t>
            </a:r>
            <a:r>
              <a:rPr lang="en-GB" sz="800" b="1" dirty="0">
                <a:solidFill>
                  <a:srgbClr val="333539"/>
                </a:solidFill>
                <a:effectLst/>
              </a:rPr>
              <a:t/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(1919 – 2013)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6B1EB8C-3840-6323-A572-A829B8EF65F8}"/>
              </a:ext>
            </a:extLst>
          </p:cNvPr>
          <p:cNvSpPr txBox="1"/>
          <p:nvPr/>
        </p:nvSpPr>
        <p:spPr bwMode="gray">
          <a:xfrm>
            <a:off x="7511051" y="3288093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Mervin Mueller</a:t>
            </a:r>
            <a:br>
              <a:rPr lang="en-GB" sz="800" b="1" dirty="0">
                <a:solidFill>
                  <a:srgbClr val="333539"/>
                </a:solidFill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(1928 – 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ight Arrow 10">
                <a:extLst>
                  <a:ext uri="{FF2B5EF4-FFF2-40B4-BE49-F238E27FC236}">
                    <a16:creationId xmlns="" xmlns:a16="http://schemas.microsoft.com/office/drawing/2014/main" id="{8987DDA4-38EB-E115-25C3-F8AB1A95A38E}"/>
                  </a:ext>
                </a:extLst>
              </p:cNvPr>
              <p:cNvSpPr/>
              <p:nvPr/>
            </p:nvSpPr>
            <p:spPr bwMode="gray">
              <a:xfrm>
                <a:off x="3846568" y="2627380"/>
                <a:ext cx="915670" cy="694857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x-non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8987DDA4-38EB-E115-25C3-F8AB1A95A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46568" y="2627380"/>
                <a:ext cx="915670" cy="694857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x-none" dirty="0"/>
              <a:t>Bayesian Linear Regression</a:t>
            </a:r>
          </a:p>
          <a:p>
            <a:pPr marL="342900" indent="-342900"/>
            <a:r>
              <a:rPr lang="en-US" altLang="x-none" b="1" dirty="0"/>
              <a:t>Bayesian Linear Regression via Message Passing</a:t>
            </a:r>
          </a:p>
          <a:p>
            <a:pPr marL="614125" lvl="1" indent="-342900"/>
            <a:r>
              <a:rPr lang="en-US" altLang="x-none" dirty="0"/>
              <a:t>Normal Distribution Revisited </a:t>
            </a:r>
          </a:p>
          <a:p>
            <a:pPr marL="614125" lvl="1" indent="-342900"/>
            <a:r>
              <a:rPr lang="en-US" altLang="x-none" b="1" dirty="0"/>
              <a:t>Posterior and Predictive Distribution</a:t>
            </a:r>
          </a:p>
          <a:p>
            <a:pPr marL="342900" indent="-342900"/>
            <a:r>
              <a:rPr lang="en-US" altLang="x-none" dirty="0"/>
              <a:t>Fast Bayesian Linear Regression</a:t>
            </a:r>
          </a:p>
          <a:p>
            <a:pPr marL="0" indent="0">
              <a:buNone/>
            </a:pPr>
            <a:endParaRPr lang="en-US" alt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18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Multivariate 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5904178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04178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4960661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086660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3891144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91144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143143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EC7B1A23-6BB2-342C-5F2E-D4B113AA91E8}"/>
                  </a:ext>
                </a:extLst>
              </p:cNvPr>
              <p:cNvSpPr txBox="1"/>
              <p:nvPr/>
            </p:nvSpPr>
            <p:spPr bwMode="gray">
              <a:xfrm>
                <a:off x="3773217" y="1187252"/>
                <a:ext cx="237488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Projection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B1A23-6BB2-342C-5F2E-D4B113AA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73217" y="1187252"/>
                <a:ext cx="2374888" cy="422788"/>
              </a:xfrm>
              <a:prstGeom prst="rect">
                <a:avLst/>
              </a:prstGeom>
              <a:blipFill>
                <a:blip r:embed="rId5"/>
                <a:stretch>
                  <a:fillRect l="-14894" r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138797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8797" y="1599453"/>
                <a:ext cx="741711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142835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2835" y="1563638"/>
                <a:ext cx="796824" cy="268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146777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6777" y="2350608"/>
                <a:ext cx="4017511" cy="4525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77971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93199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="" xmlns:a16="http://schemas.microsoft.com/office/drawing/2014/main" id="{D9A0409F-D1FD-5A9D-301F-4C22D520FECA}"/>
                  </a:ext>
                </a:extLst>
              </p:cNvPr>
              <p:cNvSpPr/>
              <p:nvPr/>
            </p:nvSpPr>
            <p:spPr bwMode="gray">
              <a:xfrm>
                <a:off x="5897972" y="366610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A0409F-D1FD-5A9D-301F-4C22D520F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97972" y="3666100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9E7F860-B205-7E63-A658-4878CAEABA44}"/>
              </a:ext>
            </a:extLst>
          </p:cNvPr>
          <p:cNvSpPr/>
          <p:nvPr/>
        </p:nvSpPr>
        <p:spPr bwMode="gray">
          <a:xfrm>
            <a:off x="4954455" y="37291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1BF3746-DE11-64BB-CCD2-793002C926F0}"/>
              </a:ext>
            </a:extLst>
          </p:cNvPr>
          <p:cNvCxnSpPr>
            <a:cxnSpLocks/>
            <a:stCxn id="14" idx="3"/>
            <a:endCxn id="2" idx="2"/>
          </p:cNvCxnSpPr>
          <p:nvPr/>
        </p:nvCxnSpPr>
        <p:spPr bwMode="gray">
          <a:xfrm>
            <a:off x="5080454" y="3792100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D586C274-43F1-DE61-44B1-3192626BC8A3}"/>
                  </a:ext>
                </a:extLst>
              </p:cNvPr>
              <p:cNvSpPr/>
              <p:nvPr/>
            </p:nvSpPr>
            <p:spPr bwMode="gray">
              <a:xfrm>
                <a:off x="3884938" y="366610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86C274-43F1-DE61-44B1-3192626BC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84938" y="3666100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59533E4-D8FF-4465-3EA0-915F7070F29E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 flipV="1">
            <a:off x="4136937" y="3783482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D668CCD-F424-7525-0AED-256F3C8C4C80}"/>
                  </a:ext>
                </a:extLst>
              </p:cNvPr>
              <p:cNvSpPr txBox="1"/>
              <p:nvPr/>
            </p:nvSpPr>
            <p:spPr bwMode="gray">
              <a:xfrm>
                <a:off x="5132591" y="3378694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2591" y="3378694"/>
                <a:ext cx="741711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EE9E0B15-4242-F0E0-FA39-8080C2B97D92}"/>
                  </a:ext>
                </a:extLst>
              </p:cNvPr>
              <p:cNvSpPr txBox="1"/>
              <p:nvPr/>
            </p:nvSpPr>
            <p:spPr bwMode="gray">
              <a:xfrm>
                <a:off x="4136629" y="3342879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6629" y="3342879"/>
                <a:ext cx="796824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92EA8A37-CA88-EE98-5E65-51D965B0F797}"/>
                  </a:ext>
                </a:extLst>
              </p:cNvPr>
              <p:cNvSpPr txBox="1"/>
              <p:nvPr/>
            </p:nvSpPr>
            <p:spPr bwMode="gray">
              <a:xfrm>
                <a:off x="3140571" y="4129849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0571" y="4129849"/>
                <a:ext cx="4017511" cy="4525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742CADF6-5D21-8BAC-5ABE-24762D215B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71765" y="364983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CC4A48C8-9902-69E0-967D-B936762B749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86993" y="366377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="" xmlns:a16="http://schemas.microsoft.com/office/drawing/2014/main" id="{0BA95517-2A2B-16D0-609E-85F7310A8142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A95517-2A2B-16D0-609E-85F731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79C5BB1-EEF8-AD24-9E8E-EDB8D6E7227E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C928D82E-F03E-5F17-D771-008C7C57CEDF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006A47C5-6F6B-A188-E951-0AEFE07F11B0}"/>
                  </a:ext>
                </a:extLst>
              </p:cNvPr>
              <p:cNvSpPr txBox="1"/>
              <p:nvPr/>
            </p:nvSpPr>
            <p:spPr bwMode="gray">
              <a:xfrm>
                <a:off x="971600" y="1189141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6A47C5-6F6B-A188-E951-0AEFE07F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1189141"/>
                <a:ext cx="1502478" cy="422788"/>
              </a:xfrm>
              <a:prstGeom prst="rect">
                <a:avLst/>
              </a:prstGeom>
              <a:blipFill>
                <a:blip r:embed="rId15"/>
                <a:stretch>
                  <a:fillRect l="-22689" r="-15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CC160961-6825-97D0-6E40-BAA3B22A4BFF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EBC86FFE-5CB5-CC07-4915-CB2FC8EE6A1B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C86FFE-5CB5-CC07-4915-CB2FC8EE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10FFDC0F-FEE5-0F95-2DA7-EC9E5DC0FDEA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FFDC0F-FEE5-0F95-2DA7-EC9E5DC0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="" xmlns:a16="http://schemas.microsoft.com/office/drawing/2014/main" id="{EB05CC5B-EABB-E49A-F755-C79663F43D43}"/>
                  </a:ext>
                </a:extLst>
              </p:cNvPr>
              <p:cNvSpPr/>
              <p:nvPr/>
            </p:nvSpPr>
            <p:spPr bwMode="gray">
              <a:xfrm>
                <a:off x="8022753" y="202741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05CC5B-EABB-E49A-F755-C79663F43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027417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70DE1110-EBA1-0E9C-3909-EB2FE82E0379}"/>
              </a:ext>
            </a:extLst>
          </p:cNvPr>
          <p:cNvCxnSpPr>
            <a:cxnSpLocks/>
            <a:stCxn id="4" idx="4"/>
            <a:endCxn id="29" idx="0"/>
          </p:cNvCxnSpPr>
          <p:nvPr/>
        </p:nvCxnSpPr>
        <p:spPr bwMode="gray">
          <a:xfrm>
            <a:off x="8130753" y="2243417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53F3052-B173-DA64-F96C-C072DE3A9FC9}"/>
              </a:ext>
            </a:extLst>
          </p:cNvPr>
          <p:cNvSpPr/>
          <p:nvPr/>
        </p:nvSpPr>
        <p:spPr bwMode="gray">
          <a:xfrm>
            <a:off x="8067753" y="306042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AB0D2C-CAF7-0B64-3657-C57B3EBB501A}"/>
              </a:ext>
            </a:extLst>
          </p:cNvPr>
          <p:cNvSpPr/>
          <p:nvPr/>
        </p:nvSpPr>
        <p:spPr bwMode="gray">
          <a:xfrm>
            <a:off x="8067753" y="174308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29228D7-CF91-8970-B650-5824D6AA46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 bwMode="gray">
          <a:xfrm>
            <a:off x="8130753" y="1869081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E261294E-612B-7825-B872-5822A120D773}"/>
                  </a:ext>
                </a:extLst>
              </p:cNvPr>
              <p:cNvSpPr txBox="1"/>
              <p:nvPr/>
            </p:nvSpPr>
            <p:spPr bwMode="gray">
              <a:xfrm>
                <a:off x="7724509" y="1532531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61294E-612B-7825-B872-5822A120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24509" y="1532531"/>
                <a:ext cx="812485" cy="2171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DBA250A-C3B4-F1C9-5481-44CF3FE053D5}"/>
                  </a:ext>
                </a:extLst>
              </p:cNvPr>
              <p:cNvSpPr txBox="1"/>
              <p:nvPr/>
            </p:nvSpPr>
            <p:spPr bwMode="gray">
              <a:xfrm>
                <a:off x="7612692" y="3167836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BA250A-C3B4-F1C9-5481-44CF3FE05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692" y="3167836"/>
                <a:ext cx="1063764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="" xmlns:a16="http://schemas.microsoft.com/office/drawing/2014/main" id="{2965AB40-FD87-08F5-6BBC-AE3C4022E362}"/>
                  </a:ext>
                </a:extLst>
              </p:cNvPr>
              <p:cNvSpPr/>
              <p:nvPr/>
            </p:nvSpPr>
            <p:spPr bwMode="gray">
              <a:xfrm>
                <a:off x="7398351" y="2305129"/>
                <a:ext cx="1638137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x-non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65AB40-FD87-08F5-6BBC-AE3C4022E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98351" y="2305129"/>
                <a:ext cx="1638137" cy="113071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B7125D4-7329-02EF-5A42-0975D7A77DAB}"/>
              </a:ext>
            </a:extLst>
          </p:cNvPr>
          <p:cNvSpPr txBox="1"/>
          <p:nvPr/>
        </p:nvSpPr>
        <p:spPr bwMode="gray">
          <a:xfrm>
            <a:off x="7455057" y="1275606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Factor Graph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6B0ED26F-8DB7-D477-5224-36537BC983BF}"/>
                  </a:ext>
                </a:extLst>
              </p:cNvPr>
              <p:cNvSpPr/>
              <p:nvPr/>
            </p:nvSpPr>
            <p:spPr bwMode="gray">
              <a:xfrm>
                <a:off x="8022753" y="268608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B0ED26F-8DB7-D477-5224-36537BC98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686088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69FECC0-92B1-6833-95FB-CB15C0DABAC2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 bwMode="gray">
          <a:xfrm>
            <a:off x="8130753" y="2527752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31D7F50-27A6-4A0B-CD63-0E46C240F6A4}"/>
              </a:ext>
            </a:extLst>
          </p:cNvPr>
          <p:cNvSpPr/>
          <p:nvPr/>
        </p:nvSpPr>
        <p:spPr bwMode="gray">
          <a:xfrm>
            <a:off x="8067753" y="240175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7C473CE6-B203-71D1-591A-AA49B3B9E4E3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 bwMode="gray">
          <a:xfrm>
            <a:off x="8130753" y="2902088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FD925867-A1E0-962D-B1E2-B6CF84ABADCC}"/>
                  </a:ext>
                </a:extLst>
              </p:cNvPr>
              <p:cNvSpPr txBox="1"/>
              <p:nvPr/>
            </p:nvSpPr>
            <p:spPr bwMode="gray">
              <a:xfrm>
                <a:off x="8146238" y="2355726"/>
                <a:ext cx="99776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25867-A1E0-962D-B1E2-B6CF84AB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6238" y="2355726"/>
                <a:ext cx="997762" cy="2312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20" grpId="0"/>
      <p:bldP spid="64" grpId="0"/>
      <p:bldP spid="65" grpId="0"/>
      <p:bldP spid="73" grpId="0" animBg="1"/>
      <p:bldP spid="2" grpId="0" animBg="1"/>
      <p:bldP spid="14" grpId="0" animBg="1"/>
      <p:bldP spid="17" grpId="0" animBg="1"/>
      <p:bldP spid="22" grpId="0"/>
      <p:bldP spid="23" grpId="0"/>
      <p:bldP spid="30" grpId="0" animBg="1"/>
      <p:bldP spid="35" grpId="0" animBg="1"/>
      <p:bldP spid="36" grpId="0" animBg="1"/>
      <p:bldP spid="40" grpId="0"/>
      <p:bldP spid="42" grpId="0"/>
      <p:bldP spid="43" grpId="0" animBg="1"/>
      <p:bldP spid="4" grpId="0" animBg="1"/>
      <p:bldP spid="6" grpId="0" animBg="1"/>
      <p:bldP spid="7" grpId="0" animBg="1"/>
      <p:bldP spid="21" grpId="0"/>
      <p:bldP spid="24" grpId="0"/>
      <p:bldP spid="25" grpId="0" animBg="1"/>
      <p:bldP spid="26" grpId="0"/>
      <p:bldP spid="27" grpId="0" animBg="1"/>
      <p:bldP spid="29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x-none" b="1" dirty="0"/>
                  <a:t>Message</a:t>
                </a:r>
                <a:r>
                  <a:rPr lang="x-none" dirty="0"/>
                  <a:t>: Simple factor tree where each training example is summarized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x-none" dirty="0"/>
                  <a:t>-dimensional message</a:t>
                </a:r>
                <a:endParaRPr lang="x-none" sz="1200" dirty="0"/>
              </a:p>
              <a:p>
                <a:pPr lvl="1"/>
                <a:r>
                  <a:rPr lang="x-none" sz="1200" dirty="0"/>
                  <a:t>Prior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Target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Data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Posterior</a:t>
                </a:r>
                <a:r>
                  <a:rPr lang="en-US" dirty="0"/>
                  <a:t>: Multiplying prior and data messages we have 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Feature Matrix</a:t>
                </a:r>
                <a:r>
                  <a:rPr lang="en-US" dirty="0"/>
                  <a:t>: All feature vectors are stacked on top of each other in a </a:t>
                </a:r>
                <a:r>
                  <a:rPr lang="en-US" i="1" dirty="0"/>
                  <a:t>feature matrix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Bayesian Linear Regression by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=""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858564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315304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5304" y="267998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360305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423304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359711" y="308624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422711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007987" y="323435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07987" y="3234352"/>
                <a:ext cx="812485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346921" y="2173623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46921" y="2173623"/>
                <a:ext cx="972665" cy="230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313346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312835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8007508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=""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811248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1248" y="2895985"/>
                <a:ext cx="444398" cy="2006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=""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98898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98898" y="2399633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=""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=""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161403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61403" y="1851670"/>
                <a:ext cx="515053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280420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172419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419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217420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280419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279117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200127" y="2161402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00127" y="2161402"/>
                <a:ext cx="972665" cy="2305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170461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169950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7186651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=""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017406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17406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=""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2089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0892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=""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0854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08542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216117" y="308624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6876256" y="323435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256" y="3234352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851822F9-1FE1-8484-F4FB-8DE34147B7EB}"/>
                  </a:ext>
                </a:extLst>
              </p:cNvPr>
              <p:cNvSpPr txBox="1"/>
              <p:nvPr/>
            </p:nvSpPr>
            <p:spPr bwMode="gray">
              <a:xfrm>
                <a:off x="445280" y="4461571"/>
                <a:ext cx="3352021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1822F9-1FE1-8484-F4FB-8DE34147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5280" y="4461571"/>
                <a:ext cx="3352021" cy="596445"/>
              </a:xfrm>
              <a:prstGeom prst="rect">
                <a:avLst/>
              </a:prstGeom>
              <a:blipFill>
                <a:blip r:embed="rId18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FE772B1F-468D-7345-FB85-FB66385A4477}"/>
                  </a:ext>
                </a:extLst>
              </p:cNvPr>
              <p:cNvSpPr txBox="1"/>
              <p:nvPr/>
            </p:nvSpPr>
            <p:spPr bwMode="gray">
              <a:xfrm>
                <a:off x="4351077" y="4392088"/>
                <a:ext cx="4181363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772B1F-468D-7345-FB85-FB66385A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1077" y="4392088"/>
                <a:ext cx="4181363" cy="679289"/>
              </a:xfrm>
              <a:prstGeom prst="rect">
                <a:avLst/>
              </a:prstGeom>
              <a:blipFill>
                <a:blip r:embed="rId19"/>
                <a:stretch>
                  <a:fillRect t="-74545" b="-1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B0CD10B8-0637-C904-8B95-D969C48900E1}"/>
                  </a:ext>
                </a:extLst>
              </p:cNvPr>
              <p:cNvSpPr txBox="1"/>
              <p:nvPr/>
            </p:nvSpPr>
            <p:spPr bwMode="gray">
              <a:xfrm>
                <a:off x="2732147" y="3767223"/>
                <a:ext cx="3352021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D10B8-0637-C904-8B95-D969C4890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32147" y="3767223"/>
                <a:ext cx="3352021" cy="679289"/>
              </a:xfrm>
              <a:prstGeom prst="rect">
                <a:avLst/>
              </a:prstGeom>
              <a:blipFill>
                <a:blip r:embed="rId2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B687ED9C-980F-A879-D737-A3C3ADEC4F01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 bwMode="gray">
          <a:xfrm>
            <a:off x="3131840" y="3861895"/>
            <a:ext cx="347196" cy="798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86808E9-45FF-E82D-04E4-F73EE606D933}"/>
              </a:ext>
            </a:extLst>
          </p:cNvPr>
          <p:cNvSpPr txBox="1"/>
          <p:nvPr/>
        </p:nvSpPr>
        <p:spPr bwMode="gray">
          <a:xfrm>
            <a:off x="2091373" y="3723878"/>
            <a:ext cx="1040467" cy="27603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100" dirty="0">
                <a:solidFill>
                  <a:srgbClr val="C00000"/>
                </a:solidFill>
              </a:rPr>
              <a:t>f</a:t>
            </a:r>
            <a:r>
              <a:rPr lang="x-none" sz="11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="" xmlns:a16="http://schemas.microsoft.com/office/drawing/2014/main" id="{EC01BD2D-0DAE-F371-C7C8-6B822AB825C4}"/>
              </a:ext>
            </a:extLst>
          </p:cNvPr>
          <p:cNvSpPr/>
          <p:nvPr/>
        </p:nvSpPr>
        <p:spPr bwMode="gray">
          <a:xfrm>
            <a:off x="3479036" y="3797773"/>
            <a:ext cx="13681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F8A2F833-4ACA-8C1E-FCBD-185783AAF448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 bwMode="gray">
          <a:xfrm flipV="1">
            <a:off x="755576" y="3447179"/>
            <a:ext cx="2896207" cy="11407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1E5F8D07-1030-2E11-110C-D55A6E89FB20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 bwMode="gray">
          <a:xfrm flipV="1">
            <a:off x="4717922" y="3447179"/>
            <a:ext cx="595229" cy="11641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11BB90A-2A6A-2D1C-BF8C-A14085DA920E}"/>
              </a:ext>
            </a:extLst>
          </p:cNvPr>
          <p:cNvSpPr/>
          <p:nvPr/>
        </p:nvSpPr>
        <p:spPr bwMode="gray">
          <a:xfrm>
            <a:off x="539552" y="4587974"/>
            <a:ext cx="432048" cy="33667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2B907BB9-D8BF-2F73-1A42-635B971FE933}"/>
              </a:ext>
            </a:extLst>
          </p:cNvPr>
          <p:cNvSpPr/>
          <p:nvPr/>
        </p:nvSpPr>
        <p:spPr bwMode="gray">
          <a:xfrm>
            <a:off x="3267167" y="2917208"/>
            <a:ext cx="769232" cy="5299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C3399D21-B6C1-86D1-8DF8-6D5D08700468}"/>
              </a:ext>
            </a:extLst>
          </p:cNvPr>
          <p:cNvSpPr/>
          <p:nvPr/>
        </p:nvSpPr>
        <p:spPr bwMode="gray">
          <a:xfrm>
            <a:off x="4488754" y="4611341"/>
            <a:ext cx="458336" cy="33667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="" xmlns:a16="http://schemas.microsoft.com/office/drawing/2014/main" id="{1CFF6F8B-B827-D895-9542-086943884B7B}"/>
              </a:ext>
            </a:extLst>
          </p:cNvPr>
          <p:cNvSpPr/>
          <p:nvPr/>
        </p:nvSpPr>
        <p:spPr bwMode="gray">
          <a:xfrm>
            <a:off x="4748246" y="2917208"/>
            <a:ext cx="1129809" cy="5299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37" grpId="0"/>
      <p:bldP spid="39" grpId="0"/>
      <p:bldP spid="46" grpId="0" animBg="1"/>
      <p:bldP spid="49" grpId="0" animBg="1"/>
      <p:bldP spid="57" grpId="0"/>
      <p:bldP spid="61" grpId="0"/>
      <p:bldP spid="67" grpId="0"/>
      <p:bldP spid="68" grpId="0"/>
      <p:bldP spid="69" grpId="0" animBg="1"/>
      <p:bldP spid="70" grpId="0"/>
      <p:bldP spid="73" grpId="0"/>
      <p:bldP spid="74" grpId="0"/>
      <p:bldP spid="76" grpId="0"/>
      <p:bldP spid="78" grpId="0"/>
      <p:bldP spid="79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x-none" b="1" dirty="0"/>
                  <a:t>Posterior</a:t>
                </a:r>
                <a:r>
                  <a:rPr lang="x-none" dirty="0"/>
                  <a:t>: </a:t>
                </a:r>
                <a:r>
                  <a:rPr lang="en-US" dirty="0"/>
                  <a:t>In terms of the feature matrix, it can be written as</a:t>
                </a:r>
                <a:endParaRPr lang="x-none" sz="1200" dirty="0"/>
              </a:p>
              <a:p>
                <a:pPr lvl="1"/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Data model for prediction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dirty="0"/>
                  <a:t>Prediction at new test point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Posterior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200" dirty="0"/>
                  <a:t> is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to the Gaussian projection factor</a:t>
                </a:r>
                <a:br>
                  <a:rPr lang="en-US" sz="1200" dirty="0"/>
                </a:br>
                <a:r>
                  <a:rPr lang="en-US" sz="1200" dirty="0"/>
                  <a:t>at the test point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To avoid recomputing this </a:t>
                </a:r>
                <a:br>
                  <a:rPr lang="en-US" sz="1200" dirty="0"/>
                </a:br>
                <a:r>
                  <a:rPr lang="en-US" sz="1200" dirty="0"/>
                  <a:t>message for every test point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/>
                </a:r>
                <a:br>
                  <a:rPr lang="en-US" sz="1200" dirty="0"/>
                </a:br>
                <a:r>
                  <a:rPr lang="en-US" sz="1200" dirty="0"/>
                  <a:t>we simply store the message </a:t>
                </a:r>
                <a:br>
                  <a:rPr lang="en-US" sz="1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200" dirty="0"/>
                  <a:t> as the “model”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24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Bayesian Linear Regression: Training &amp; Prediction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BB67B96-C4B1-AE5F-00C0-0C91E879CE93}"/>
              </a:ext>
            </a:extLst>
          </p:cNvPr>
          <p:cNvCxnSpPr>
            <a:cxnSpLocks/>
            <a:stCxn id="36" idx="6"/>
            <a:endCxn id="49" idx="1"/>
          </p:cNvCxnSpPr>
          <p:nvPr/>
        </p:nvCxnSpPr>
        <p:spPr bwMode="gray">
          <a:xfrm>
            <a:off x="4837849" y="3498030"/>
            <a:ext cx="1719250" cy="8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6512098" y="38059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2098" y="380597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6557099" y="34358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6620098" y="3561845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H="1" flipV="1">
            <a:off x="6620098" y="4021970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658590" y="3334252"/>
                <a:ext cx="93774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590" y="3334252"/>
                <a:ext cx="937746" cy="276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6505615" y="362080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4920333" y="3416807"/>
            <a:ext cx="1577697" cy="3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=""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439947" y="316599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947" y="3165990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=""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990574" y="36191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0574" y="3619182"/>
                <a:ext cx="444398" cy="2006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6557099" y="42660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6625190" y="4225288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5190" y="4225288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DB0C3F57-11F6-5CA5-2C6D-9340DCF22030}"/>
                  </a:ext>
                </a:extLst>
              </p:cNvPr>
              <p:cNvSpPr/>
              <p:nvPr/>
            </p:nvSpPr>
            <p:spPr bwMode="gray">
              <a:xfrm>
                <a:off x="6512098" y="46362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0C3F57-11F6-5CA5-2C6D-9340DCF22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2098" y="463622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D3BAD4D-E033-4AA1-C8DA-6F1FF9117567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 bwMode="gray">
          <a:xfrm flipH="1">
            <a:off x="6620098" y="4392094"/>
            <a:ext cx="1" cy="24412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4625F0B-6DFA-7F97-82E4-F89F8B9BAB21}"/>
              </a:ext>
            </a:extLst>
          </p:cNvPr>
          <p:cNvCxnSpPr>
            <a:cxnSpLocks/>
          </p:cNvCxnSpPr>
          <p:nvPr/>
        </p:nvCxnSpPr>
        <p:spPr bwMode="gray">
          <a:xfrm flipV="1">
            <a:off x="6505615" y="401635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="" xmlns:a16="http://schemas.microsoft.com/office/drawing/2014/main" id="{D2E47965-25EA-E929-3A18-3817E91CE1F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990574" y="401473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D2E47965-25EA-E929-3A18-3817E91C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0574" y="4014739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333B7C2-C466-C243-25AA-EAC5AD4F3B00}"/>
              </a:ext>
            </a:extLst>
          </p:cNvPr>
          <p:cNvCxnSpPr>
            <a:cxnSpLocks/>
          </p:cNvCxnSpPr>
          <p:nvPr/>
        </p:nvCxnSpPr>
        <p:spPr bwMode="gray">
          <a:xfrm flipV="1">
            <a:off x="6498030" y="44488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="" xmlns:a16="http://schemas.microsoft.com/office/drawing/2014/main" id="{ED0B5703-B050-4155-297E-DE2B2D05222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982989" y="444725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ED0B5703-B050-4155-297E-DE2B2D05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2989" y="4447252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968E14B-11BE-11BB-5CF9-384ACA265E48}"/>
                  </a:ext>
                </a:extLst>
              </p:cNvPr>
              <p:cNvSpPr txBox="1"/>
              <p:nvPr/>
            </p:nvSpPr>
            <p:spPr bwMode="gray">
              <a:xfrm>
                <a:off x="827584" y="1554973"/>
                <a:ext cx="508330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</m:d>
                    </m:oMath>
                  </m:oMathPara>
                </a14:m>
                <a:endParaRPr lang="en-US" sz="18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68E14B-11BE-11BB-5CF9-384ACA26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554973"/>
                <a:ext cx="5083304" cy="335476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1D1CF1C3-3FEA-EF14-2684-EB1D09FC9AB3}"/>
                  </a:ext>
                </a:extLst>
              </p:cNvPr>
              <p:cNvSpPr txBox="1"/>
              <p:nvPr/>
            </p:nvSpPr>
            <p:spPr bwMode="gray">
              <a:xfrm>
                <a:off x="1763688" y="1896537"/>
                <a:ext cx="17809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1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CF1C3-3FEA-EF14-2684-EB1D09FC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63688" y="1896537"/>
                <a:ext cx="1780924" cy="307777"/>
              </a:xfrm>
              <a:prstGeom prst="rect">
                <a:avLst/>
              </a:prstGeom>
              <a:blipFill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01A64BB1-9121-08D2-977B-55F3861B05FF}"/>
                  </a:ext>
                </a:extLst>
              </p:cNvPr>
              <p:cNvSpPr txBox="1"/>
              <p:nvPr/>
            </p:nvSpPr>
            <p:spPr bwMode="gray">
              <a:xfrm>
                <a:off x="2786650" y="2244986"/>
                <a:ext cx="1944891" cy="336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d>
                        </m:e>
                        <m:sup>
                          <m: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non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A64BB1-9121-08D2-977B-55F3861B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86650" y="2244986"/>
                <a:ext cx="1944891" cy="336887"/>
              </a:xfrm>
              <a:prstGeom prst="rect">
                <a:avLst/>
              </a:prstGeom>
              <a:blipFill>
                <a:blip r:embed="rId1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81C357B2-78BB-2DAD-0601-74D24A5AA428}"/>
              </a:ext>
            </a:extLst>
          </p:cNvPr>
          <p:cNvSpPr/>
          <p:nvPr/>
        </p:nvSpPr>
        <p:spPr bwMode="gray">
          <a:xfrm>
            <a:off x="4001550" y="1602417"/>
            <a:ext cx="1218522" cy="22460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78196684-2AC9-5E77-E418-C3D103BC6266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flipH="1" flipV="1">
            <a:off x="3059832" y="2139702"/>
            <a:ext cx="699264" cy="105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9B0D91C5-0285-287F-C26E-D45FA6FA463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 bwMode="gray">
          <a:xfrm flipH="1">
            <a:off x="3759096" y="1827022"/>
            <a:ext cx="851715" cy="4179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="" xmlns:a16="http://schemas.microsoft.com/office/drawing/2014/main" id="{484F3460-5A04-D05E-87C2-BE4CAE035148}"/>
              </a:ext>
            </a:extLst>
          </p:cNvPr>
          <p:cNvSpPr/>
          <p:nvPr/>
        </p:nvSpPr>
        <p:spPr bwMode="gray">
          <a:xfrm>
            <a:off x="2676611" y="1592618"/>
            <a:ext cx="1253127" cy="22460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1D6C6B07-3967-94CC-B26F-67FB6CBF4416}"/>
                  </a:ext>
                </a:extLst>
              </p:cNvPr>
              <p:cNvSpPr txBox="1"/>
              <p:nvPr/>
            </p:nvSpPr>
            <p:spPr bwMode="gray">
              <a:xfrm>
                <a:off x="1290529" y="2281085"/>
                <a:ext cx="1619672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x-non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6C6B07-3967-94CC-B26F-67FB6CBF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0529" y="2281085"/>
                <a:ext cx="1619672" cy="300788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A2CD65A1-95C6-D0B9-A7EA-3D2A38241550}"/>
              </a:ext>
            </a:extLst>
          </p:cNvPr>
          <p:cNvCxnSpPr>
            <a:cxnSpLocks/>
            <a:stCxn id="28" idx="0"/>
          </p:cNvCxnSpPr>
          <p:nvPr/>
        </p:nvCxnSpPr>
        <p:spPr bwMode="gray">
          <a:xfrm flipV="1">
            <a:off x="2100365" y="2133614"/>
            <a:ext cx="743443" cy="1474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487F60BF-198E-1B0A-0D3D-649526748CA1}"/>
                  </a:ext>
                </a:extLst>
              </p:cNvPr>
              <p:cNvSpPr/>
              <p:nvPr/>
            </p:nvSpPr>
            <p:spPr bwMode="gray">
              <a:xfrm>
                <a:off x="4621849" y="33900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87F60BF-198E-1B0A-0D3D-649526748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21849" y="3390030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3A112BED-D7C6-3371-FB24-618E464BD630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 bwMode="gray">
          <a:xfrm>
            <a:off x="4729849" y="3606030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523C8AB0-AC6E-8DB7-0382-85383A9481E6}"/>
                  </a:ext>
                </a:extLst>
              </p:cNvPr>
              <p:cNvSpPr/>
              <p:nvPr/>
            </p:nvSpPr>
            <p:spPr bwMode="gray">
              <a:xfrm>
                <a:off x="5186589" y="428550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23C8AB0-AC6E-8DB7-0382-85383A948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6589" y="428550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FEBF053-F6AE-0530-AECD-ACA12F3A6857}"/>
              </a:ext>
            </a:extLst>
          </p:cNvPr>
          <p:cNvSpPr/>
          <p:nvPr/>
        </p:nvSpPr>
        <p:spPr bwMode="gray">
          <a:xfrm>
            <a:off x="5231590" y="381723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7CA904C-A240-4138-21D1-1908A1490F3B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 bwMode="gray">
          <a:xfrm flipH="1">
            <a:off x="5294589" y="3943231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172D011-717B-72F6-51CA-9EBD64E66EE4}"/>
              </a:ext>
            </a:extLst>
          </p:cNvPr>
          <p:cNvSpPr/>
          <p:nvPr/>
        </p:nvSpPr>
        <p:spPr bwMode="gray">
          <a:xfrm>
            <a:off x="4666849" y="29476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FD0EB8D5-7172-C92E-B3D1-B3D243F370F8}"/>
              </a:ext>
            </a:extLst>
          </p:cNvPr>
          <p:cNvCxnSpPr>
            <a:cxnSpLocks/>
            <a:stCxn id="47" idx="2"/>
            <a:endCxn id="36" idx="0"/>
          </p:cNvCxnSpPr>
          <p:nvPr/>
        </p:nvCxnSpPr>
        <p:spPr bwMode="gray">
          <a:xfrm>
            <a:off x="4729849" y="3073662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A0FFAF6F-6D4F-5BB9-F9A9-7816C6CDD8E9}"/>
                  </a:ext>
                </a:extLst>
              </p:cNvPr>
              <p:cNvSpPr txBox="1"/>
              <p:nvPr/>
            </p:nvSpPr>
            <p:spPr bwMode="gray">
              <a:xfrm>
                <a:off x="4323605" y="2738892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FFAF6F-6D4F-5BB9-F9A9-7816C6CD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605" y="2738892"/>
                <a:ext cx="812485" cy="2168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E0D7EFC6-B477-B1D0-ABB6-AE89B7738C04}"/>
              </a:ext>
            </a:extLst>
          </p:cNvPr>
          <p:cNvSpPr/>
          <p:nvPr/>
        </p:nvSpPr>
        <p:spPr bwMode="gray">
          <a:xfrm>
            <a:off x="5230996" y="469176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6F993D1D-2CDC-0326-AC23-26855863D73F}"/>
              </a:ext>
            </a:extLst>
          </p:cNvPr>
          <p:cNvCxnSpPr>
            <a:cxnSpLocks/>
            <a:stCxn id="58" idx="0"/>
            <a:endCxn id="39" idx="4"/>
          </p:cNvCxnSpPr>
          <p:nvPr/>
        </p:nvCxnSpPr>
        <p:spPr bwMode="gray">
          <a:xfrm flipV="1">
            <a:off x="5293996" y="4501507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4A065C47-C86F-4A42-ECC5-9EFEC011DD97}"/>
                  </a:ext>
                </a:extLst>
              </p:cNvPr>
              <p:cNvSpPr txBox="1"/>
              <p:nvPr/>
            </p:nvSpPr>
            <p:spPr bwMode="gray">
              <a:xfrm>
                <a:off x="4879272" y="483987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065C47-C86F-4A42-ECC5-9EFEC011D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9272" y="4839874"/>
                <a:ext cx="812485" cy="215444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E30EB91F-F5FB-673D-2DE3-625EE7BFA9B0}"/>
                  </a:ext>
                </a:extLst>
              </p:cNvPr>
              <p:cNvSpPr txBox="1"/>
              <p:nvPr/>
            </p:nvSpPr>
            <p:spPr bwMode="gray">
              <a:xfrm>
                <a:off x="5218206" y="3779145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30EB91F-F5FB-673D-2DE3-625EE7BFA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8206" y="3779145"/>
                <a:ext cx="972665" cy="23051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9BDA4FB2-F28E-6773-5C49-C37D6D956B87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631" y="446246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D2EBC753-7CF4-27EE-C110-1D5246ED18D4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120" y="399657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B3D202D3-5BD4-B8D5-D662-17BCF1B92EB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78793" y="3556367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CB154F71-C8E0-DC34-9152-E3FB0D852D8F}"/>
              </a:ext>
            </a:extLst>
          </p:cNvPr>
          <p:cNvCxnSpPr>
            <a:cxnSpLocks/>
          </p:cNvCxnSpPr>
          <p:nvPr/>
        </p:nvCxnSpPr>
        <p:spPr bwMode="gray">
          <a:xfrm>
            <a:off x="4621849" y="3077042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Placeholder 53">
                <a:extLst>
                  <a:ext uri="{FF2B5EF4-FFF2-40B4-BE49-F238E27FC236}">
                    <a16:creationId xmlns="" xmlns:a16="http://schemas.microsoft.com/office/drawing/2014/main" id="{50B89147-4F05-EE4F-7009-D7D5423DB88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682533" y="4501507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 Placeholder 53">
                <a:extLst>
                  <a:ext uri="{FF2B5EF4-FFF2-40B4-BE49-F238E27FC236}">
                    <a16:creationId xmlns:a16="http://schemas.microsoft.com/office/drawing/2014/main" id="{50B89147-4F05-EE4F-7009-D7D5423D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2533" y="4501507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Placeholder 53">
                <a:extLst>
                  <a:ext uri="{FF2B5EF4-FFF2-40B4-BE49-F238E27FC236}">
                    <a16:creationId xmlns="" xmlns:a16="http://schemas.microsoft.com/office/drawing/2014/main" id="{7C2AC136-6E19-D469-0028-FC8DE32DA78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670183" y="400515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 Placeholder 53">
                <a:extLst>
                  <a:ext uri="{FF2B5EF4-FFF2-40B4-BE49-F238E27FC236}">
                    <a16:creationId xmlns:a16="http://schemas.microsoft.com/office/drawing/2014/main" id="{7C2AC136-6E19-D469-0028-FC8DE32DA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0183" y="4005155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Placeholder 53">
                <a:extLst>
                  <a:ext uri="{FF2B5EF4-FFF2-40B4-BE49-F238E27FC236}">
                    <a16:creationId xmlns="" xmlns:a16="http://schemas.microsoft.com/office/drawing/2014/main" id="{B36DFBF6-A8E6-7917-07CA-4EC1704E9A6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043787" y="308020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 Placeholder 53">
                <a:extLst>
                  <a:ext uri="{FF2B5EF4-FFF2-40B4-BE49-F238E27FC236}">
                    <a16:creationId xmlns:a16="http://schemas.microsoft.com/office/drawing/2014/main" id="{B36DFBF6-A8E6-7917-07CA-4EC1704E9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43787" y="3080200"/>
                <a:ext cx="515053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Placeholder 53">
                <a:extLst>
                  <a:ext uri="{FF2B5EF4-FFF2-40B4-BE49-F238E27FC236}">
                    <a16:creationId xmlns="" xmlns:a16="http://schemas.microsoft.com/office/drawing/2014/main" id="{040AA510-8EBA-DFA8-1F33-E02B96B9857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032688" y="3457192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 Placeholder 53">
                <a:extLst>
                  <a:ext uri="{FF2B5EF4-FFF2-40B4-BE49-F238E27FC236}">
                    <a16:creationId xmlns:a16="http://schemas.microsoft.com/office/drawing/2014/main" id="{040AA510-8EBA-DFA8-1F33-E02B96B98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2688" y="3457192"/>
                <a:ext cx="515053" cy="2006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923A29C9-0475-21EB-AC12-CCC3DAEA51CF}"/>
              </a:ext>
            </a:extLst>
          </p:cNvPr>
          <p:cNvCxnSpPr>
            <a:cxnSpLocks/>
            <a:stCxn id="36" idx="4"/>
            <a:endCxn id="78" idx="0"/>
          </p:cNvCxnSpPr>
          <p:nvPr/>
        </p:nvCxnSpPr>
        <p:spPr bwMode="gray">
          <a:xfrm flipH="1">
            <a:off x="4151705" y="3606030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="" xmlns:a16="http://schemas.microsoft.com/office/drawing/2014/main" id="{1221ED28-6283-B5C6-E232-C8863F1DD33B}"/>
                  </a:ext>
                </a:extLst>
              </p:cNvPr>
              <p:cNvSpPr/>
              <p:nvPr/>
            </p:nvSpPr>
            <p:spPr bwMode="gray">
              <a:xfrm>
                <a:off x="4043704" y="428550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221ED28-6283-B5C6-E232-C8863F1DD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43704" y="4285507"/>
                <a:ext cx="216000" cy="21600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104F65B-2851-1352-B460-87832F65CE9E}"/>
              </a:ext>
            </a:extLst>
          </p:cNvPr>
          <p:cNvSpPr/>
          <p:nvPr/>
        </p:nvSpPr>
        <p:spPr bwMode="gray">
          <a:xfrm>
            <a:off x="4088705" y="381723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5BD63C06-8412-1C98-A5BC-4085304C4B3F}"/>
              </a:ext>
            </a:extLst>
          </p:cNvPr>
          <p:cNvCxnSpPr>
            <a:cxnSpLocks/>
            <a:stCxn id="78" idx="2"/>
            <a:endCxn id="77" idx="0"/>
          </p:cNvCxnSpPr>
          <p:nvPr/>
        </p:nvCxnSpPr>
        <p:spPr bwMode="gray">
          <a:xfrm flipH="1">
            <a:off x="4151704" y="3943231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1DA67671-1530-EB92-78C5-E78104464971}"/>
              </a:ext>
            </a:extLst>
          </p:cNvPr>
          <p:cNvCxnSpPr>
            <a:cxnSpLocks/>
            <a:stCxn id="88" idx="0"/>
            <a:endCxn id="77" idx="4"/>
          </p:cNvCxnSpPr>
          <p:nvPr/>
        </p:nvCxnSpPr>
        <p:spPr bwMode="gray">
          <a:xfrm flipV="1">
            <a:off x="4150402" y="4501507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11F577B4-608D-47F6-E168-11480B6A2309}"/>
                  </a:ext>
                </a:extLst>
              </p:cNvPr>
              <p:cNvSpPr txBox="1"/>
              <p:nvPr/>
            </p:nvSpPr>
            <p:spPr bwMode="gray">
              <a:xfrm>
                <a:off x="4071412" y="3766924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F577B4-608D-47F6-E168-11480B6A2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71412" y="3766924"/>
                <a:ext cx="972665" cy="23051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8C652FD7-F9F9-92A8-881E-CE8DC5664F4A}"/>
              </a:ext>
            </a:extLst>
          </p:cNvPr>
          <p:cNvCxnSpPr>
            <a:cxnSpLocks/>
          </p:cNvCxnSpPr>
          <p:nvPr/>
        </p:nvCxnSpPr>
        <p:spPr bwMode="gray">
          <a:xfrm flipV="1">
            <a:off x="4041746" y="446246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169332AF-CD02-E046-5620-D0B8063F4C59}"/>
              </a:ext>
            </a:extLst>
          </p:cNvPr>
          <p:cNvCxnSpPr>
            <a:cxnSpLocks/>
          </p:cNvCxnSpPr>
          <p:nvPr/>
        </p:nvCxnSpPr>
        <p:spPr bwMode="gray">
          <a:xfrm flipV="1">
            <a:off x="4041235" y="399657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43183013-256B-755E-29F3-99CDA2F4F879}"/>
              </a:ext>
            </a:extLst>
          </p:cNvPr>
          <p:cNvCxnSpPr>
            <a:cxnSpLocks/>
          </p:cNvCxnSpPr>
          <p:nvPr/>
        </p:nvCxnSpPr>
        <p:spPr bwMode="gray">
          <a:xfrm flipV="1">
            <a:off x="4057936" y="3563152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Placeholder 53">
                <a:extLst>
                  <a:ext uri="{FF2B5EF4-FFF2-40B4-BE49-F238E27FC236}">
                    <a16:creationId xmlns="" xmlns:a16="http://schemas.microsoft.com/office/drawing/2014/main" id="{EB58B0B3-D2AC-B35F-E168-109EA88107E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888691" y="347252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Text Placeholder 53">
                <a:extLst>
                  <a:ext uri="{FF2B5EF4-FFF2-40B4-BE49-F238E27FC236}">
                    <a16:creationId xmlns:a16="http://schemas.microsoft.com/office/drawing/2014/main" id="{EB58B0B3-D2AC-B35F-E168-109EA881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88691" y="3472528"/>
                <a:ext cx="515053" cy="20068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53">
                <a:extLst>
                  <a:ext uri="{FF2B5EF4-FFF2-40B4-BE49-F238E27FC236}">
                    <a16:creationId xmlns="" xmlns:a16="http://schemas.microsoft.com/office/drawing/2014/main" id="{8E6249DD-94F5-9E36-3E25-4E791951BA5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92177" y="4501507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 Placeholder 53">
                <a:extLst>
                  <a:ext uri="{FF2B5EF4-FFF2-40B4-BE49-F238E27FC236}">
                    <a16:creationId xmlns:a16="http://schemas.microsoft.com/office/drawing/2014/main" id="{8E6249DD-94F5-9E36-3E25-4E791951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92177" y="4501507"/>
                <a:ext cx="444398" cy="2006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53">
                <a:extLst>
                  <a:ext uri="{FF2B5EF4-FFF2-40B4-BE49-F238E27FC236}">
                    <a16:creationId xmlns="" xmlns:a16="http://schemas.microsoft.com/office/drawing/2014/main" id="{E45445D4-D798-882C-CE0C-117FD142E94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79827" y="400515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 Placeholder 53">
                <a:extLst>
                  <a:ext uri="{FF2B5EF4-FFF2-40B4-BE49-F238E27FC236}">
                    <a16:creationId xmlns:a16="http://schemas.microsoft.com/office/drawing/2014/main" id="{E45445D4-D798-882C-CE0C-117FD142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79827" y="4005155"/>
                <a:ext cx="444398" cy="2006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95B136E2-F56E-6DB2-8739-D5E1F171F068}"/>
              </a:ext>
            </a:extLst>
          </p:cNvPr>
          <p:cNvSpPr/>
          <p:nvPr/>
        </p:nvSpPr>
        <p:spPr bwMode="gray">
          <a:xfrm>
            <a:off x="4087402" y="469176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FD3C90D4-BA60-1076-E3D1-2CBD31738DFF}"/>
                  </a:ext>
                </a:extLst>
              </p:cNvPr>
              <p:cNvSpPr txBox="1"/>
              <p:nvPr/>
            </p:nvSpPr>
            <p:spPr bwMode="gray">
              <a:xfrm>
                <a:off x="3747541" y="483987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D3C90D4-BA60-1076-E3D1-2CBD31738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47541" y="4839874"/>
                <a:ext cx="812485" cy="215444"/>
              </a:xfrm>
              <a:prstGeom prst="rect">
                <a:avLst/>
              </a:prstGeom>
              <a:blipFill>
                <a:blip r:embed="rId3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482EFE1F-0C92-64ED-04C8-89A10F10D813}"/>
              </a:ext>
            </a:extLst>
          </p:cNvPr>
          <p:cNvCxnSpPr>
            <a:cxnSpLocks/>
            <a:endCxn id="97" idx="2"/>
          </p:cNvCxnSpPr>
          <p:nvPr/>
        </p:nvCxnSpPr>
        <p:spPr bwMode="gray">
          <a:xfrm flipV="1">
            <a:off x="7375091" y="3048007"/>
            <a:ext cx="0" cy="368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53">
            <a:extLst>
              <a:ext uri="{FF2B5EF4-FFF2-40B4-BE49-F238E27FC236}">
                <a16:creationId xmlns="" xmlns:a16="http://schemas.microsoft.com/office/drawing/2014/main" id="{4163E3EC-FAC4-6786-AE82-CBB7E1E85762}"/>
              </a:ext>
            </a:extLst>
          </p:cNvPr>
          <p:cNvSpPr txBox="1">
            <a:spLocks/>
          </p:cNvSpPr>
          <p:nvPr/>
        </p:nvSpPr>
        <p:spPr bwMode="gray">
          <a:xfrm>
            <a:off x="6804258" y="2847319"/>
            <a:ext cx="1141666" cy="200688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C00000"/>
                </a:solidFill>
              </a:rPr>
              <a:t>N</a:t>
            </a:r>
            <a:r>
              <a:rPr lang="x-none" sz="800" dirty="0">
                <a:solidFill>
                  <a:srgbClr val="C00000"/>
                </a:solidFill>
              </a:rPr>
              <a:t>ew test point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F9B4F0C0-EC3F-D5A1-3441-BB7A38DA0A68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5754953" y="2817493"/>
            <a:ext cx="0" cy="368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Placeholder 53">
                <a:extLst>
                  <a:ext uri="{FF2B5EF4-FFF2-40B4-BE49-F238E27FC236}">
                    <a16:creationId xmlns="" xmlns:a16="http://schemas.microsoft.com/office/drawing/2014/main" id="{DC6D3B23-AEF1-CEC0-3B08-406D69753C8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184120" y="2616805"/>
                <a:ext cx="1141666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800" dirty="0">
                    <a:solidFill>
                      <a:srgbClr val="C00000"/>
                    </a:solidFill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sz="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800" dirty="0">
                    <a:solidFill>
                      <a:srgbClr val="C00000"/>
                    </a:solidFill>
                  </a:rPr>
                  <a:t> </a:t>
                </a:r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1" name="Text Placeholder 53">
                <a:extLst>
                  <a:ext uri="{FF2B5EF4-FFF2-40B4-BE49-F238E27FC236}">
                    <a16:creationId xmlns:a16="http://schemas.microsoft.com/office/drawing/2014/main" id="{DC6D3B23-AEF1-CEC0-3B08-406D6975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120" y="2616805"/>
                <a:ext cx="1141666" cy="200688"/>
              </a:xfrm>
              <a:prstGeom prst="rect">
                <a:avLst/>
              </a:prstGeom>
              <a:blipFill>
                <a:blip r:embed="rId3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4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7" grpId="0"/>
      <p:bldP spid="61" grpId="0"/>
      <p:bldP spid="68" grpId="0"/>
      <p:bldP spid="69" grpId="0" animBg="1"/>
      <p:bldP spid="70" grpId="0"/>
      <p:bldP spid="5" grpId="0" animBg="1"/>
      <p:bldP spid="25" grpId="0"/>
      <p:bldP spid="29" grpId="0"/>
      <p:bldP spid="8" grpId="0"/>
      <p:bldP spid="11" grpId="0"/>
      <p:bldP spid="13" grpId="0" animBg="1"/>
      <p:bldP spid="24" grpId="0" animBg="1"/>
      <p:bldP spid="28" grpId="0"/>
      <p:bldP spid="36" grpId="0" animBg="1"/>
      <p:bldP spid="39" grpId="0" animBg="1"/>
      <p:bldP spid="43" grpId="0" animBg="1"/>
      <p:bldP spid="47" grpId="0" animBg="1"/>
      <p:bldP spid="54" grpId="0"/>
      <p:bldP spid="58" grpId="0" animBg="1"/>
      <p:bldP spid="63" grpId="0"/>
      <p:bldP spid="64" grpId="0"/>
      <p:bldP spid="72" grpId="0"/>
      <p:bldP spid="73" grpId="0"/>
      <p:bldP spid="74" grpId="0"/>
      <p:bldP spid="75" grpId="0"/>
      <p:bldP spid="77" grpId="0" animBg="1"/>
      <p:bldP spid="78" grpId="0" animBg="1"/>
      <p:bldP spid="81" grpId="0"/>
      <p:bldP spid="85" grpId="0"/>
      <p:bldP spid="86" grpId="0"/>
      <p:bldP spid="87" grpId="0"/>
      <p:bldP spid="88" grpId="0" animBg="1"/>
      <p:bldP spid="89" grpId="0"/>
      <p:bldP spid="97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DD19A11-EB04-B25B-4445-6126BD57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45AF1860-1024-4FBB-A4E2-83B1A40051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x-none" b="1" dirty="0"/>
                  <a:t>Predicition Tree</a:t>
                </a:r>
                <a:r>
                  <a:rPr lang="x-none" dirty="0"/>
                  <a:t>: Simple factor chain given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endParaRPr lang="x-none" sz="1200" dirty="0"/>
              </a:p>
              <a:p>
                <a:pPr lvl="1"/>
                <a:r>
                  <a:rPr lang="x-none" sz="1200" dirty="0"/>
                  <a:t>Posterior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Projection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Prediction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1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Bayesian Linear Regression in Matrix Notation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5AF1860-1024-4FBB-A4E2-83B1A4005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66E437-F20D-0698-32B4-BFECCDB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="" xmlns:a16="http://schemas.microsoft.com/office/drawing/2014/main" id="{190CCD34-DF02-0067-5F52-E3CDC894E5C4}"/>
                  </a:ext>
                </a:extLst>
              </p:cNvPr>
              <p:cNvSpPr/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0CCD34-DF02-0067-5F52-E3CDC894E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78EF08A-2226-CD8D-4DB1-49981C8594CF}"/>
              </a:ext>
            </a:extLst>
          </p:cNvPr>
          <p:cNvSpPr/>
          <p:nvPr/>
        </p:nvSpPr>
        <p:spPr bwMode="gray">
          <a:xfrm>
            <a:off x="7790471" y="12408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0364AFDC-3B3B-B097-13DF-24F0B5FF7CEB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 flipH="1">
            <a:off x="7853470" y="1366897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D1EB53F-DD72-2851-A1BA-1CAA47913CD7}"/>
                  </a:ext>
                </a:extLst>
              </p:cNvPr>
              <p:cNvSpPr txBox="1"/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1EB53F-DD72-2851-A1BA-1CAA4791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0EFDE4-C2B0-3FFA-6C29-BFCE5131C8C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370277"/>
            <a:ext cx="0" cy="203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="" xmlns:a16="http://schemas.microsoft.com/office/drawing/2014/main" id="{FCBEA9FC-A1EC-9D6F-3BAC-9CFBD58AC85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FCBEA9FC-A1EC-9D6F-3BAC-9CFBD58A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D1F4AD9C-B0FB-A31B-B913-93054A578441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>
            <a:off x="7853470" y="1827022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9B675DE-FE9F-9330-040B-FB9C1D043111}"/>
                  </a:ext>
                </a:extLst>
              </p:cNvPr>
              <p:cNvSpPr/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9B675DE-FE9F-9330-040B-FB9C1D043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BE6A8C9-F366-E02A-BE6B-FB0495017D43}"/>
              </a:ext>
            </a:extLst>
          </p:cNvPr>
          <p:cNvSpPr/>
          <p:nvPr/>
        </p:nvSpPr>
        <p:spPr bwMode="gray">
          <a:xfrm>
            <a:off x="7790471" y="207114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4CD08B46-85DD-5B62-04A1-DFCA213947D7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853470" y="2197146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5F1BCADD-F0DB-3FED-EA28-C805FF4A333C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H="1" flipV="1">
            <a:off x="7853470" y="2657271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58376601-6798-5A42-8446-77FE0A247848}"/>
                  </a:ext>
                </a:extLst>
              </p:cNvPr>
              <p:cNvSpPr txBox="1"/>
              <p:nvPr/>
            </p:nvSpPr>
            <p:spPr bwMode="gray">
              <a:xfrm>
                <a:off x="7883976" y="1978880"/>
                <a:ext cx="93774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376601-6798-5A42-8446-77FE0A24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3976" y="1978880"/>
                <a:ext cx="937746" cy="276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66238957-827C-00A3-4F21-537FCFF4061C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25610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6658D4F6-1FAB-6CD4-F35E-E59EBF47D5A9}"/>
              </a:ext>
            </a:extLst>
          </p:cNvPr>
          <p:cNvCxnSpPr>
            <a:cxnSpLocks/>
          </p:cNvCxnSpPr>
          <p:nvPr/>
        </p:nvCxnSpPr>
        <p:spPr bwMode="gray">
          <a:xfrm>
            <a:off x="7745470" y="1827022"/>
            <a:ext cx="0" cy="1761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="" xmlns:a16="http://schemas.microsoft.com/office/drawing/2014/main" id="{41E7F659-7861-51C2-9551-6031ED9EF75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41E7F659-7861-51C2-9551-6031ED9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="" xmlns:a16="http://schemas.microsoft.com/office/drawing/2014/main" id="{15CF7F36-5121-3951-EF90-4F80E1273B8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15CF7F36-5121-3951-EF90-4F80E127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5E36DFE8-7BEE-A23C-7994-7A476CA1A6D8}"/>
              </a:ext>
            </a:extLst>
          </p:cNvPr>
          <p:cNvSpPr/>
          <p:nvPr/>
        </p:nvSpPr>
        <p:spPr bwMode="gray">
          <a:xfrm>
            <a:off x="7790471" y="290139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CDBB4DA3-F719-F57E-FAE1-8F284E383FC7}"/>
                  </a:ext>
                </a:extLst>
              </p:cNvPr>
              <p:cNvSpPr txBox="1"/>
              <p:nvPr/>
            </p:nvSpPr>
            <p:spPr bwMode="gray">
              <a:xfrm>
                <a:off x="7858562" y="2860589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DBB4DA3-F719-F57E-FAE1-8F284E38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58562" y="2860589"/>
                <a:ext cx="812485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B3B12AC4-DD80-B56B-8402-C430A56D6589}"/>
                  </a:ext>
                </a:extLst>
              </p:cNvPr>
              <p:cNvSpPr/>
              <p:nvPr/>
            </p:nvSpPr>
            <p:spPr bwMode="gray">
              <a:xfrm>
                <a:off x="7745470" y="32715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3B12AC4-DD80-B56B-8402-C430A56D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327152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5D517AC-3765-2D4C-D3FE-62A7F274ADAA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 bwMode="gray">
          <a:xfrm flipH="1">
            <a:off x="7853470" y="3027395"/>
            <a:ext cx="1" cy="24412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F66C29F-823B-3BDF-6E8B-B7390B75021A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65166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="" xmlns:a16="http://schemas.microsoft.com/office/drawing/2014/main" id="{A7F2F21A-0746-C8DB-54FC-DBB3D2D72F2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650040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A7F2F21A-0746-C8DB-54FC-DBB3D2D72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650040"/>
                <a:ext cx="444398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FD6100F-82E6-74B0-C7EE-AF2C1270F006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1402" y="30841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="" xmlns:a16="http://schemas.microsoft.com/office/drawing/2014/main" id="{4BF3E65F-DC4E-3EE2-5566-BC3C5F5ED2C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16361" y="308255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4BF3E65F-DC4E-3EE2-5566-BC3C5F5ED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16361" y="3082553"/>
                <a:ext cx="444398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442583CE-CC05-710A-A4F0-2CDEC88E6601}"/>
                  </a:ext>
                </a:extLst>
              </p:cNvPr>
              <p:cNvSpPr txBox="1"/>
              <p:nvPr/>
            </p:nvSpPr>
            <p:spPr bwMode="gray">
              <a:xfrm>
                <a:off x="1024992" y="2890373"/>
                <a:ext cx="5995279" cy="83612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Training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d>
                        </m:e>
                        <m:sup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4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sz="14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2583CE-CC05-710A-A4F0-2CDEC88E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2890373"/>
                <a:ext cx="5995279" cy="8361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B8BBAFFC-BC1F-4223-E86F-BC6C7E562A28}"/>
                  </a:ext>
                </a:extLst>
              </p:cNvPr>
              <p:cNvSpPr txBox="1"/>
              <p:nvPr/>
            </p:nvSpPr>
            <p:spPr bwMode="gray">
              <a:xfrm>
                <a:off x="1024992" y="3867894"/>
                <a:ext cx="5995279" cy="749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pPr algn="ctr"/>
                <a:r>
                  <a:rPr lang="en-US" sz="1400" b="1" dirty="0"/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BBAFFC-BC1F-4223-E86F-BC6C7E56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3867894"/>
                <a:ext cx="5995279" cy="749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468859B-E6B9-86CD-B859-D9284AD27CC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 bwMode="gray">
          <a:xfrm flipV="1">
            <a:off x="3827881" y="4516791"/>
            <a:ext cx="433442" cy="2673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472C4A1-D0C9-6481-5D6E-6281AC05AFE7}"/>
              </a:ext>
            </a:extLst>
          </p:cNvPr>
          <p:cNvSpPr txBox="1"/>
          <p:nvPr/>
        </p:nvSpPr>
        <p:spPr bwMode="gray">
          <a:xfrm>
            <a:off x="3203848" y="4784108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data uncertainty</a:t>
            </a:r>
            <a:endParaRPr lang="x-none" sz="1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="" xmlns:a16="http://schemas.microsoft.com/office/drawing/2014/main" id="{9B1FBD77-789C-ADAC-B071-B73952F7FBB0}"/>
              </a:ext>
            </a:extLst>
          </p:cNvPr>
          <p:cNvSpPr/>
          <p:nvPr/>
        </p:nvSpPr>
        <p:spPr bwMode="gray">
          <a:xfrm>
            <a:off x="4153311" y="4192520"/>
            <a:ext cx="216024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421EFE4F-366B-F692-4E23-819ACA867F40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 bwMode="gray">
          <a:xfrm flipH="1" flipV="1">
            <a:off x="5184068" y="4515966"/>
            <a:ext cx="348076" cy="2681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BEE65A9-BA5E-E667-9C0F-2CF03BFDD393}"/>
              </a:ext>
            </a:extLst>
          </p:cNvPr>
          <p:cNvSpPr txBox="1"/>
          <p:nvPr/>
        </p:nvSpPr>
        <p:spPr bwMode="gray">
          <a:xfrm>
            <a:off x="4908111" y="4784108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uncertainty</a:t>
            </a:r>
            <a:endParaRPr lang="x-none" sz="1200" dirty="0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="" xmlns:a16="http://schemas.microsoft.com/office/drawing/2014/main" id="{3C67E579-D15D-F21F-4D11-0CABAF17D916}"/>
              </a:ext>
            </a:extLst>
          </p:cNvPr>
          <p:cNvSpPr/>
          <p:nvPr/>
        </p:nvSpPr>
        <p:spPr bwMode="gray">
          <a:xfrm>
            <a:off x="4572000" y="4191695"/>
            <a:ext cx="1224136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4678FAE-DE76-9404-4AE2-557944F64146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3639944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/>
      <p:bldP spid="37" grpId="0"/>
      <p:bldP spid="46" grpId="0" animBg="1"/>
      <p:bldP spid="49" grpId="0" animBg="1"/>
      <p:bldP spid="57" grpId="0"/>
      <p:bldP spid="61" grpId="0"/>
      <p:bldP spid="68" grpId="0"/>
      <p:bldP spid="69" grpId="0" animBg="1"/>
      <p:bldP spid="70" grpId="0"/>
      <p:bldP spid="5" grpId="0" animBg="1"/>
      <p:bldP spid="25" grpId="0"/>
      <p:bldP spid="29" grpId="0"/>
      <p:bldP spid="30" grpId="0" animBg="1"/>
      <p:bldP spid="31" grpId="0" animBg="1"/>
      <p:bldP spid="41" grpId="0"/>
      <p:bldP spid="42" grpId="0" animBg="1"/>
      <p:bldP spid="52" grpId="0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>
            <a:extLst>
              <a:ext uri="{FF2B5EF4-FFF2-40B4-BE49-F238E27FC236}">
                <a16:creationId xmlns="" xmlns:a16="http://schemas.microsoft.com/office/drawing/2014/main" id="{7C2ABA0A-ECE1-0325-F890-6FC8B494E201}"/>
              </a:ext>
            </a:extLst>
          </p:cNvPr>
          <p:cNvGrpSpPr/>
          <p:nvPr/>
        </p:nvGrpSpPr>
        <p:grpSpPr>
          <a:xfrm>
            <a:off x="217481" y="2427734"/>
            <a:ext cx="3387187" cy="2191645"/>
            <a:chOff x="217481" y="1935103"/>
            <a:chExt cx="3387187" cy="2191645"/>
          </a:xfrm>
        </p:grpSpPr>
        <p:sp>
          <p:nvSpPr>
            <p:cNvPr id="110" name="Freeform 109">
              <a:extLst>
                <a:ext uri="{FF2B5EF4-FFF2-40B4-BE49-F238E27FC236}">
                  <a16:creationId xmlns="" xmlns:a16="http://schemas.microsoft.com/office/drawing/2014/main" id="{A9CE1899-6F56-63AE-506E-40EE8B341E3A}"/>
                </a:ext>
              </a:extLst>
            </p:cNvPr>
            <p:cNvSpPr/>
            <p:nvPr/>
          </p:nvSpPr>
          <p:spPr>
            <a:xfrm>
              <a:off x="700712" y="1935103"/>
              <a:ext cx="2903956" cy="1917745"/>
            </a:xfrm>
            <a:custGeom>
              <a:avLst/>
              <a:gdLst>
                <a:gd name="connsiteX0" fmla="*/ 0 w 2903956"/>
                <a:gd name="connsiteY0" fmla="*/ 1917745 h 1917745"/>
                <a:gd name="connsiteX1" fmla="*/ 2903956 w 2903956"/>
                <a:gd name="connsiteY1" fmla="*/ 1917745 h 1917745"/>
                <a:gd name="connsiteX2" fmla="*/ 2903956 w 2903956"/>
                <a:gd name="connsiteY2" fmla="*/ 0 h 1917745"/>
                <a:gd name="connsiteX3" fmla="*/ 0 w 2903956"/>
                <a:gd name="connsiteY3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3956" h="1917745">
                  <a:moveTo>
                    <a:pt x="0" y="1917745"/>
                  </a:moveTo>
                  <a:lnTo>
                    <a:pt x="2903956" y="1917745"/>
                  </a:lnTo>
                  <a:lnTo>
                    <a:pt x="2903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="" xmlns:a16="http://schemas.microsoft.com/office/drawing/2014/main" id="{186DDBA2-2FDF-8456-DADB-3A8F5CE78F71}"/>
                </a:ext>
              </a:extLst>
            </p:cNvPr>
            <p:cNvSpPr/>
            <p:nvPr/>
          </p:nvSpPr>
          <p:spPr>
            <a:xfrm>
              <a:off x="954122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="" xmlns:a16="http://schemas.microsoft.com/office/drawing/2014/main" id="{8ED3402D-C8CB-9FED-F136-09AE82B63BEC}"/>
                </a:ext>
              </a:extLst>
            </p:cNvPr>
            <p:cNvSpPr/>
            <p:nvPr/>
          </p:nvSpPr>
          <p:spPr>
            <a:xfrm>
              <a:off x="1296570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="" xmlns:a16="http://schemas.microsoft.com/office/drawing/2014/main" id="{D3D0A24C-C233-6433-3A89-D9765DBF6F1C}"/>
                </a:ext>
              </a:extLst>
            </p:cNvPr>
            <p:cNvSpPr/>
            <p:nvPr/>
          </p:nvSpPr>
          <p:spPr>
            <a:xfrm>
              <a:off x="163902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="" xmlns:a16="http://schemas.microsoft.com/office/drawing/2014/main" id="{015A1928-AF4E-AD24-6684-8F88DCC27A9C}"/>
                </a:ext>
              </a:extLst>
            </p:cNvPr>
            <p:cNvSpPr/>
            <p:nvPr/>
          </p:nvSpPr>
          <p:spPr>
            <a:xfrm>
              <a:off x="198146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="" xmlns:a16="http://schemas.microsoft.com/office/drawing/2014/main" id="{B6C22A43-71CF-FE7F-C8FE-C584565A3C91}"/>
                </a:ext>
              </a:extLst>
            </p:cNvPr>
            <p:cNvSpPr/>
            <p:nvPr/>
          </p:nvSpPr>
          <p:spPr>
            <a:xfrm>
              <a:off x="232391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="" xmlns:a16="http://schemas.microsoft.com/office/drawing/2014/main" id="{40334E08-3337-8402-9FC9-B73798ECC334}"/>
                </a:ext>
              </a:extLst>
            </p:cNvPr>
            <p:cNvSpPr/>
            <p:nvPr/>
          </p:nvSpPr>
          <p:spPr>
            <a:xfrm>
              <a:off x="266635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="" xmlns:a16="http://schemas.microsoft.com/office/drawing/2014/main" id="{483BBB93-649E-C270-D723-54C0AAFB9C53}"/>
                </a:ext>
              </a:extLst>
            </p:cNvPr>
            <p:cNvSpPr/>
            <p:nvPr/>
          </p:nvSpPr>
          <p:spPr>
            <a:xfrm>
              <a:off x="300880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="" xmlns:a16="http://schemas.microsoft.com/office/drawing/2014/main" id="{3895A260-E1DB-3499-4715-8FADFEC1875D}"/>
                </a:ext>
              </a:extLst>
            </p:cNvPr>
            <p:cNvSpPr/>
            <p:nvPr/>
          </p:nvSpPr>
          <p:spPr>
            <a:xfrm>
              <a:off x="335124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9538260B-FC5D-43F6-6023-7416405202A7}"/>
                </a:ext>
              </a:extLst>
            </p:cNvPr>
            <p:cNvSpPr/>
            <p:nvPr/>
          </p:nvSpPr>
          <p:spPr>
            <a:xfrm>
              <a:off x="700712" y="3852848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="" xmlns:a16="http://schemas.microsoft.com/office/drawing/2014/main" id="{E46617D0-6853-BA9F-5722-CE77DA32A752}"/>
                </a:ext>
              </a:extLst>
            </p:cNvPr>
            <p:cNvSpPr/>
            <p:nvPr/>
          </p:nvSpPr>
          <p:spPr>
            <a:xfrm>
              <a:off x="954122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="" xmlns:a16="http://schemas.microsoft.com/office/drawing/2014/main" id="{3B1F1A5C-A6CD-EA6B-BDE4-F6B9FBCBE030}"/>
                </a:ext>
              </a:extLst>
            </p:cNvPr>
            <p:cNvSpPr/>
            <p:nvPr/>
          </p:nvSpPr>
          <p:spPr>
            <a:xfrm>
              <a:off x="1296570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4D2174A9-28B1-5BE2-907B-03C97B3D945C}"/>
                </a:ext>
              </a:extLst>
            </p:cNvPr>
            <p:cNvSpPr/>
            <p:nvPr/>
          </p:nvSpPr>
          <p:spPr>
            <a:xfrm>
              <a:off x="163902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="" xmlns:a16="http://schemas.microsoft.com/office/drawing/2014/main" id="{6B2EA65F-1999-CB82-C75E-7E3095884A5E}"/>
                </a:ext>
              </a:extLst>
            </p:cNvPr>
            <p:cNvSpPr/>
            <p:nvPr/>
          </p:nvSpPr>
          <p:spPr>
            <a:xfrm>
              <a:off x="198146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="" xmlns:a16="http://schemas.microsoft.com/office/drawing/2014/main" id="{E96C89A6-A98B-6495-2A56-7056AF84AADF}"/>
                </a:ext>
              </a:extLst>
            </p:cNvPr>
            <p:cNvSpPr/>
            <p:nvPr/>
          </p:nvSpPr>
          <p:spPr>
            <a:xfrm>
              <a:off x="232391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="" xmlns:a16="http://schemas.microsoft.com/office/drawing/2014/main" id="{6462BBDC-97CA-8894-4E58-04A82F320945}"/>
                </a:ext>
              </a:extLst>
            </p:cNvPr>
            <p:cNvSpPr/>
            <p:nvPr/>
          </p:nvSpPr>
          <p:spPr>
            <a:xfrm>
              <a:off x="266635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="" xmlns:a16="http://schemas.microsoft.com/office/drawing/2014/main" id="{26890260-FE95-530E-BE5F-905592D462DF}"/>
                </a:ext>
              </a:extLst>
            </p:cNvPr>
            <p:cNvSpPr/>
            <p:nvPr/>
          </p:nvSpPr>
          <p:spPr>
            <a:xfrm>
              <a:off x="300880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60F25A01-B00F-19D6-A31C-3AF90D00C6F3}"/>
                </a:ext>
              </a:extLst>
            </p:cNvPr>
            <p:cNvSpPr/>
            <p:nvPr/>
          </p:nvSpPr>
          <p:spPr>
            <a:xfrm>
              <a:off x="335124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="" xmlns:a16="http://schemas.microsoft.com/office/drawing/2014/main" id="{183E6B4C-4EA5-45B2-B0AD-519D2C4361AD}"/>
                </a:ext>
              </a:extLst>
            </p:cNvPr>
            <p:cNvSpPr/>
            <p:nvPr/>
          </p:nvSpPr>
          <p:spPr>
            <a:xfrm>
              <a:off x="819862" y="3947189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="" xmlns:a16="http://schemas.microsoft.com/office/drawing/2014/main" id="{F4C54E30-A727-D7E5-42DC-A603F644AE90}"/>
                </a:ext>
              </a:extLst>
            </p:cNvPr>
            <p:cNvSpPr/>
            <p:nvPr/>
          </p:nvSpPr>
          <p:spPr>
            <a:xfrm>
              <a:off x="916272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="" xmlns:a16="http://schemas.microsoft.com/office/drawing/2014/main" id="{41A623BE-DF0C-1FFD-E835-90DBD117DD19}"/>
                </a:ext>
              </a:extLst>
            </p:cNvPr>
            <p:cNvSpPr/>
            <p:nvPr/>
          </p:nvSpPr>
          <p:spPr>
            <a:xfrm>
              <a:off x="998109" y="3974849"/>
              <a:ext cx="12449" cy="14854"/>
            </a:xfrm>
            <a:custGeom>
              <a:avLst/>
              <a:gdLst>
                <a:gd name="connsiteX0" fmla="*/ 0 w 12449"/>
                <a:gd name="connsiteY0" fmla="*/ 0 h 14854"/>
                <a:gd name="connsiteX1" fmla="*/ 12449 w 12449"/>
                <a:gd name="connsiteY1" fmla="*/ 0 h 14854"/>
                <a:gd name="connsiteX2" fmla="*/ 12449 w 12449"/>
                <a:gd name="connsiteY2" fmla="*/ 14855 h 14854"/>
                <a:gd name="connsiteX3" fmla="*/ 0 w 12449"/>
                <a:gd name="connsiteY3" fmla="*/ 14855 h 14854"/>
                <a:gd name="connsiteX4" fmla="*/ 0 w 12449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="" xmlns:a16="http://schemas.microsoft.com/office/drawing/2014/main" id="{C116A2A4-8927-A3F4-3EB0-1DA53F39ABDD}"/>
                </a:ext>
              </a:extLst>
            </p:cNvPr>
            <p:cNvSpPr/>
            <p:nvPr/>
          </p:nvSpPr>
          <p:spPr>
            <a:xfrm>
              <a:off x="1032448" y="3900820"/>
              <a:ext cx="55935" cy="88884"/>
            </a:xfrm>
            <a:custGeom>
              <a:avLst/>
              <a:gdLst>
                <a:gd name="connsiteX0" fmla="*/ 14338 w 55935"/>
                <a:gd name="connsiteY0" fmla="*/ 78938 h 88884"/>
                <a:gd name="connsiteX1" fmla="*/ 55935 w 55935"/>
                <a:gd name="connsiteY1" fmla="*/ 78938 h 88884"/>
                <a:gd name="connsiteX2" fmla="*/ 55935 w 55935"/>
                <a:gd name="connsiteY2" fmla="*/ 88884 h 88884"/>
                <a:gd name="connsiteX3" fmla="*/ 0 w 55935"/>
                <a:gd name="connsiteY3" fmla="*/ 88884 h 88884"/>
                <a:gd name="connsiteX4" fmla="*/ 0 w 55935"/>
                <a:gd name="connsiteY4" fmla="*/ 78938 h 88884"/>
                <a:gd name="connsiteX5" fmla="*/ 18467 w 55935"/>
                <a:gd name="connsiteY5" fmla="*/ 60286 h 88884"/>
                <a:gd name="connsiteX6" fmla="*/ 33219 w 55935"/>
                <a:gd name="connsiteY6" fmla="*/ 45142 h 88884"/>
                <a:gd name="connsiteX7" fmla="*/ 41183 w 55935"/>
                <a:gd name="connsiteY7" fmla="*/ 34387 h 88884"/>
                <a:gd name="connsiteX8" fmla="*/ 43485 w 55935"/>
                <a:gd name="connsiteY8" fmla="*/ 25668 h 88884"/>
                <a:gd name="connsiteX9" fmla="*/ 38528 w 55935"/>
                <a:gd name="connsiteY9" fmla="*/ 14321 h 88884"/>
                <a:gd name="connsiteX10" fmla="*/ 25725 w 55935"/>
                <a:gd name="connsiteY10" fmla="*/ 9932 h 88884"/>
                <a:gd name="connsiteX11" fmla="*/ 13866 w 55935"/>
                <a:gd name="connsiteY11" fmla="*/ 11867 h 88884"/>
                <a:gd name="connsiteX12" fmla="*/ 590 w 55935"/>
                <a:gd name="connsiteY12" fmla="*/ 17713 h 88884"/>
                <a:gd name="connsiteX13" fmla="*/ 590 w 55935"/>
                <a:gd name="connsiteY13" fmla="*/ 5789 h 88884"/>
                <a:gd name="connsiteX14" fmla="*/ 14042 w 55935"/>
                <a:gd name="connsiteY14" fmla="*/ 1458 h 88884"/>
                <a:gd name="connsiteX15" fmla="*/ 25489 w 55935"/>
                <a:gd name="connsiteY15" fmla="*/ 0 h 88884"/>
                <a:gd name="connsiteX16" fmla="*/ 47320 w 55935"/>
                <a:gd name="connsiteY16" fmla="*/ 6785 h 88884"/>
                <a:gd name="connsiteX17" fmla="*/ 55463 w 55935"/>
                <a:gd name="connsiteY17" fmla="*/ 24903 h 88884"/>
                <a:gd name="connsiteX18" fmla="*/ 53398 w 55935"/>
                <a:gd name="connsiteY18" fmla="*/ 35138 h 88884"/>
                <a:gd name="connsiteX19" fmla="*/ 46022 w 55935"/>
                <a:gd name="connsiteY19" fmla="*/ 46485 h 88884"/>
                <a:gd name="connsiteX20" fmla="*/ 36641 w 55935"/>
                <a:gd name="connsiteY20" fmla="*/ 56316 h 88884"/>
                <a:gd name="connsiteX21" fmla="*/ 14338 w 5593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84">
                  <a:moveTo>
                    <a:pt x="14338" y="78938"/>
                  </a:moveTo>
                  <a:lnTo>
                    <a:pt x="55935" y="78938"/>
                  </a:lnTo>
                  <a:lnTo>
                    <a:pt x="5593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79" y="68082"/>
                    <a:pt x="18467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3" y="34387"/>
                  </a:cubicBezTo>
                  <a:cubicBezTo>
                    <a:pt x="42717" y="31428"/>
                    <a:pt x="43485" y="28512"/>
                    <a:pt x="43485" y="25668"/>
                  </a:cubicBezTo>
                  <a:cubicBezTo>
                    <a:pt x="43485" y="21034"/>
                    <a:pt x="41833" y="17251"/>
                    <a:pt x="38528" y="14321"/>
                  </a:cubicBezTo>
                  <a:cubicBezTo>
                    <a:pt x="35264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5" y="13151"/>
                    <a:pt x="5311" y="15100"/>
                    <a:pt x="590" y="17713"/>
                  </a:cubicBezTo>
                  <a:lnTo>
                    <a:pt x="590" y="5789"/>
                  </a:lnTo>
                  <a:cubicBezTo>
                    <a:pt x="5389" y="3869"/>
                    <a:pt x="9872" y="2425"/>
                    <a:pt x="14042" y="1458"/>
                  </a:cubicBezTo>
                  <a:cubicBezTo>
                    <a:pt x="18212" y="491"/>
                    <a:pt x="22027" y="0"/>
                    <a:pt x="25489" y="0"/>
                  </a:cubicBezTo>
                  <a:cubicBezTo>
                    <a:pt x="34614" y="0"/>
                    <a:pt x="41891" y="2266"/>
                    <a:pt x="47320" y="6785"/>
                  </a:cubicBezTo>
                  <a:cubicBezTo>
                    <a:pt x="52748" y="11304"/>
                    <a:pt x="55463" y="17338"/>
                    <a:pt x="55463" y="24903"/>
                  </a:cubicBezTo>
                  <a:cubicBezTo>
                    <a:pt x="55463" y="28497"/>
                    <a:pt x="54774" y="31904"/>
                    <a:pt x="53398" y="35138"/>
                  </a:cubicBezTo>
                  <a:cubicBezTo>
                    <a:pt x="52059" y="38328"/>
                    <a:pt x="49601" y="42111"/>
                    <a:pt x="46022" y="46485"/>
                  </a:cubicBezTo>
                  <a:cubicBezTo>
                    <a:pt x="45039" y="47625"/>
                    <a:pt x="41912" y="50903"/>
                    <a:pt x="36641" y="56316"/>
                  </a:cubicBezTo>
                  <a:cubicBezTo>
                    <a:pt x="31369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="" xmlns:a16="http://schemas.microsoft.com/office/drawing/2014/main" id="{EFFC5A4D-4499-93E6-81D4-DC32396D1E3B}"/>
                </a:ext>
              </a:extLst>
            </p:cNvPr>
            <p:cNvSpPr/>
            <p:nvPr/>
          </p:nvSpPr>
          <p:spPr>
            <a:xfrm>
              <a:off x="1208479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3 w 60890"/>
                <a:gd name="connsiteY10" fmla="*/ 11636 h 90573"/>
                <a:gd name="connsiteX11" fmla="*/ 60890 w 60890"/>
                <a:gd name="connsiteY11" fmla="*/ 45316 h 90573"/>
                <a:gd name="connsiteX12" fmla="*/ 53043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7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7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3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3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="" xmlns:a16="http://schemas.microsoft.com/office/drawing/2014/main" id="{E50C5641-EF9A-C1CD-3110-8AD5351659F1}"/>
                </a:ext>
              </a:extLst>
            </p:cNvPr>
            <p:cNvSpPr/>
            <p:nvPr/>
          </p:nvSpPr>
          <p:spPr>
            <a:xfrm>
              <a:off x="1290316" y="3974849"/>
              <a:ext cx="12448" cy="14854"/>
            </a:xfrm>
            <a:custGeom>
              <a:avLst/>
              <a:gdLst>
                <a:gd name="connsiteX0" fmla="*/ 0 w 12448"/>
                <a:gd name="connsiteY0" fmla="*/ 0 h 14854"/>
                <a:gd name="connsiteX1" fmla="*/ 12449 w 12448"/>
                <a:gd name="connsiteY1" fmla="*/ 0 h 14854"/>
                <a:gd name="connsiteX2" fmla="*/ 12449 w 12448"/>
                <a:gd name="connsiteY2" fmla="*/ 14855 h 14854"/>
                <a:gd name="connsiteX3" fmla="*/ 0 w 12448"/>
                <a:gd name="connsiteY3" fmla="*/ 14855 h 14854"/>
                <a:gd name="connsiteX4" fmla="*/ 0 w 1244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="" xmlns:a16="http://schemas.microsoft.com/office/drawing/2014/main" id="{884F1E86-7745-6684-4F17-93CDE5D6364E}"/>
                </a:ext>
              </a:extLst>
            </p:cNvPr>
            <p:cNvSpPr/>
            <p:nvPr/>
          </p:nvSpPr>
          <p:spPr>
            <a:xfrm>
              <a:off x="1323769" y="3900820"/>
              <a:ext cx="60891" cy="90573"/>
            </a:xfrm>
            <a:custGeom>
              <a:avLst/>
              <a:gdLst>
                <a:gd name="connsiteX0" fmla="*/ 30446 w 60891"/>
                <a:gd name="connsiteY0" fmla="*/ 9355 h 90573"/>
                <a:gd name="connsiteX1" fmla="*/ 16580 w 60891"/>
                <a:gd name="connsiteY1" fmla="*/ 18363 h 90573"/>
                <a:gd name="connsiteX2" fmla="*/ 11979 w 60891"/>
                <a:gd name="connsiteY2" fmla="*/ 45316 h 90573"/>
                <a:gd name="connsiteX3" fmla="*/ 16580 w 60891"/>
                <a:gd name="connsiteY3" fmla="*/ 72283 h 90573"/>
                <a:gd name="connsiteX4" fmla="*/ 30446 w 60891"/>
                <a:gd name="connsiteY4" fmla="*/ 81219 h 90573"/>
                <a:gd name="connsiteX5" fmla="*/ 44312 w 60891"/>
                <a:gd name="connsiteY5" fmla="*/ 72283 h 90573"/>
                <a:gd name="connsiteX6" fmla="*/ 48973 w 60891"/>
                <a:gd name="connsiteY6" fmla="*/ 45316 h 90573"/>
                <a:gd name="connsiteX7" fmla="*/ 44312 w 60891"/>
                <a:gd name="connsiteY7" fmla="*/ 18363 h 90573"/>
                <a:gd name="connsiteX8" fmla="*/ 30446 w 60891"/>
                <a:gd name="connsiteY8" fmla="*/ 9355 h 90573"/>
                <a:gd name="connsiteX9" fmla="*/ 30446 w 60891"/>
                <a:gd name="connsiteY9" fmla="*/ 0 h 90573"/>
                <a:gd name="connsiteX10" fmla="*/ 53044 w 60891"/>
                <a:gd name="connsiteY10" fmla="*/ 11636 h 90573"/>
                <a:gd name="connsiteX11" fmla="*/ 60892 w 60891"/>
                <a:gd name="connsiteY11" fmla="*/ 45316 h 90573"/>
                <a:gd name="connsiteX12" fmla="*/ 53044 w 60891"/>
                <a:gd name="connsiteY12" fmla="*/ 78996 h 90573"/>
                <a:gd name="connsiteX13" fmla="*/ 30446 w 60891"/>
                <a:gd name="connsiteY13" fmla="*/ 90574 h 90573"/>
                <a:gd name="connsiteX14" fmla="*/ 7788 w 60891"/>
                <a:gd name="connsiteY14" fmla="*/ 78996 h 90573"/>
                <a:gd name="connsiteX15" fmla="*/ 0 w 60891"/>
                <a:gd name="connsiteY15" fmla="*/ 45316 h 90573"/>
                <a:gd name="connsiteX16" fmla="*/ 7788 w 60891"/>
                <a:gd name="connsiteY16" fmla="*/ 11636 h 90573"/>
                <a:gd name="connsiteX17" fmla="*/ 30446 w 60891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1" h="90573">
                  <a:moveTo>
                    <a:pt x="30446" y="9355"/>
                  </a:moveTo>
                  <a:cubicBezTo>
                    <a:pt x="24309" y="9355"/>
                    <a:pt x="19688" y="12357"/>
                    <a:pt x="16580" y="18363"/>
                  </a:cubicBezTo>
                  <a:cubicBezTo>
                    <a:pt x="13512" y="24325"/>
                    <a:pt x="11979" y="33305"/>
                    <a:pt x="11979" y="45316"/>
                  </a:cubicBezTo>
                  <a:cubicBezTo>
                    <a:pt x="11979" y="57283"/>
                    <a:pt x="13512" y="66277"/>
                    <a:pt x="16580" y="72283"/>
                  </a:cubicBezTo>
                  <a:cubicBezTo>
                    <a:pt x="19688" y="78245"/>
                    <a:pt x="24309" y="81219"/>
                    <a:pt x="30446" y="81219"/>
                  </a:cubicBezTo>
                  <a:cubicBezTo>
                    <a:pt x="36621" y="81219"/>
                    <a:pt x="41243" y="78245"/>
                    <a:pt x="44312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2" y="18363"/>
                  </a:cubicBezTo>
                  <a:cubicBezTo>
                    <a:pt x="41243" y="12357"/>
                    <a:pt x="36621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6" y="19359"/>
                    <a:pt x="60892" y="30576"/>
                    <a:pt x="60892" y="45316"/>
                  </a:cubicBezTo>
                  <a:cubicBezTo>
                    <a:pt x="60892" y="60012"/>
                    <a:pt x="58276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="" xmlns:a16="http://schemas.microsoft.com/office/drawing/2014/main" id="{9AA4ABD6-E922-2E0D-3D36-8B7A68E0970F}"/>
                </a:ext>
              </a:extLst>
            </p:cNvPr>
            <p:cNvSpPr/>
            <p:nvPr/>
          </p:nvSpPr>
          <p:spPr>
            <a:xfrm>
              <a:off x="1552962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1" y="90574"/>
                    <a:pt x="13018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18" y="3883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="" xmlns:a16="http://schemas.microsoft.com/office/drawing/2014/main" id="{5BE126C1-BAF6-B6EA-6EDF-B0E408E869D1}"/>
                </a:ext>
              </a:extLst>
            </p:cNvPr>
            <p:cNvSpPr/>
            <p:nvPr/>
          </p:nvSpPr>
          <p:spPr>
            <a:xfrm>
              <a:off x="1634797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="" xmlns:a16="http://schemas.microsoft.com/office/drawing/2014/main" id="{55F9A070-9BB3-00C7-D7FF-DDCE98761B4D}"/>
                </a:ext>
              </a:extLst>
            </p:cNvPr>
            <p:cNvSpPr/>
            <p:nvPr/>
          </p:nvSpPr>
          <p:spPr>
            <a:xfrm>
              <a:off x="1669142" y="3900820"/>
              <a:ext cx="55930" cy="88884"/>
            </a:xfrm>
            <a:custGeom>
              <a:avLst/>
              <a:gdLst>
                <a:gd name="connsiteX0" fmla="*/ 14332 w 55930"/>
                <a:gd name="connsiteY0" fmla="*/ 78938 h 88884"/>
                <a:gd name="connsiteX1" fmla="*/ 55931 w 55930"/>
                <a:gd name="connsiteY1" fmla="*/ 78938 h 88884"/>
                <a:gd name="connsiteX2" fmla="*/ 55931 w 55930"/>
                <a:gd name="connsiteY2" fmla="*/ 88884 h 88884"/>
                <a:gd name="connsiteX3" fmla="*/ 0 w 55930"/>
                <a:gd name="connsiteY3" fmla="*/ 88884 h 88884"/>
                <a:gd name="connsiteX4" fmla="*/ 0 w 55930"/>
                <a:gd name="connsiteY4" fmla="*/ 78938 h 88884"/>
                <a:gd name="connsiteX5" fmla="*/ 18469 w 55930"/>
                <a:gd name="connsiteY5" fmla="*/ 60286 h 88884"/>
                <a:gd name="connsiteX6" fmla="*/ 33209 w 55930"/>
                <a:gd name="connsiteY6" fmla="*/ 45142 h 88884"/>
                <a:gd name="connsiteX7" fmla="*/ 41176 w 55930"/>
                <a:gd name="connsiteY7" fmla="*/ 34387 h 88884"/>
                <a:gd name="connsiteX8" fmla="*/ 43477 w 55930"/>
                <a:gd name="connsiteY8" fmla="*/ 25668 h 88884"/>
                <a:gd name="connsiteX9" fmla="*/ 38525 w 55930"/>
                <a:gd name="connsiteY9" fmla="*/ 14321 h 88884"/>
                <a:gd name="connsiteX10" fmla="*/ 25722 w 55930"/>
                <a:gd name="connsiteY10" fmla="*/ 9932 h 88884"/>
                <a:gd name="connsiteX11" fmla="*/ 13866 w 55930"/>
                <a:gd name="connsiteY11" fmla="*/ 11867 h 88884"/>
                <a:gd name="connsiteX12" fmla="*/ 583 w 55930"/>
                <a:gd name="connsiteY12" fmla="*/ 17713 h 88884"/>
                <a:gd name="connsiteX13" fmla="*/ 583 w 55930"/>
                <a:gd name="connsiteY13" fmla="*/ 5789 h 88884"/>
                <a:gd name="connsiteX14" fmla="*/ 14041 w 55930"/>
                <a:gd name="connsiteY14" fmla="*/ 1458 h 88884"/>
                <a:gd name="connsiteX15" fmla="*/ 25489 w 55930"/>
                <a:gd name="connsiteY15" fmla="*/ 0 h 88884"/>
                <a:gd name="connsiteX16" fmla="*/ 47323 w 55930"/>
                <a:gd name="connsiteY16" fmla="*/ 6785 h 88884"/>
                <a:gd name="connsiteX17" fmla="*/ 55465 w 55930"/>
                <a:gd name="connsiteY17" fmla="*/ 24903 h 88884"/>
                <a:gd name="connsiteX18" fmla="*/ 53396 w 55930"/>
                <a:gd name="connsiteY18" fmla="*/ 35138 h 88884"/>
                <a:gd name="connsiteX19" fmla="*/ 46012 w 55930"/>
                <a:gd name="connsiteY19" fmla="*/ 46485 h 88884"/>
                <a:gd name="connsiteX20" fmla="*/ 36632 w 55930"/>
                <a:gd name="connsiteY20" fmla="*/ 56316 h 88884"/>
                <a:gd name="connsiteX21" fmla="*/ 14332 w 55930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0" h="88884">
                  <a:moveTo>
                    <a:pt x="14332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3" y="47409"/>
                    <a:pt x="33209" y="45142"/>
                  </a:cubicBezTo>
                  <a:cubicBezTo>
                    <a:pt x="37025" y="40884"/>
                    <a:pt x="39676" y="37303"/>
                    <a:pt x="41176" y="34387"/>
                  </a:cubicBezTo>
                  <a:cubicBezTo>
                    <a:pt x="42705" y="31428"/>
                    <a:pt x="43477" y="28512"/>
                    <a:pt x="43477" y="25668"/>
                  </a:cubicBezTo>
                  <a:cubicBezTo>
                    <a:pt x="43477" y="21034"/>
                    <a:pt x="41832" y="17251"/>
                    <a:pt x="38525" y="14321"/>
                  </a:cubicBezTo>
                  <a:cubicBezTo>
                    <a:pt x="35263" y="11390"/>
                    <a:pt x="30995" y="9932"/>
                    <a:pt x="25722" y="9932"/>
                  </a:cubicBezTo>
                  <a:cubicBezTo>
                    <a:pt x="21979" y="9932"/>
                    <a:pt x="18032" y="10582"/>
                    <a:pt x="13866" y="11867"/>
                  </a:cubicBezTo>
                  <a:cubicBezTo>
                    <a:pt x="9730" y="13151"/>
                    <a:pt x="5302" y="15100"/>
                    <a:pt x="583" y="17713"/>
                  </a:cubicBezTo>
                  <a:lnTo>
                    <a:pt x="583" y="5789"/>
                  </a:lnTo>
                  <a:cubicBezTo>
                    <a:pt x="5375" y="3869"/>
                    <a:pt x="9861" y="2425"/>
                    <a:pt x="14041" y="1458"/>
                  </a:cubicBezTo>
                  <a:cubicBezTo>
                    <a:pt x="18207" y="491"/>
                    <a:pt x="22023" y="0"/>
                    <a:pt x="25489" y="0"/>
                  </a:cubicBezTo>
                  <a:cubicBezTo>
                    <a:pt x="34607" y="0"/>
                    <a:pt x="41890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6" y="35138"/>
                  </a:cubicBezTo>
                  <a:cubicBezTo>
                    <a:pt x="52056" y="38328"/>
                    <a:pt x="49595" y="42111"/>
                    <a:pt x="46012" y="46485"/>
                  </a:cubicBezTo>
                  <a:cubicBezTo>
                    <a:pt x="45036" y="47625"/>
                    <a:pt x="41904" y="50903"/>
                    <a:pt x="36632" y="56316"/>
                  </a:cubicBezTo>
                  <a:cubicBezTo>
                    <a:pt x="31359" y="61701"/>
                    <a:pt x="23931" y="69237"/>
                    <a:pt x="14332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="" xmlns:a16="http://schemas.microsoft.com/office/drawing/2014/main" id="{70BCE92B-479F-AECA-8B1C-3FE655EAE249}"/>
                </a:ext>
              </a:extLst>
            </p:cNvPr>
            <p:cNvSpPr/>
            <p:nvPr/>
          </p:nvSpPr>
          <p:spPr>
            <a:xfrm>
              <a:off x="1892749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6" y="24325"/>
                    <a:pt x="11987" y="33305"/>
                    <a:pt x="11987" y="45316"/>
                  </a:cubicBezTo>
                  <a:cubicBezTo>
                    <a:pt x="11987" y="57283"/>
                    <a:pt x="13516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="" xmlns:a16="http://schemas.microsoft.com/office/drawing/2014/main" id="{18E5D3B3-8B9F-01BE-9B01-BC4BEA61F914}"/>
                </a:ext>
              </a:extLst>
            </p:cNvPr>
            <p:cNvSpPr/>
            <p:nvPr/>
          </p:nvSpPr>
          <p:spPr>
            <a:xfrm>
              <a:off x="197459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4529CF4C-1661-4506-20CD-AEBAE7C8BF55}"/>
                </a:ext>
              </a:extLst>
            </p:cNvPr>
            <p:cNvSpPr/>
            <p:nvPr/>
          </p:nvSpPr>
          <p:spPr>
            <a:xfrm>
              <a:off x="2005979" y="3902393"/>
              <a:ext cx="64189" cy="87310"/>
            </a:xfrm>
            <a:custGeom>
              <a:avLst/>
              <a:gdLst>
                <a:gd name="connsiteX0" fmla="*/ 39763 w 64189"/>
                <a:gd name="connsiteY0" fmla="*/ 10293 h 87310"/>
                <a:gd name="connsiteX1" fmla="*/ 9671 w 64189"/>
                <a:gd name="connsiteY1" fmla="*/ 56908 h 87310"/>
                <a:gd name="connsiteX2" fmla="*/ 39763 w 64189"/>
                <a:gd name="connsiteY2" fmla="*/ 56908 h 87310"/>
                <a:gd name="connsiteX3" fmla="*/ 39763 w 64189"/>
                <a:gd name="connsiteY3" fmla="*/ 10293 h 87310"/>
                <a:gd name="connsiteX4" fmla="*/ 36646 w 64189"/>
                <a:gd name="connsiteY4" fmla="*/ 0 h 87310"/>
                <a:gd name="connsiteX5" fmla="*/ 51634 w 64189"/>
                <a:gd name="connsiteY5" fmla="*/ 0 h 87310"/>
                <a:gd name="connsiteX6" fmla="*/ 51634 w 64189"/>
                <a:gd name="connsiteY6" fmla="*/ 56908 h 87310"/>
                <a:gd name="connsiteX7" fmla="*/ 64189 w 64189"/>
                <a:gd name="connsiteY7" fmla="*/ 56908 h 87310"/>
                <a:gd name="connsiteX8" fmla="*/ 64189 w 64189"/>
                <a:gd name="connsiteY8" fmla="*/ 66725 h 87310"/>
                <a:gd name="connsiteX9" fmla="*/ 51634 w 64189"/>
                <a:gd name="connsiteY9" fmla="*/ 66725 h 87310"/>
                <a:gd name="connsiteX10" fmla="*/ 51634 w 64189"/>
                <a:gd name="connsiteY10" fmla="*/ 87311 h 87310"/>
                <a:gd name="connsiteX11" fmla="*/ 39763 w 64189"/>
                <a:gd name="connsiteY11" fmla="*/ 87311 h 87310"/>
                <a:gd name="connsiteX12" fmla="*/ 39763 w 64189"/>
                <a:gd name="connsiteY12" fmla="*/ 66725 h 87310"/>
                <a:gd name="connsiteX13" fmla="*/ 0 w 64189"/>
                <a:gd name="connsiteY13" fmla="*/ 66725 h 87310"/>
                <a:gd name="connsiteX14" fmla="*/ 0 w 64189"/>
                <a:gd name="connsiteY14" fmla="*/ 55320 h 87310"/>
                <a:gd name="connsiteX15" fmla="*/ 36646 w 64189"/>
                <a:gd name="connsiteY15" fmla="*/ 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89" h="87310">
                  <a:moveTo>
                    <a:pt x="39763" y="10293"/>
                  </a:moveTo>
                  <a:lnTo>
                    <a:pt x="9671" y="56908"/>
                  </a:lnTo>
                  <a:lnTo>
                    <a:pt x="39763" y="56908"/>
                  </a:lnTo>
                  <a:lnTo>
                    <a:pt x="39763" y="10293"/>
                  </a:lnTo>
                  <a:moveTo>
                    <a:pt x="36646" y="0"/>
                  </a:moveTo>
                  <a:lnTo>
                    <a:pt x="51634" y="0"/>
                  </a:lnTo>
                  <a:lnTo>
                    <a:pt x="51634" y="56908"/>
                  </a:lnTo>
                  <a:lnTo>
                    <a:pt x="64189" y="56908"/>
                  </a:lnTo>
                  <a:lnTo>
                    <a:pt x="64189" y="66725"/>
                  </a:lnTo>
                  <a:lnTo>
                    <a:pt x="51634" y="66725"/>
                  </a:lnTo>
                  <a:lnTo>
                    <a:pt x="51634" y="87311"/>
                  </a:lnTo>
                  <a:lnTo>
                    <a:pt x="39763" y="87311"/>
                  </a:lnTo>
                  <a:lnTo>
                    <a:pt x="39763" y="66725"/>
                  </a:lnTo>
                  <a:lnTo>
                    <a:pt x="0" y="66725"/>
                  </a:lnTo>
                  <a:lnTo>
                    <a:pt x="0" y="55320"/>
                  </a:lnTo>
                  <a:lnTo>
                    <a:pt x="3664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D89165D5-E781-ABEC-5571-CD075623A1E9}"/>
                </a:ext>
              </a:extLst>
            </p:cNvPr>
            <p:cNvSpPr/>
            <p:nvPr/>
          </p:nvSpPr>
          <p:spPr>
            <a:xfrm>
              <a:off x="2235616" y="3900820"/>
              <a:ext cx="60883" cy="90573"/>
            </a:xfrm>
            <a:custGeom>
              <a:avLst/>
              <a:gdLst>
                <a:gd name="connsiteX0" fmla="*/ 30442 w 60883"/>
                <a:gd name="connsiteY0" fmla="*/ 9355 h 90573"/>
                <a:gd name="connsiteX1" fmla="*/ 16575 w 60883"/>
                <a:gd name="connsiteY1" fmla="*/ 18363 h 90573"/>
                <a:gd name="connsiteX2" fmla="*/ 11973 w 60883"/>
                <a:gd name="connsiteY2" fmla="*/ 45316 h 90573"/>
                <a:gd name="connsiteX3" fmla="*/ 16575 w 60883"/>
                <a:gd name="connsiteY3" fmla="*/ 72283 h 90573"/>
                <a:gd name="connsiteX4" fmla="*/ 30442 w 60883"/>
                <a:gd name="connsiteY4" fmla="*/ 81219 h 90573"/>
                <a:gd name="connsiteX5" fmla="*/ 44308 w 60883"/>
                <a:gd name="connsiteY5" fmla="*/ 72283 h 90573"/>
                <a:gd name="connsiteX6" fmla="*/ 48969 w 60883"/>
                <a:gd name="connsiteY6" fmla="*/ 45316 h 90573"/>
                <a:gd name="connsiteX7" fmla="*/ 44308 w 60883"/>
                <a:gd name="connsiteY7" fmla="*/ 18363 h 90573"/>
                <a:gd name="connsiteX8" fmla="*/ 30442 w 60883"/>
                <a:gd name="connsiteY8" fmla="*/ 9355 h 90573"/>
                <a:gd name="connsiteX9" fmla="*/ 30442 w 60883"/>
                <a:gd name="connsiteY9" fmla="*/ 0 h 90573"/>
                <a:gd name="connsiteX10" fmla="*/ 53047 w 60883"/>
                <a:gd name="connsiteY10" fmla="*/ 11636 h 90573"/>
                <a:gd name="connsiteX11" fmla="*/ 60883 w 60883"/>
                <a:gd name="connsiteY11" fmla="*/ 45316 h 90573"/>
                <a:gd name="connsiteX12" fmla="*/ 53047 w 60883"/>
                <a:gd name="connsiteY12" fmla="*/ 78996 h 90573"/>
                <a:gd name="connsiteX13" fmla="*/ 30442 w 60883"/>
                <a:gd name="connsiteY13" fmla="*/ 90574 h 90573"/>
                <a:gd name="connsiteX14" fmla="*/ 7778 w 60883"/>
                <a:gd name="connsiteY14" fmla="*/ 78996 h 90573"/>
                <a:gd name="connsiteX15" fmla="*/ 0 w 60883"/>
                <a:gd name="connsiteY15" fmla="*/ 45316 h 90573"/>
                <a:gd name="connsiteX16" fmla="*/ 7778 w 60883"/>
                <a:gd name="connsiteY16" fmla="*/ 11636 h 90573"/>
                <a:gd name="connsiteX17" fmla="*/ 30442 w 60883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3" h="90573">
                  <a:moveTo>
                    <a:pt x="30442" y="9355"/>
                  </a:moveTo>
                  <a:cubicBezTo>
                    <a:pt x="24310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10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07" y="86719"/>
                    <a:pt x="7778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78" y="11636"/>
                  </a:cubicBezTo>
                  <a:cubicBezTo>
                    <a:pt x="13007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18212451-A25A-1BAB-8677-CCCC3AD02966}"/>
                </a:ext>
              </a:extLst>
            </p:cNvPr>
            <p:cNvSpPr/>
            <p:nvPr/>
          </p:nvSpPr>
          <p:spPr>
            <a:xfrm>
              <a:off x="2317444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="" xmlns:a16="http://schemas.microsoft.com/office/drawing/2014/main" id="{CB3B80FE-54D1-5256-DC17-EBF102379FEC}"/>
                </a:ext>
              </a:extLst>
            </p:cNvPr>
            <p:cNvSpPr/>
            <p:nvPr/>
          </p:nvSpPr>
          <p:spPr>
            <a:xfrm>
              <a:off x="2351381" y="3900820"/>
              <a:ext cx="60824" cy="90573"/>
            </a:xfrm>
            <a:custGeom>
              <a:avLst/>
              <a:gdLst>
                <a:gd name="connsiteX0" fmla="*/ 31446 w 60824"/>
                <a:gd name="connsiteY0" fmla="*/ 40523 h 90573"/>
                <a:gd name="connsiteX1" fmla="*/ 18702 w 60824"/>
                <a:gd name="connsiteY1" fmla="*/ 45965 h 90573"/>
                <a:gd name="connsiteX2" fmla="*/ 14041 w 60824"/>
                <a:gd name="connsiteY2" fmla="*/ 60878 h 90573"/>
                <a:gd name="connsiteX3" fmla="*/ 18702 w 60824"/>
                <a:gd name="connsiteY3" fmla="*/ 75791 h 90573"/>
                <a:gd name="connsiteX4" fmla="*/ 31446 w 60824"/>
                <a:gd name="connsiteY4" fmla="*/ 81219 h 90573"/>
                <a:gd name="connsiteX5" fmla="*/ 44133 w 60824"/>
                <a:gd name="connsiteY5" fmla="*/ 75791 h 90573"/>
                <a:gd name="connsiteX6" fmla="*/ 48852 w 60824"/>
                <a:gd name="connsiteY6" fmla="*/ 60878 h 90573"/>
                <a:gd name="connsiteX7" fmla="*/ 44133 w 60824"/>
                <a:gd name="connsiteY7" fmla="*/ 45965 h 90573"/>
                <a:gd name="connsiteX8" fmla="*/ 31446 w 60824"/>
                <a:gd name="connsiteY8" fmla="*/ 40523 h 90573"/>
                <a:gd name="connsiteX9" fmla="*/ 55101 w 60824"/>
                <a:gd name="connsiteY9" fmla="*/ 3508 h 90573"/>
                <a:gd name="connsiteX10" fmla="*/ 55101 w 60824"/>
                <a:gd name="connsiteY10" fmla="*/ 14263 h 90573"/>
                <a:gd name="connsiteX11" fmla="*/ 46012 w 60824"/>
                <a:gd name="connsiteY11" fmla="*/ 11044 h 90573"/>
                <a:gd name="connsiteX12" fmla="*/ 36996 w 60824"/>
                <a:gd name="connsiteY12" fmla="*/ 9932 h 90573"/>
                <a:gd name="connsiteX13" fmla="*/ 18935 w 60824"/>
                <a:gd name="connsiteY13" fmla="*/ 17829 h 90573"/>
                <a:gd name="connsiteX14" fmla="*/ 11856 w 60824"/>
                <a:gd name="connsiteY14" fmla="*/ 41692 h 90573"/>
                <a:gd name="connsiteX15" fmla="*/ 20581 w 60824"/>
                <a:gd name="connsiteY15" fmla="*/ 33911 h 90573"/>
                <a:gd name="connsiteX16" fmla="*/ 32146 w 60824"/>
                <a:gd name="connsiteY16" fmla="*/ 31168 h 90573"/>
                <a:gd name="connsiteX17" fmla="*/ 53090 w 60824"/>
                <a:gd name="connsiteY17" fmla="*/ 39180 h 90573"/>
                <a:gd name="connsiteX18" fmla="*/ 60825 w 60824"/>
                <a:gd name="connsiteY18" fmla="*/ 60878 h 90573"/>
                <a:gd name="connsiteX19" fmla="*/ 52799 w 60824"/>
                <a:gd name="connsiteY19" fmla="*/ 82446 h 90573"/>
                <a:gd name="connsiteX20" fmla="*/ 31446 w 60824"/>
                <a:gd name="connsiteY20" fmla="*/ 90574 h 90573"/>
                <a:gd name="connsiteX21" fmla="*/ 8084 w 60824"/>
                <a:gd name="connsiteY21" fmla="*/ 78996 h 90573"/>
                <a:gd name="connsiteX22" fmla="*/ 0 w 60824"/>
                <a:gd name="connsiteY22" fmla="*/ 45316 h 90573"/>
                <a:gd name="connsiteX23" fmla="*/ 9904 w 60824"/>
                <a:gd name="connsiteY23" fmla="*/ 12329 h 90573"/>
                <a:gd name="connsiteX24" fmla="*/ 36515 w 60824"/>
                <a:gd name="connsiteY24" fmla="*/ 0 h 90573"/>
                <a:gd name="connsiteX25" fmla="*/ 45546 w 60824"/>
                <a:gd name="connsiteY25" fmla="*/ 866 h 90573"/>
                <a:gd name="connsiteX26" fmla="*/ 55101 w 60824"/>
                <a:gd name="connsiteY26" fmla="*/ 3508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4" h="90573">
                  <a:moveTo>
                    <a:pt x="31446" y="40523"/>
                  </a:moveTo>
                  <a:cubicBezTo>
                    <a:pt x="26101" y="40523"/>
                    <a:pt x="21848" y="42342"/>
                    <a:pt x="18702" y="45965"/>
                  </a:cubicBezTo>
                  <a:cubicBezTo>
                    <a:pt x="15599" y="49589"/>
                    <a:pt x="14041" y="54555"/>
                    <a:pt x="14041" y="60878"/>
                  </a:cubicBezTo>
                  <a:cubicBezTo>
                    <a:pt x="14041" y="67158"/>
                    <a:pt x="15599" y="72124"/>
                    <a:pt x="18702" y="75791"/>
                  </a:cubicBezTo>
                  <a:cubicBezTo>
                    <a:pt x="21848" y="79414"/>
                    <a:pt x="26101" y="81219"/>
                    <a:pt x="31446" y="81219"/>
                  </a:cubicBezTo>
                  <a:cubicBezTo>
                    <a:pt x="36792" y="81219"/>
                    <a:pt x="41030" y="79414"/>
                    <a:pt x="44133" y="75791"/>
                  </a:cubicBezTo>
                  <a:cubicBezTo>
                    <a:pt x="47279" y="72124"/>
                    <a:pt x="48852" y="67158"/>
                    <a:pt x="48852" y="60878"/>
                  </a:cubicBezTo>
                  <a:cubicBezTo>
                    <a:pt x="48852" y="54555"/>
                    <a:pt x="47279" y="49589"/>
                    <a:pt x="44133" y="45965"/>
                  </a:cubicBezTo>
                  <a:cubicBezTo>
                    <a:pt x="41030" y="42342"/>
                    <a:pt x="36792" y="40523"/>
                    <a:pt x="31446" y="40523"/>
                  </a:cubicBezTo>
                  <a:moveTo>
                    <a:pt x="55101" y="3508"/>
                  </a:moveTo>
                  <a:lnTo>
                    <a:pt x="55101" y="14263"/>
                  </a:lnTo>
                  <a:cubicBezTo>
                    <a:pt x="52115" y="12863"/>
                    <a:pt x="49085" y="11780"/>
                    <a:pt x="46012" y="11044"/>
                  </a:cubicBezTo>
                  <a:cubicBezTo>
                    <a:pt x="42982" y="10308"/>
                    <a:pt x="39982" y="9932"/>
                    <a:pt x="36996" y="9932"/>
                  </a:cubicBezTo>
                  <a:cubicBezTo>
                    <a:pt x="29116" y="9932"/>
                    <a:pt x="23101" y="12560"/>
                    <a:pt x="18935" y="17829"/>
                  </a:cubicBezTo>
                  <a:cubicBezTo>
                    <a:pt x="14813" y="23098"/>
                    <a:pt x="12453" y="31053"/>
                    <a:pt x="11856" y="41692"/>
                  </a:cubicBezTo>
                  <a:cubicBezTo>
                    <a:pt x="14172" y="38300"/>
                    <a:pt x="17085" y="35701"/>
                    <a:pt x="20581" y="33911"/>
                  </a:cubicBezTo>
                  <a:cubicBezTo>
                    <a:pt x="24091" y="32077"/>
                    <a:pt x="27936" y="31168"/>
                    <a:pt x="32146" y="31168"/>
                  </a:cubicBezTo>
                  <a:cubicBezTo>
                    <a:pt x="41001" y="31168"/>
                    <a:pt x="47978" y="33839"/>
                    <a:pt x="53090" y="39180"/>
                  </a:cubicBezTo>
                  <a:cubicBezTo>
                    <a:pt x="58247" y="44478"/>
                    <a:pt x="60825" y="51711"/>
                    <a:pt x="60825" y="60878"/>
                  </a:cubicBezTo>
                  <a:cubicBezTo>
                    <a:pt x="60825" y="69843"/>
                    <a:pt x="58145" y="77032"/>
                    <a:pt x="52799" y="82446"/>
                  </a:cubicBezTo>
                  <a:cubicBezTo>
                    <a:pt x="47454" y="87859"/>
                    <a:pt x="40331" y="90574"/>
                    <a:pt x="31446" y="90574"/>
                  </a:cubicBezTo>
                  <a:cubicBezTo>
                    <a:pt x="21265" y="90574"/>
                    <a:pt x="13473" y="86719"/>
                    <a:pt x="8084" y="78996"/>
                  </a:cubicBezTo>
                  <a:cubicBezTo>
                    <a:pt x="2695" y="71243"/>
                    <a:pt x="0" y="60012"/>
                    <a:pt x="0" y="45316"/>
                  </a:cubicBezTo>
                  <a:cubicBezTo>
                    <a:pt x="0" y="31514"/>
                    <a:pt x="3306" y="20514"/>
                    <a:pt x="9904" y="12329"/>
                  </a:cubicBezTo>
                  <a:cubicBezTo>
                    <a:pt x="16517" y="4114"/>
                    <a:pt x="25387" y="0"/>
                    <a:pt x="36515" y="0"/>
                  </a:cubicBezTo>
                  <a:cubicBezTo>
                    <a:pt x="39501" y="0"/>
                    <a:pt x="42516" y="289"/>
                    <a:pt x="45546" y="866"/>
                  </a:cubicBezTo>
                  <a:cubicBezTo>
                    <a:pt x="48619" y="1458"/>
                    <a:pt x="51794" y="2339"/>
                    <a:pt x="55101" y="350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="" xmlns:a16="http://schemas.microsoft.com/office/drawing/2014/main" id="{2BBB6A67-3BD3-16A6-6BBA-CBFDDE134BB0}"/>
                </a:ext>
              </a:extLst>
            </p:cNvPr>
            <p:cNvSpPr/>
            <p:nvPr/>
          </p:nvSpPr>
          <p:spPr>
            <a:xfrm>
              <a:off x="2578382" y="3900820"/>
              <a:ext cx="60897" cy="90573"/>
            </a:xfrm>
            <a:custGeom>
              <a:avLst/>
              <a:gdLst>
                <a:gd name="connsiteX0" fmla="*/ 30442 w 60897"/>
                <a:gd name="connsiteY0" fmla="*/ 9355 h 90573"/>
                <a:gd name="connsiteX1" fmla="*/ 16575 w 60897"/>
                <a:gd name="connsiteY1" fmla="*/ 18363 h 90573"/>
                <a:gd name="connsiteX2" fmla="*/ 11987 w 60897"/>
                <a:gd name="connsiteY2" fmla="*/ 45316 h 90573"/>
                <a:gd name="connsiteX3" fmla="*/ 16575 w 60897"/>
                <a:gd name="connsiteY3" fmla="*/ 72283 h 90573"/>
                <a:gd name="connsiteX4" fmla="*/ 30442 w 60897"/>
                <a:gd name="connsiteY4" fmla="*/ 81219 h 90573"/>
                <a:gd name="connsiteX5" fmla="*/ 44308 w 60897"/>
                <a:gd name="connsiteY5" fmla="*/ 72283 h 90573"/>
                <a:gd name="connsiteX6" fmla="*/ 48969 w 60897"/>
                <a:gd name="connsiteY6" fmla="*/ 45316 h 90573"/>
                <a:gd name="connsiteX7" fmla="*/ 44308 w 60897"/>
                <a:gd name="connsiteY7" fmla="*/ 18363 h 90573"/>
                <a:gd name="connsiteX8" fmla="*/ 30442 w 60897"/>
                <a:gd name="connsiteY8" fmla="*/ 9355 h 90573"/>
                <a:gd name="connsiteX9" fmla="*/ 30442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42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42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42" y="9355"/>
                  </a:moveTo>
                  <a:cubicBezTo>
                    <a:pt x="24309" y="9355"/>
                    <a:pt x="19692" y="12357"/>
                    <a:pt x="16575" y="18363"/>
                  </a:cubicBezTo>
                  <a:cubicBezTo>
                    <a:pt x="13517" y="24325"/>
                    <a:pt x="11987" y="33305"/>
                    <a:pt x="11987" y="45316"/>
                  </a:cubicBezTo>
                  <a:cubicBezTo>
                    <a:pt x="11987" y="57283"/>
                    <a:pt x="13517" y="66277"/>
                    <a:pt x="16575" y="72283"/>
                  </a:cubicBezTo>
                  <a:cubicBezTo>
                    <a:pt x="19692" y="78245"/>
                    <a:pt x="24309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2" y="11636"/>
                  </a:cubicBezTo>
                  <a:cubicBezTo>
                    <a:pt x="13021" y="3883"/>
                    <a:pt x="20581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="" xmlns:a16="http://schemas.microsoft.com/office/drawing/2014/main" id="{FACA6C2D-2E2D-8442-C77C-43AD2772C2C2}"/>
                </a:ext>
              </a:extLst>
            </p:cNvPr>
            <p:cNvSpPr/>
            <p:nvPr/>
          </p:nvSpPr>
          <p:spPr>
            <a:xfrm>
              <a:off x="2660224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104907BA-C0FF-D4F7-26DE-864DA4EBCBF8}"/>
                </a:ext>
              </a:extLst>
            </p:cNvPr>
            <p:cNvSpPr/>
            <p:nvPr/>
          </p:nvSpPr>
          <p:spPr>
            <a:xfrm>
              <a:off x="2693913" y="3900820"/>
              <a:ext cx="60416" cy="90573"/>
            </a:xfrm>
            <a:custGeom>
              <a:avLst/>
              <a:gdLst>
                <a:gd name="connsiteX0" fmla="*/ 30208 w 60416"/>
                <a:gd name="connsiteY0" fmla="*/ 47423 h 90573"/>
                <a:gd name="connsiteX1" fmla="*/ 16808 w 60416"/>
                <a:gd name="connsiteY1" fmla="*/ 51927 h 90573"/>
                <a:gd name="connsiteX2" fmla="*/ 11973 w 60416"/>
                <a:gd name="connsiteY2" fmla="*/ 64328 h 90573"/>
                <a:gd name="connsiteX3" fmla="*/ 16808 w 60416"/>
                <a:gd name="connsiteY3" fmla="*/ 76715 h 90573"/>
                <a:gd name="connsiteX4" fmla="*/ 30208 w 60416"/>
                <a:gd name="connsiteY4" fmla="*/ 81219 h 90573"/>
                <a:gd name="connsiteX5" fmla="*/ 43594 w 60416"/>
                <a:gd name="connsiteY5" fmla="*/ 76715 h 90573"/>
                <a:gd name="connsiteX6" fmla="*/ 48503 w 60416"/>
                <a:gd name="connsiteY6" fmla="*/ 64328 h 90573"/>
                <a:gd name="connsiteX7" fmla="*/ 43594 w 60416"/>
                <a:gd name="connsiteY7" fmla="*/ 51927 h 90573"/>
                <a:gd name="connsiteX8" fmla="*/ 30208 w 60416"/>
                <a:gd name="connsiteY8" fmla="*/ 47423 h 90573"/>
                <a:gd name="connsiteX9" fmla="*/ 18294 w 60416"/>
                <a:gd name="connsiteY9" fmla="*/ 42399 h 90573"/>
                <a:gd name="connsiteX10" fmla="*/ 6307 w 60416"/>
                <a:gd name="connsiteY10" fmla="*/ 35311 h 90573"/>
                <a:gd name="connsiteX11" fmla="*/ 2068 w 60416"/>
                <a:gd name="connsiteY11" fmla="*/ 22622 h 90573"/>
                <a:gd name="connsiteX12" fmla="*/ 9555 w 60416"/>
                <a:gd name="connsiteY12" fmla="*/ 6078 h 90573"/>
                <a:gd name="connsiteX13" fmla="*/ 30208 w 60416"/>
                <a:gd name="connsiteY13" fmla="*/ 0 h 90573"/>
                <a:gd name="connsiteX14" fmla="*/ 50862 w 60416"/>
                <a:gd name="connsiteY14" fmla="*/ 6078 h 90573"/>
                <a:gd name="connsiteX15" fmla="*/ 58349 w 60416"/>
                <a:gd name="connsiteY15" fmla="*/ 22622 h 90573"/>
                <a:gd name="connsiteX16" fmla="*/ 54037 w 60416"/>
                <a:gd name="connsiteY16" fmla="*/ 35311 h 90573"/>
                <a:gd name="connsiteX17" fmla="*/ 42181 w 60416"/>
                <a:gd name="connsiteY17" fmla="*/ 42399 h 90573"/>
                <a:gd name="connsiteX18" fmla="*/ 55581 w 60416"/>
                <a:gd name="connsiteY18" fmla="*/ 50166 h 90573"/>
                <a:gd name="connsiteX19" fmla="*/ 60417 w 60416"/>
                <a:gd name="connsiteY19" fmla="*/ 64328 h 90573"/>
                <a:gd name="connsiteX20" fmla="*/ 52566 w 60416"/>
                <a:gd name="connsiteY20" fmla="*/ 83803 h 90573"/>
                <a:gd name="connsiteX21" fmla="*/ 30208 w 60416"/>
                <a:gd name="connsiteY21" fmla="*/ 90574 h 90573"/>
                <a:gd name="connsiteX22" fmla="*/ 7792 w 60416"/>
                <a:gd name="connsiteY22" fmla="*/ 83803 h 90573"/>
                <a:gd name="connsiteX23" fmla="*/ 0 w 60416"/>
                <a:gd name="connsiteY23" fmla="*/ 64328 h 90573"/>
                <a:gd name="connsiteX24" fmla="*/ 4836 w 60416"/>
                <a:gd name="connsiteY24" fmla="*/ 50166 h 90573"/>
                <a:gd name="connsiteX25" fmla="*/ 18294 w 60416"/>
                <a:gd name="connsiteY25" fmla="*/ 42399 h 90573"/>
                <a:gd name="connsiteX26" fmla="*/ 13925 w 60416"/>
                <a:gd name="connsiteY26" fmla="*/ 23733 h 90573"/>
                <a:gd name="connsiteX27" fmla="*/ 18177 w 60416"/>
                <a:gd name="connsiteY27" fmla="*/ 34315 h 90573"/>
                <a:gd name="connsiteX28" fmla="*/ 30208 w 60416"/>
                <a:gd name="connsiteY28" fmla="*/ 38126 h 90573"/>
                <a:gd name="connsiteX29" fmla="*/ 42181 w 60416"/>
                <a:gd name="connsiteY29" fmla="*/ 34315 h 90573"/>
                <a:gd name="connsiteX30" fmla="*/ 46551 w 60416"/>
                <a:gd name="connsiteY30" fmla="*/ 23733 h 90573"/>
                <a:gd name="connsiteX31" fmla="*/ 42181 w 60416"/>
                <a:gd name="connsiteY31" fmla="*/ 13151 h 90573"/>
                <a:gd name="connsiteX32" fmla="*/ 30208 w 60416"/>
                <a:gd name="connsiteY32" fmla="*/ 9355 h 90573"/>
                <a:gd name="connsiteX33" fmla="*/ 18177 w 60416"/>
                <a:gd name="connsiteY33" fmla="*/ 13151 h 90573"/>
                <a:gd name="connsiteX34" fmla="*/ 13925 w 60416"/>
                <a:gd name="connsiteY34" fmla="*/ 23733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16" h="90573">
                  <a:moveTo>
                    <a:pt x="30208" y="47423"/>
                  </a:moveTo>
                  <a:cubicBezTo>
                    <a:pt x="24543" y="47423"/>
                    <a:pt x="20086" y="48925"/>
                    <a:pt x="16808" y="51927"/>
                  </a:cubicBezTo>
                  <a:cubicBezTo>
                    <a:pt x="13590" y="54930"/>
                    <a:pt x="11973" y="59059"/>
                    <a:pt x="11973" y="64328"/>
                  </a:cubicBezTo>
                  <a:cubicBezTo>
                    <a:pt x="11973" y="69583"/>
                    <a:pt x="13590" y="73712"/>
                    <a:pt x="16808" y="76715"/>
                  </a:cubicBezTo>
                  <a:cubicBezTo>
                    <a:pt x="20086" y="79717"/>
                    <a:pt x="24543" y="81219"/>
                    <a:pt x="30208" y="81219"/>
                  </a:cubicBezTo>
                  <a:cubicBezTo>
                    <a:pt x="35874" y="81219"/>
                    <a:pt x="40331" y="79717"/>
                    <a:pt x="43594" y="76715"/>
                  </a:cubicBezTo>
                  <a:cubicBezTo>
                    <a:pt x="46871" y="73669"/>
                    <a:pt x="48503" y="69540"/>
                    <a:pt x="48503" y="64328"/>
                  </a:cubicBezTo>
                  <a:cubicBezTo>
                    <a:pt x="48503" y="59059"/>
                    <a:pt x="46871" y="54930"/>
                    <a:pt x="43594" y="51927"/>
                  </a:cubicBezTo>
                  <a:cubicBezTo>
                    <a:pt x="40375" y="48925"/>
                    <a:pt x="35904" y="47423"/>
                    <a:pt x="30208" y="47423"/>
                  </a:cubicBezTo>
                  <a:moveTo>
                    <a:pt x="18294" y="42399"/>
                  </a:moveTo>
                  <a:cubicBezTo>
                    <a:pt x="13182" y="41144"/>
                    <a:pt x="9176" y="38790"/>
                    <a:pt x="6307" y="35311"/>
                  </a:cubicBezTo>
                  <a:cubicBezTo>
                    <a:pt x="3481" y="31846"/>
                    <a:pt x="2068" y="27617"/>
                    <a:pt x="2068" y="22622"/>
                  </a:cubicBezTo>
                  <a:cubicBezTo>
                    <a:pt x="2068" y="15649"/>
                    <a:pt x="4559" y="10134"/>
                    <a:pt x="9555" y="6078"/>
                  </a:cubicBezTo>
                  <a:cubicBezTo>
                    <a:pt x="14594" y="2021"/>
                    <a:pt x="21484" y="0"/>
                    <a:pt x="30208" y="0"/>
                  </a:cubicBezTo>
                  <a:cubicBezTo>
                    <a:pt x="38977" y="0"/>
                    <a:pt x="45866" y="2021"/>
                    <a:pt x="50862" y="6078"/>
                  </a:cubicBezTo>
                  <a:cubicBezTo>
                    <a:pt x="55858" y="10134"/>
                    <a:pt x="58349" y="15649"/>
                    <a:pt x="58349" y="22622"/>
                  </a:cubicBezTo>
                  <a:cubicBezTo>
                    <a:pt x="58349" y="27617"/>
                    <a:pt x="56907" y="31846"/>
                    <a:pt x="54037" y="35311"/>
                  </a:cubicBezTo>
                  <a:cubicBezTo>
                    <a:pt x="51212" y="38790"/>
                    <a:pt x="47265" y="41144"/>
                    <a:pt x="42181" y="42399"/>
                  </a:cubicBezTo>
                  <a:cubicBezTo>
                    <a:pt x="47934" y="43713"/>
                    <a:pt x="52391" y="46312"/>
                    <a:pt x="55581" y="50166"/>
                  </a:cubicBezTo>
                  <a:cubicBezTo>
                    <a:pt x="58800" y="54021"/>
                    <a:pt x="60417" y="58741"/>
                    <a:pt x="60417" y="64328"/>
                  </a:cubicBezTo>
                  <a:cubicBezTo>
                    <a:pt x="60417" y="72788"/>
                    <a:pt x="57795" y="79284"/>
                    <a:pt x="52566" y="83803"/>
                  </a:cubicBezTo>
                  <a:cubicBezTo>
                    <a:pt x="47366" y="88321"/>
                    <a:pt x="39924" y="90574"/>
                    <a:pt x="30208" y="90574"/>
                  </a:cubicBezTo>
                  <a:cubicBezTo>
                    <a:pt x="20493" y="90574"/>
                    <a:pt x="13021" y="88321"/>
                    <a:pt x="7792" y="83803"/>
                  </a:cubicBezTo>
                  <a:cubicBezTo>
                    <a:pt x="2593" y="79284"/>
                    <a:pt x="0" y="72788"/>
                    <a:pt x="0" y="64328"/>
                  </a:cubicBezTo>
                  <a:cubicBezTo>
                    <a:pt x="0" y="58741"/>
                    <a:pt x="1617" y="54021"/>
                    <a:pt x="4836" y="50166"/>
                  </a:cubicBezTo>
                  <a:cubicBezTo>
                    <a:pt x="8055" y="46312"/>
                    <a:pt x="12541" y="43713"/>
                    <a:pt x="18294" y="42399"/>
                  </a:cubicBezTo>
                  <a:moveTo>
                    <a:pt x="13925" y="23733"/>
                  </a:moveTo>
                  <a:cubicBezTo>
                    <a:pt x="13925" y="28252"/>
                    <a:pt x="15337" y="31789"/>
                    <a:pt x="18177" y="34315"/>
                  </a:cubicBezTo>
                  <a:cubicBezTo>
                    <a:pt x="21047" y="36856"/>
                    <a:pt x="25052" y="38126"/>
                    <a:pt x="30208" y="38126"/>
                  </a:cubicBezTo>
                  <a:cubicBezTo>
                    <a:pt x="35321" y="38126"/>
                    <a:pt x="39312" y="36856"/>
                    <a:pt x="42181" y="34315"/>
                  </a:cubicBezTo>
                  <a:cubicBezTo>
                    <a:pt x="45094" y="31789"/>
                    <a:pt x="46551" y="28252"/>
                    <a:pt x="46551" y="23733"/>
                  </a:cubicBezTo>
                  <a:cubicBezTo>
                    <a:pt x="46551" y="19215"/>
                    <a:pt x="45094" y="15678"/>
                    <a:pt x="42181" y="13151"/>
                  </a:cubicBezTo>
                  <a:cubicBezTo>
                    <a:pt x="39312" y="10625"/>
                    <a:pt x="35321" y="9355"/>
                    <a:pt x="30208" y="9355"/>
                  </a:cubicBezTo>
                  <a:cubicBezTo>
                    <a:pt x="25052" y="9355"/>
                    <a:pt x="21047" y="10625"/>
                    <a:pt x="18177" y="13151"/>
                  </a:cubicBezTo>
                  <a:cubicBezTo>
                    <a:pt x="15337" y="15678"/>
                    <a:pt x="13925" y="19215"/>
                    <a:pt x="13925" y="237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="" xmlns:a16="http://schemas.microsoft.com/office/drawing/2014/main" id="{08503D38-A86A-5288-7867-02A13EEBB313}"/>
                </a:ext>
              </a:extLst>
            </p:cNvPr>
            <p:cNvSpPr/>
            <p:nvPr/>
          </p:nvSpPr>
          <p:spPr>
            <a:xfrm>
              <a:off x="2923375" y="3902393"/>
              <a:ext cx="52449" cy="87310"/>
            </a:xfrm>
            <a:custGeom>
              <a:avLst/>
              <a:gdLst>
                <a:gd name="connsiteX0" fmla="*/ 1704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76 w 52449"/>
                <a:gd name="connsiteY6" fmla="*/ 0 h 87310"/>
                <a:gd name="connsiteX7" fmla="*/ 32976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04 w 52449"/>
                <a:gd name="connsiteY10" fmla="*/ 87311 h 87310"/>
                <a:gd name="connsiteX11" fmla="*/ 1704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04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76" y="0"/>
                  </a:lnTo>
                  <a:lnTo>
                    <a:pt x="32976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04" y="87311"/>
                  </a:lnTo>
                  <a:lnTo>
                    <a:pt x="1704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1B3A6D23-54AD-9A53-CC98-503AC5957926}"/>
                </a:ext>
              </a:extLst>
            </p:cNvPr>
            <p:cNvSpPr/>
            <p:nvPr/>
          </p:nvSpPr>
          <p:spPr>
            <a:xfrm>
              <a:off x="2999902" y="3974849"/>
              <a:ext cx="12438" cy="14854"/>
            </a:xfrm>
            <a:custGeom>
              <a:avLst/>
              <a:gdLst>
                <a:gd name="connsiteX0" fmla="*/ 0 w 12438"/>
                <a:gd name="connsiteY0" fmla="*/ 0 h 14854"/>
                <a:gd name="connsiteX1" fmla="*/ 12439 w 12438"/>
                <a:gd name="connsiteY1" fmla="*/ 0 h 14854"/>
                <a:gd name="connsiteX2" fmla="*/ 12439 w 12438"/>
                <a:gd name="connsiteY2" fmla="*/ 14855 h 14854"/>
                <a:gd name="connsiteX3" fmla="*/ 0 w 12438"/>
                <a:gd name="connsiteY3" fmla="*/ 14855 h 14854"/>
                <a:gd name="connsiteX4" fmla="*/ 0 w 1243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" h="14854">
                  <a:moveTo>
                    <a:pt x="0" y="0"/>
                  </a:moveTo>
                  <a:lnTo>
                    <a:pt x="12439" y="0"/>
                  </a:lnTo>
                  <a:lnTo>
                    <a:pt x="1243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="" xmlns:a16="http://schemas.microsoft.com/office/drawing/2014/main" id="{26C86DC3-BF6B-11C8-954F-D59D77E2743C}"/>
                </a:ext>
              </a:extLst>
            </p:cNvPr>
            <p:cNvSpPr/>
            <p:nvPr/>
          </p:nvSpPr>
          <p:spPr>
            <a:xfrm>
              <a:off x="3033344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7" y="24325"/>
                    <a:pt x="11987" y="33305"/>
                    <a:pt x="11987" y="45316"/>
                  </a:cubicBezTo>
                  <a:cubicBezTo>
                    <a:pt x="11987" y="57283"/>
                    <a:pt x="13517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="" xmlns:a16="http://schemas.microsoft.com/office/drawing/2014/main" id="{A8955549-64E2-53F3-0971-EF89122FA584}"/>
                </a:ext>
              </a:extLst>
            </p:cNvPr>
            <p:cNvSpPr/>
            <p:nvPr/>
          </p:nvSpPr>
          <p:spPr>
            <a:xfrm>
              <a:off x="3267845" y="3902393"/>
              <a:ext cx="52464" cy="87310"/>
            </a:xfrm>
            <a:custGeom>
              <a:avLst/>
              <a:gdLst>
                <a:gd name="connsiteX0" fmla="*/ 1719 w 52464"/>
                <a:gd name="connsiteY0" fmla="*/ 77364 h 87310"/>
                <a:gd name="connsiteX1" fmla="*/ 21193 w 52464"/>
                <a:gd name="connsiteY1" fmla="*/ 77364 h 87310"/>
                <a:gd name="connsiteX2" fmla="*/ 21193 w 52464"/>
                <a:gd name="connsiteY2" fmla="*/ 10755 h 87310"/>
                <a:gd name="connsiteX3" fmla="*/ 0 w 52464"/>
                <a:gd name="connsiteY3" fmla="*/ 14970 h 87310"/>
                <a:gd name="connsiteX4" fmla="*/ 0 w 52464"/>
                <a:gd name="connsiteY4" fmla="*/ 4215 h 87310"/>
                <a:gd name="connsiteX5" fmla="*/ 21076 w 52464"/>
                <a:gd name="connsiteY5" fmla="*/ 0 h 87310"/>
                <a:gd name="connsiteX6" fmla="*/ 32990 w 52464"/>
                <a:gd name="connsiteY6" fmla="*/ 0 h 87310"/>
                <a:gd name="connsiteX7" fmla="*/ 32990 w 52464"/>
                <a:gd name="connsiteY7" fmla="*/ 77364 h 87310"/>
                <a:gd name="connsiteX8" fmla="*/ 52464 w 52464"/>
                <a:gd name="connsiteY8" fmla="*/ 77364 h 87310"/>
                <a:gd name="connsiteX9" fmla="*/ 52464 w 52464"/>
                <a:gd name="connsiteY9" fmla="*/ 87311 h 87310"/>
                <a:gd name="connsiteX10" fmla="*/ 1719 w 52464"/>
                <a:gd name="connsiteY10" fmla="*/ 87311 h 87310"/>
                <a:gd name="connsiteX11" fmla="*/ 1719 w 52464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4" h="87310">
                  <a:moveTo>
                    <a:pt x="1719" y="77364"/>
                  </a:moveTo>
                  <a:lnTo>
                    <a:pt x="21193" y="77364"/>
                  </a:lnTo>
                  <a:lnTo>
                    <a:pt x="21193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76" y="0"/>
                  </a:lnTo>
                  <a:lnTo>
                    <a:pt x="32990" y="0"/>
                  </a:lnTo>
                  <a:lnTo>
                    <a:pt x="32990" y="77364"/>
                  </a:lnTo>
                  <a:lnTo>
                    <a:pt x="52464" y="77364"/>
                  </a:lnTo>
                  <a:lnTo>
                    <a:pt x="52464" y="87311"/>
                  </a:lnTo>
                  <a:lnTo>
                    <a:pt x="1719" y="87311"/>
                  </a:lnTo>
                  <a:lnTo>
                    <a:pt x="1719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="" xmlns:a16="http://schemas.microsoft.com/office/drawing/2014/main" id="{631964C9-2DEB-0F90-BF74-A9359A70CB57}"/>
                </a:ext>
              </a:extLst>
            </p:cNvPr>
            <p:cNvSpPr/>
            <p:nvPr/>
          </p:nvSpPr>
          <p:spPr>
            <a:xfrm>
              <a:off x="334437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="" xmlns:a16="http://schemas.microsoft.com/office/drawing/2014/main" id="{D9C5B568-C99D-F661-AD88-2CB0C0546778}"/>
                </a:ext>
              </a:extLst>
            </p:cNvPr>
            <p:cNvSpPr/>
            <p:nvPr/>
          </p:nvSpPr>
          <p:spPr>
            <a:xfrm>
              <a:off x="3378716" y="3900820"/>
              <a:ext cx="55931" cy="88884"/>
            </a:xfrm>
            <a:custGeom>
              <a:avLst/>
              <a:gdLst>
                <a:gd name="connsiteX0" fmla="*/ 14332 w 55931"/>
                <a:gd name="connsiteY0" fmla="*/ 78938 h 88884"/>
                <a:gd name="connsiteX1" fmla="*/ 55931 w 55931"/>
                <a:gd name="connsiteY1" fmla="*/ 78938 h 88884"/>
                <a:gd name="connsiteX2" fmla="*/ 55931 w 55931"/>
                <a:gd name="connsiteY2" fmla="*/ 88884 h 88884"/>
                <a:gd name="connsiteX3" fmla="*/ 0 w 55931"/>
                <a:gd name="connsiteY3" fmla="*/ 88884 h 88884"/>
                <a:gd name="connsiteX4" fmla="*/ 0 w 55931"/>
                <a:gd name="connsiteY4" fmla="*/ 78938 h 88884"/>
                <a:gd name="connsiteX5" fmla="*/ 18469 w 55931"/>
                <a:gd name="connsiteY5" fmla="*/ 60286 h 88884"/>
                <a:gd name="connsiteX6" fmla="*/ 33224 w 55931"/>
                <a:gd name="connsiteY6" fmla="*/ 45142 h 88884"/>
                <a:gd name="connsiteX7" fmla="*/ 41191 w 55931"/>
                <a:gd name="connsiteY7" fmla="*/ 34387 h 88884"/>
                <a:gd name="connsiteX8" fmla="*/ 43492 w 55931"/>
                <a:gd name="connsiteY8" fmla="*/ 25668 h 88884"/>
                <a:gd name="connsiteX9" fmla="*/ 38526 w 55931"/>
                <a:gd name="connsiteY9" fmla="*/ 14321 h 88884"/>
                <a:gd name="connsiteX10" fmla="*/ 25723 w 55931"/>
                <a:gd name="connsiteY10" fmla="*/ 9932 h 88884"/>
                <a:gd name="connsiteX11" fmla="*/ 13866 w 55931"/>
                <a:gd name="connsiteY11" fmla="*/ 11867 h 88884"/>
                <a:gd name="connsiteX12" fmla="*/ 597 w 55931"/>
                <a:gd name="connsiteY12" fmla="*/ 17713 h 88884"/>
                <a:gd name="connsiteX13" fmla="*/ 597 w 55931"/>
                <a:gd name="connsiteY13" fmla="*/ 5789 h 88884"/>
                <a:gd name="connsiteX14" fmla="*/ 14041 w 55931"/>
                <a:gd name="connsiteY14" fmla="*/ 1458 h 88884"/>
                <a:gd name="connsiteX15" fmla="*/ 25489 w 55931"/>
                <a:gd name="connsiteY15" fmla="*/ 0 h 88884"/>
                <a:gd name="connsiteX16" fmla="*/ 47323 w 55931"/>
                <a:gd name="connsiteY16" fmla="*/ 6785 h 88884"/>
                <a:gd name="connsiteX17" fmla="*/ 55465 w 55931"/>
                <a:gd name="connsiteY17" fmla="*/ 24903 h 88884"/>
                <a:gd name="connsiteX18" fmla="*/ 53397 w 55931"/>
                <a:gd name="connsiteY18" fmla="*/ 35138 h 88884"/>
                <a:gd name="connsiteX19" fmla="*/ 46027 w 55931"/>
                <a:gd name="connsiteY19" fmla="*/ 46485 h 88884"/>
                <a:gd name="connsiteX20" fmla="*/ 36647 w 55931"/>
                <a:gd name="connsiteY20" fmla="*/ 56316 h 88884"/>
                <a:gd name="connsiteX21" fmla="*/ 14332 w 55931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1" h="88884">
                  <a:moveTo>
                    <a:pt x="14332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4" y="47409"/>
                    <a:pt x="33224" y="45142"/>
                  </a:cubicBezTo>
                  <a:cubicBezTo>
                    <a:pt x="37040" y="40884"/>
                    <a:pt x="39690" y="37303"/>
                    <a:pt x="41191" y="34387"/>
                  </a:cubicBezTo>
                  <a:cubicBezTo>
                    <a:pt x="42720" y="31428"/>
                    <a:pt x="43492" y="28512"/>
                    <a:pt x="43492" y="25668"/>
                  </a:cubicBezTo>
                  <a:cubicBezTo>
                    <a:pt x="43492" y="21034"/>
                    <a:pt x="41832" y="17251"/>
                    <a:pt x="38526" y="14321"/>
                  </a:cubicBezTo>
                  <a:cubicBezTo>
                    <a:pt x="35263" y="11390"/>
                    <a:pt x="30995" y="9932"/>
                    <a:pt x="25723" y="9932"/>
                  </a:cubicBezTo>
                  <a:cubicBezTo>
                    <a:pt x="21979" y="9932"/>
                    <a:pt x="18032" y="10582"/>
                    <a:pt x="13866" y="11867"/>
                  </a:cubicBezTo>
                  <a:cubicBezTo>
                    <a:pt x="9744" y="13151"/>
                    <a:pt x="5317" y="15100"/>
                    <a:pt x="597" y="17713"/>
                  </a:cubicBezTo>
                  <a:lnTo>
                    <a:pt x="597" y="5789"/>
                  </a:lnTo>
                  <a:cubicBezTo>
                    <a:pt x="5389" y="3869"/>
                    <a:pt x="9875" y="2425"/>
                    <a:pt x="14041" y="1458"/>
                  </a:cubicBezTo>
                  <a:cubicBezTo>
                    <a:pt x="18221" y="491"/>
                    <a:pt x="22038" y="0"/>
                    <a:pt x="25489" y="0"/>
                  </a:cubicBezTo>
                  <a:cubicBezTo>
                    <a:pt x="34622" y="0"/>
                    <a:pt x="41890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7" y="35138"/>
                  </a:cubicBezTo>
                  <a:cubicBezTo>
                    <a:pt x="52057" y="38328"/>
                    <a:pt x="49595" y="42111"/>
                    <a:pt x="46027" y="46485"/>
                  </a:cubicBezTo>
                  <a:cubicBezTo>
                    <a:pt x="45036" y="47625"/>
                    <a:pt x="41904" y="50903"/>
                    <a:pt x="36647" y="56316"/>
                  </a:cubicBezTo>
                  <a:cubicBezTo>
                    <a:pt x="31374" y="61701"/>
                    <a:pt x="23931" y="69237"/>
                    <a:pt x="14332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="" xmlns:a16="http://schemas.microsoft.com/office/drawing/2014/main" id="{E8AF94F3-244F-BFAB-C889-497D5D858A22}"/>
                </a:ext>
              </a:extLst>
            </p:cNvPr>
            <p:cNvSpPr/>
            <p:nvPr/>
          </p:nvSpPr>
          <p:spPr>
            <a:xfrm>
              <a:off x="2113122" y="4063994"/>
              <a:ext cx="69593" cy="62754"/>
            </a:xfrm>
            <a:custGeom>
              <a:avLst/>
              <a:gdLst>
                <a:gd name="connsiteX0" fmla="*/ 69593 w 69593"/>
                <a:gd name="connsiteY0" fmla="*/ 9124 h 62754"/>
                <a:gd name="connsiteX1" fmla="*/ 67204 w 69593"/>
                <a:gd name="connsiteY1" fmla="*/ 15071 h 62754"/>
                <a:gd name="connsiteX2" fmla="*/ 62092 w 69593"/>
                <a:gd name="connsiteY2" fmla="*/ 17179 h 62754"/>
                <a:gd name="connsiteX3" fmla="*/ 58130 w 69593"/>
                <a:gd name="connsiteY3" fmla="*/ 15692 h 62754"/>
                <a:gd name="connsiteX4" fmla="*/ 56761 w 69593"/>
                <a:gd name="connsiteY4" fmla="*/ 12300 h 62754"/>
                <a:gd name="connsiteX5" fmla="*/ 58684 w 69593"/>
                <a:gd name="connsiteY5" fmla="*/ 7507 h 62754"/>
                <a:gd name="connsiteX6" fmla="*/ 63461 w 69593"/>
                <a:gd name="connsiteY6" fmla="*/ 4793 h 62754"/>
                <a:gd name="connsiteX7" fmla="*/ 56499 w 69593"/>
                <a:gd name="connsiteY7" fmla="*/ 3046 h 62754"/>
                <a:gd name="connsiteX8" fmla="*/ 51372 w 69593"/>
                <a:gd name="connsiteY8" fmla="*/ 4461 h 62754"/>
                <a:gd name="connsiteX9" fmla="*/ 47629 w 69593"/>
                <a:gd name="connsiteY9" fmla="*/ 7709 h 62754"/>
                <a:gd name="connsiteX10" fmla="*/ 45036 w 69593"/>
                <a:gd name="connsiteY10" fmla="*/ 12170 h 62754"/>
                <a:gd name="connsiteX11" fmla="*/ 43390 w 69593"/>
                <a:gd name="connsiteY11" fmla="*/ 16298 h 62754"/>
                <a:gd name="connsiteX12" fmla="*/ 42647 w 69593"/>
                <a:gd name="connsiteY12" fmla="*/ 19402 h 62754"/>
                <a:gd name="connsiteX13" fmla="*/ 37870 w 69593"/>
                <a:gd name="connsiteY13" fmla="*/ 38343 h 62754"/>
                <a:gd name="connsiteX14" fmla="*/ 35554 w 69593"/>
                <a:gd name="connsiteY14" fmla="*/ 50513 h 62754"/>
                <a:gd name="connsiteX15" fmla="*/ 37462 w 69593"/>
                <a:gd name="connsiteY15" fmla="*/ 57081 h 62754"/>
                <a:gd name="connsiteX16" fmla="*/ 43186 w 69593"/>
                <a:gd name="connsiteY16" fmla="*/ 59651 h 62754"/>
                <a:gd name="connsiteX17" fmla="*/ 46390 w 69593"/>
                <a:gd name="connsiteY17" fmla="*/ 59232 h 62754"/>
                <a:gd name="connsiteX18" fmla="*/ 50279 w 69593"/>
                <a:gd name="connsiteY18" fmla="*/ 57543 h 62754"/>
                <a:gd name="connsiteX19" fmla="*/ 54518 w 69593"/>
                <a:gd name="connsiteY19" fmla="*/ 54367 h 62754"/>
                <a:gd name="connsiteX20" fmla="*/ 58538 w 69593"/>
                <a:gd name="connsiteY20" fmla="*/ 49098 h 62754"/>
                <a:gd name="connsiteX21" fmla="*/ 61815 w 69593"/>
                <a:gd name="connsiteY21" fmla="*/ 41519 h 62754"/>
                <a:gd name="connsiteX22" fmla="*/ 63592 w 69593"/>
                <a:gd name="connsiteY22" fmla="*/ 40032 h 62754"/>
                <a:gd name="connsiteX23" fmla="*/ 65296 w 69593"/>
                <a:gd name="connsiteY23" fmla="*/ 41389 h 62754"/>
                <a:gd name="connsiteX24" fmla="*/ 64335 w 69593"/>
                <a:gd name="connsiteY24" fmla="*/ 44969 h 62754"/>
                <a:gd name="connsiteX25" fmla="*/ 61480 w 69593"/>
                <a:gd name="connsiteY25" fmla="*/ 50440 h 62754"/>
                <a:gd name="connsiteX26" fmla="*/ 57038 w 69593"/>
                <a:gd name="connsiteY26" fmla="*/ 56258 h 62754"/>
                <a:gd name="connsiteX27" fmla="*/ 50760 w 69593"/>
                <a:gd name="connsiteY27" fmla="*/ 60863 h 62754"/>
                <a:gd name="connsiteX28" fmla="*/ 42924 w 69593"/>
                <a:gd name="connsiteY28" fmla="*/ 62755 h 62754"/>
                <a:gd name="connsiteX29" fmla="*/ 33165 w 69593"/>
                <a:gd name="connsiteY29" fmla="*/ 59651 h 62754"/>
                <a:gd name="connsiteX30" fmla="*/ 27834 w 69593"/>
                <a:gd name="connsiteY30" fmla="*/ 52202 h 62754"/>
                <a:gd name="connsiteX31" fmla="*/ 27019 w 69593"/>
                <a:gd name="connsiteY31" fmla="*/ 53631 h 62754"/>
                <a:gd name="connsiteX32" fmla="*/ 25111 w 69593"/>
                <a:gd name="connsiteY32" fmla="*/ 56258 h 62754"/>
                <a:gd name="connsiteX33" fmla="*/ 22168 w 69593"/>
                <a:gd name="connsiteY33" fmla="*/ 59377 h 62754"/>
                <a:gd name="connsiteX34" fmla="*/ 18149 w 69593"/>
                <a:gd name="connsiteY34" fmla="*/ 61672 h 62754"/>
                <a:gd name="connsiteX35" fmla="*/ 13167 w 69593"/>
                <a:gd name="connsiteY35" fmla="*/ 62755 h 62754"/>
                <a:gd name="connsiteX36" fmla="*/ 6962 w 69593"/>
                <a:gd name="connsiteY36" fmla="*/ 61802 h 62754"/>
                <a:gd name="connsiteX37" fmla="*/ 2054 w 69593"/>
                <a:gd name="connsiteY37" fmla="*/ 58698 h 62754"/>
                <a:gd name="connsiteX38" fmla="*/ 0 w 69593"/>
                <a:gd name="connsiteY38" fmla="*/ 53559 h 62754"/>
                <a:gd name="connsiteX39" fmla="*/ 2258 w 69593"/>
                <a:gd name="connsiteY39" fmla="*/ 47943 h 62754"/>
                <a:gd name="connsiteX40" fmla="*/ 7705 w 69593"/>
                <a:gd name="connsiteY40" fmla="*/ 45575 h 62754"/>
                <a:gd name="connsiteX41" fmla="*/ 11259 w 69593"/>
                <a:gd name="connsiteY41" fmla="*/ 46730 h 62754"/>
                <a:gd name="connsiteX42" fmla="*/ 12890 w 69593"/>
                <a:gd name="connsiteY42" fmla="*/ 50383 h 62754"/>
                <a:gd name="connsiteX43" fmla="*/ 10982 w 69593"/>
                <a:gd name="connsiteY43" fmla="*/ 55248 h 62754"/>
                <a:gd name="connsiteX44" fmla="*/ 6350 w 69593"/>
                <a:gd name="connsiteY44" fmla="*/ 57890 h 62754"/>
                <a:gd name="connsiteX45" fmla="*/ 13298 w 69593"/>
                <a:gd name="connsiteY45" fmla="*/ 59651 h 62754"/>
                <a:gd name="connsiteX46" fmla="*/ 21353 w 69593"/>
                <a:gd name="connsiteY46" fmla="*/ 55724 h 62754"/>
                <a:gd name="connsiteX47" fmla="*/ 26611 w 69593"/>
                <a:gd name="connsiteY47" fmla="*/ 45243 h 62754"/>
                <a:gd name="connsiteX48" fmla="*/ 32481 w 69593"/>
                <a:gd name="connsiteY48" fmla="*/ 22448 h 62754"/>
                <a:gd name="connsiteX49" fmla="*/ 34112 w 69593"/>
                <a:gd name="connsiteY49" fmla="*/ 12300 h 62754"/>
                <a:gd name="connsiteX50" fmla="*/ 33369 w 69593"/>
                <a:gd name="connsiteY50" fmla="*/ 7507 h 62754"/>
                <a:gd name="connsiteX51" fmla="*/ 31315 w 69593"/>
                <a:gd name="connsiteY51" fmla="*/ 4663 h 62754"/>
                <a:gd name="connsiteX52" fmla="*/ 28927 w 69593"/>
                <a:gd name="connsiteY52" fmla="*/ 3378 h 62754"/>
                <a:gd name="connsiteX53" fmla="*/ 26611 w 69593"/>
                <a:gd name="connsiteY53" fmla="*/ 3046 h 62754"/>
                <a:gd name="connsiteX54" fmla="*/ 22241 w 69593"/>
                <a:gd name="connsiteY54" fmla="*/ 3854 h 62754"/>
                <a:gd name="connsiteX55" fmla="*/ 17260 w 69593"/>
                <a:gd name="connsiteY55" fmla="*/ 6554 h 62754"/>
                <a:gd name="connsiteX56" fmla="*/ 12075 w 69593"/>
                <a:gd name="connsiteY56" fmla="*/ 12170 h 62754"/>
                <a:gd name="connsiteX57" fmla="*/ 7851 w 69593"/>
                <a:gd name="connsiteY57" fmla="*/ 21164 h 62754"/>
                <a:gd name="connsiteX58" fmla="*/ 6001 w 69593"/>
                <a:gd name="connsiteY58" fmla="*/ 22723 h 62754"/>
                <a:gd name="connsiteX59" fmla="*/ 4370 w 69593"/>
                <a:gd name="connsiteY59" fmla="*/ 21294 h 62754"/>
                <a:gd name="connsiteX60" fmla="*/ 5258 w 69593"/>
                <a:gd name="connsiteY60" fmla="*/ 17785 h 62754"/>
                <a:gd name="connsiteX61" fmla="*/ 8113 w 69593"/>
                <a:gd name="connsiteY61" fmla="*/ 12300 h 62754"/>
                <a:gd name="connsiteX62" fmla="*/ 12628 w 69593"/>
                <a:gd name="connsiteY62" fmla="*/ 6554 h 62754"/>
                <a:gd name="connsiteX63" fmla="*/ 18964 w 69593"/>
                <a:gd name="connsiteY63" fmla="*/ 1891 h 62754"/>
                <a:gd name="connsiteX64" fmla="*/ 26888 w 69593"/>
                <a:gd name="connsiteY64" fmla="*/ 0 h 62754"/>
                <a:gd name="connsiteX65" fmla="*/ 30500 w 69593"/>
                <a:gd name="connsiteY65" fmla="*/ 404 h 62754"/>
                <a:gd name="connsiteX66" fmla="*/ 34520 w 69593"/>
                <a:gd name="connsiteY66" fmla="*/ 1761 h 62754"/>
                <a:gd name="connsiteX67" fmla="*/ 38758 w 69593"/>
                <a:gd name="connsiteY67" fmla="*/ 4995 h 62754"/>
                <a:gd name="connsiteX68" fmla="*/ 41963 w 69593"/>
                <a:gd name="connsiteY68" fmla="*/ 10481 h 62754"/>
                <a:gd name="connsiteX69" fmla="*/ 43871 w 69593"/>
                <a:gd name="connsiteY69" fmla="*/ 7435 h 62754"/>
                <a:gd name="connsiteX70" fmla="*/ 46813 w 69593"/>
                <a:gd name="connsiteY70" fmla="*/ 4129 h 62754"/>
                <a:gd name="connsiteX71" fmla="*/ 51168 w 69593"/>
                <a:gd name="connsiteY71" fmla="*/ 1140 h 62754"/>
                <a:gd name="connsiteX72" fmla="*/ 56630 w 69593"/>
                <a:gd name="connsiteY72" fmla="*/ 0 h 62754"/>
                <a:gd name="connsiteX73" fmla="*/ 62165 w 69593"/>
                <a:gd name="connsiteY73" fmla="*/ 736 h 62754"/>
                <a:gd name="connsiteX74" fmla="*/ 67204 w 69593"/>
                <a:gd name="connsiteY74" fmla="*/ 3652 h 62754"/>
                <a:gd name="connsiteX75" fmla="*/ 69593 w 69593"/>
                <a:gd name="connsiteY75" fmla="*/ 9124 h 6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9593" h="62754">
                  <a:moveTo>
                    <a:pt x="69593" y="9124"/>
                  </a:moveTo>
                  <a:cubicBezTo>
                    <a:pt x="69593" y="11650"/>
                    <a:pt x="68792" y="13642"/>
                    <a:pt x="67204" y="15071"/>
                  </a:cubicBezTo>
                  <a:cubicBezTo>
                    <a:pt x="65617" y="16472"/>
                    <a:pt x="63913" y="17179"/>
                    <a:pt x="62092" y="17179"/>
                  </a:cubicBezTo>
                  <a:cubicBezTo>
                    <a:pt x="60359" y="17179"/>
                    <a:pt x="59048" y="16688"/>
                    <a:pt x="58130" y="15692"/>
                  </a:cubicBezTo>
                  <a:cubicBezTo>
                    <a:pt x="57213" y="14696"/>
                    <a:pt x="56761" y="13570"/>
                    <a:pt x="56761" y="12300"/>
                  </a:cubicBezTo>
                  <a:cubicBezTo>
                    <a:pt x="56761" y="10582"/>
                    <a:pt x="57402" y="8994"/>
                    <a:pt x="58684" y="7507"/>
                  </a:cubicBezTo>
                  <a:cubicBezTo>
                    <a:pt x="59951" y="6020"/>
                    <a:pt x="61553" y="5110"/>
                    <a:pt x="63461" y="4793"/>
                  </a:cubicBezTo>
                  <a:cubicBezTo>
                    <a:pt x="61597" y="3624"/>
                    <a:pt x="59281" y="3046"/>
                    <a:pt x="56499" y="3046"/>
                  </a:cubicBezTo>
                  <a:cubicBezTo>
                    <a:pt x="54678" y="3046"/>
                    <a:pt x="52959" y="3522"/>
                    <a:pt x="51372" y="4461"/>
                  </a:cubicBezTo>
                  <a:cubicBezTo>
                    <a:pt x="49828" y="5399"/>
                    <a:pt x="48575" y="6482"/>
                    <a:pt x="47629" y="7709"/>
                  </a:cubicBezTo>
                  <a:cubicBezTo>
                    <a:pt x="46711" y="8922"/>
                    <a:pt x="45852" y="10409"/>
                    <a:pt x="45036" y="12170"/>
                  </a:cubicBezTo>
                  <a:cubicBezTo>
                    <a:pt x="44264" y="13888"/>
                    <a:pt x="43711" y="15259"/>
                    <a:pt x="43390" y="16298"/>
                  </a:cubicBezTo>
                  <a:cubicBezTo>
                    <a:pt x="43113" y="17295"/>
                    <a:pt x="42866" y="18320"/>
                    <a:pt x="42647" y="19402"/>
                  </a:cubicBezTo>
                  <a:lnTo>
                    <a:pt x="37870" y="38343"/>
                  </a:lnTo>
                  <a:cubicBezTo>
                    <a:pt x="36326" y="44334"/>
                    <a:pt x="35554" y="48390"/>
                    <a:pt x="35554" y="50513"/>
                  </a:cubicBezTo>
                  <a:cubicBezTo>
                    <a:pt x="35554" y="53126"/>
                    <a:pt x="36195" y="55320"/>
                    <a:pt x="37462" y="57081"/>
                  </a:cubicBezTo>
                  <a:cubicBezTo>
                    <a:pt x="38729" y="58799"/>
                    <a:pt x="40637" y="59651"/>
                    <a:pt x="43186" y="59651"/>
                  </a:cubicBezTo>
                  <a:cubicBezTo>
                    <a:pt x="44191" y="59651"/>
                    <a:pt x="45255" y="59507"/>
                    <a:pt x="46390" y="59232"/>
                  </a:cubicBezTo>
                  <a:cubicBezTo>
                    <a:pt x="47541" y="58929"/>
                    <a:pt x="48838" y="58366"/>
                    <a:pt x="50279" y="57543"/>
                  </a:cubicBezTo>
                  <a:cubicBezTo>
                    <a:pt x="51780" y="56691"/>
                    <a:pt x="53193" y="55623"/>
                    <a:pt x="54518" y="54367"/>
                  </a:cubicBezTo>
                  <a:cubicBezTo>
                    <a:pt x="55873" y="53054"/>
                    <a:pt x="57213" y="51307"/>
                    <a:pt x="58538" y="49098"/>
                  </a:cubicBezTo>
                  <a:cubicBezTo>
                    <a:pt x="59863" y="46889"/>
                    <a:pt x="60956" y="44363"/>
                    <a:pt x="61815" y="41519"/>
                  </a:cubicBezTo>
                  <a:cubicBezTo>
                    <a:pt x="62092" y="40523"/>
                    <a:pt x="62675" y="40032"/>
                    <a:pt x="63592" y="40032"/>
                  </a:cubicBezTo>
                  <a:cubicBezTo>
                    <a:pt x="64728" y="40032"/>
                    <a:pt x="65296" y="40479"/>
                    <a:pt x="65296" y="41389"/>
                  </a:cubicBezTo>
                  <a:cubicBezTo>
                    <a:pt x="65296" y="42154"/>
                    <a:pt x="64976" y="43338"/>
                    <a:pt x="64335" y="44969"/>
                  </a:cubicBezTo>
                  <a:cubicBezTo>
                    <a:pt x="63752" y="46543"/>
                    <a:pt x="62806" y="48376"/>
                    <a:pt x="61480" y="50440"/>
                  </a:cubicBezTo>
                  <a:cubicBezTo>
                    <a:pt x="60213" y="52476"/>
                    <a:pt x="58727" y="54410"/>
                    <a:pt x="57038" y="56258"/>
                  </a:cubicBezTo>
                  <a:cubicBezTo>
                    <a:pt x="55363" y="58063"/>
                    <a:pt x="53265" y="59607"/>
                    <a:pt x="50760" y="60863"/>
                  </a:cubicBezTo>
                  <a:cubicBezTo>
                    <a:pt x="48269" y="62119"/>
                    <a:pt x="45648" y="62755"/>
                    <a:pt x="42924" y="62755"/>
                  </a:cubicBezTo>
                  <a:cubicBezTo>
                    <a:pt x="39006" y="62755"/>
                    <a:pt x="35758" y="61715"/>
                    <a:pt x="33165" y="59651"/>
                  </a:cubicBezTo>
                  <a:cubicBezTo>
                    <a:pt x="30573" y="57572"/>
                    <a:pt x="28796" y="55089"/>
                    <a:pt x="27834" y="52202"/>
                  </a:cubicBezTo>
                  <a:cubicBezTo>
                    <a:pt x="27616" y="52606"/>
                    <a:pt x="27339" y="53082"/>
                    <a:pt x="27019" y="53631"/>
                  </a:cubicBezTo>
                  <a:cubicBezTo>
                    <a:pt x="26698" y="54165"/>
                    <a:pt x="26057" y="55046"/>
                    <a:pt x="25111" y="56258"/>
                  </a:cubicBezTo>
                  <a:cubicBezTo>
                    <a:pt x="24193" y="57428"/>
                    <a:pt x="23217" y="58467"/>
                    <a:pt x="22168" y="59377"/>
                  </a:cubicBezTo>
                  <a:cubicBezTo>
                    <a:pt x="21134" y="60228"/>
                    <a:pt x="19794" y="60994"/>
                    <a:pt x="18149" y="61672"/>
                  </a:cubicBezTo>
                  <a:cubicBezTo>
                    <a:pt x="16561" y="62394"/>
                    <a:pt x="14900" y="62755"/>
                    <a:pt x="13167" y="62755"/>
                  </a:cubicBezTo>
                  <a:cubicBezTo>
                    <a:pt x="10982" y="62755"/>
                    <a:pt x="8914" y="62437"/>
                    <a:pt x="6962" y="61802"/>
                  </a:cubicBezTo>
                  <a:cubicBezTo>
                    <a:pt x="5054" y="61181"/>
                    <a:pt x="3408" y="60142"/>
                    <a:pt x="2054" y="58698"/>
                  </a:cubicBezTo>
                  <a:cubicBezTo>
                    <a:pt x="685" y="57254"/>
                    <a:pt x="0" y="55537"/>
                    <a:pt x="0" y="53559"/>
                  </a:cubicBezTo>
                  <a:cubicBezTo>
                    <a:pt x="0" y="51350"/>
                    <a:pt x="757" y="49473"/>
                    <a:pt x="2258" y="47943"/>
                  </a:cubicBezTo>
                  <a:cubicBezTo>
                    <a:pt x="3802" y="46369"/>
                    <a:pt x="5622" y="45575"/>
                    <a:pt x="7705" y="45575"/>
                  </a:cubicBezTo>
                  <a:cubicBezTo>
                    <a:pt x="9031" y="45575"/>
                    <a:pt x="10210" y="45965"/>
                    <a:pt x="11259" y="46730"/>
                  </a:cubicBezTo>
                  <a:cubicBezTo>
                    <a:pt x="12351" y="47495"/>
                    <a:pt x="12890" y="48708"/>
                    <a:pt x="12890" y="50383"/>
                  </a:cubicBezTo>
                  <a:cubicBezTo>
                    <a:pt x="12890" y="52231"/>
                    <a:pt x="12249" y="53847"/>
                    <a:pt x="10982" y="55248"/>
                  </a:cubicBezTo>
                  <a:cubicBezTo>
                    <a:pt x="9715" y="56648"/>
                    <a:pt x="8171" y="57529"/>
                    <a:pt x="6350" y="57890"/>
                  </a:cubicBezTo>
                  <a:cubicBezTo>
                    <a:pt x="8215" y="59059"/>
                    <a:pt x="10531" y="59651"/>
                    <a:pt x="13298" y="59651"/>
                  </a:cubicBezTo>
                  <a:cubicBezTo>
                    <a:pt x="16313" y="59651"/>
                    <a:pt x="18993" y="58337"/>
                    <a:pt x="21353" y="55724"/>
                  </a:cubicBezTo>
                  <a:cubicBezTo>
                    <a:pt x="23727" y="53111"/>
                    <a:pt x="25475" y="49618"/>
                    <a:pt x="26611" y="45243"/>
                  </a:cubicBezTo>
                  <a:cubicBezTo>
                    <a:pt x="29422" y="34734"/>
                    <a:pt x="31388" y="27140"/>
                    <a:pt x="32481" y="22448"/>
                  </a:cubicBezTo>
                  <a:cubicBezTo>
                    <a:pt x="33573" y="17713"/>
                    <a:pt x="34112" y="14335"/>
                    <a:pt x="34112" y="12300"/>
                  </a:cubicBezTo>
                  <a:cubicBezTo>
                    <a:pt x="34112" y="10409"/>
                    <a:pt x="33864" y="8821"/>
                    <a:pt x="33369" y="7507"/>
                  </a:cubicBezTo>
                  <a:cubicBezTo>
                    <a:pt x="32859" y="6193"/>
                    <a:pt x="32175" y="5255"/>
                    <a:pt x="31315" y="4663"/>
                  </a:cubicBezTo>
                  <a:cubicBezTo>
                    <a:pt x="30500" y="4028"/>
                    <a:pt x="29699" y="3595"/>
                    <a:pt x="28927" y="3378"/>
                  </a:cubicBezTo>
                  <a:cubicBezTo>
                    <a:pt x="28198" y="3161"/>
                    <a:pt x="27427" y="3046"/>
                    <a:pt x="26611" y="3046"/>
                  </a:cubicBezTo>
                  <a:cubicBezTo>
                    <a:pt x="25242" y="3046"/>
                    <a:pt x="23785" y="3320"/>
                    <a:pt x="22241" y="3854"/>
                  </a:cubicBezTo>
                  <a:cubicBezTo>
                    <a:pt x="20741" y="4389"/>
                    <a:pt x="19081" y="5298"/>
                    <a:pt x="17260" y="6554"/>
                  </a:cubicBezTo>
                  <a:cubicBezTo>
                    <a:pt x="15483" y="7781"/>
                    <a:pt x="13750" y="9643"/>
                    <a:pt x="12075" y="12170"/>
                  </a:cubicBezTo>
                  <a:cubicBezTo>
                    <a:pt x="10400" y="14696"/>
                    <a:pt x="8987" y="17685"/>
                    <a:pt x="7851" y="21164"/>
                  </a:cubicBezTo>
                  <a:cubicBezTo>
                    <a:pt x="7618" y="22203"/>
                    <a:pt x="7006" y="22723"/>
                    <a:pt x="6001" y="22723"/>
                  </a:cubicBezTo>
                  <a:cubicBezTo>
                    <a:pt x="4909" y="22679"/>
                    <a:pt x="4370" y="22203"/>
                    <a:pt x="4370" y="21294"/>
                  </a:cubicBezTo>
                  <a:cubicBezTo>
                    <a:pt x="4370" y="20528"/>
                    <a:pt x="4661" y="19359"/>
                    <a:pt x="5258" y="17785"/>
                  </a:cubicBezTo>
                  <a:cubicBezTo>
                    <a:pt x="5884" y="16154"/>
                    <a:pt x="6846" y="14335"/>
                    <a:pt x="8113" y="12300"/>
                  </a:cubicBezTo>
                  <a:cubicBezTo>
                    <a:pt x="9438" y="10279"/>
                    <a:pt x="10939" y="8359"/>
                    <a:pt x="12628" y="6554"/>
                  </a:cubicBezTo>
                  <a:cubicBezTo>
                    <a:pt x="14361" y="4706"/>
                    <a:pt x="16473" y="3147"/>
                    <a:pt x="18964" y="1891"/>
                  </a:cubicBezTo>
                  <a:cubicBezTo>
                    <a:pt x="21513" y="635"/>
                    <a:pt x="24164" y="0"/>
                    <a:pt x="26888" y="0"/>
                  </a:cubicBezTo>
                  <a:cubicBezTo>
                    <a:pt x="28111" y="0"/>
                    <a:pt x="29320" y="130"/>
                    <a:pt x="30500" y="404"/>
                  </a:cubicBezTo>
                  <a:cubicBezTo>
                    <a:pt x="31723" y="621"/>
                    <a:pt x="33063" y="1083"/>
                    <a:pt x="34520" y="1761"/>
                  </a:cubicBezTo>
                  <a:cubicBezTo>
                    <a:pt x="36020" y="2440"/>
                    <a:pt x="37433" y="3508"/>
                    <a:pt x="38758" y="4995"/>
                  </a:cubicBezTo>
                  <a:cubicBezTo>
                    <a:pt x="40084" y="6482"/>
                    <a:pt x="41147" y="8315"/>
                    <a:pt x="41963" y="10481"/>
                  </a:cubicBezTo>
                  <a:cubicBezTo>
                    <a:pt x="42502" y="9441"/>
                    <a:pt x="43142" y="8431"/>
                    <a:pt x="43871" y="7435"/>
                  </a:cubicBezTo>
                  <a:cubicBezTo>
                    <a:pt x="44643" y="6439"/>
                    <a:pt x="45633" y="5341"/>
                    <a:pt x="46813" y="4129"/>
                  </a:cubicBezTo>
                  <a:cubicBezTo>
                    <a:pt x="48036" y="2858"/>
                    <a:pt x="49493" y="1862"/>
                    <a:pt x="51168" y="1140"/>
                  </a:cubicBezTo>
                  <a:cubicBezTo>
                    <a:pt x="52901" y="375"/>
                    <a:pt x="54722" y="0"/>
                    <a:pt x="56630" y="0"/>
                  </a:cubicBezTo>
                  <a:cubicBezTo>
                    <a:pt x="58494" y="0"/>
                    <a:pt x="60344" y="245"/>
                    <a:pt x="62165" y="736"/>
                  </a:cubicBezTo>
                  <a:cubicBezTo>
                    <a:pt x="63985" y="1184"/>
                    <a:pt x="65661" y="2165"/>
                    <a:pt x="67204" y="3652"/>
                  </a:cubicBezTo>
                  <a:cubicBezTo>
                    <a:pt x="68792" y="5096"/>
                    <a:pt x="69593" y="6915"/>
                    <a:pt x="69593" y="912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="" xmlns:a16="http://schemas.microsoft.com/office/drawing/2014/main" id="{B9986FB5-1B13-55D3-6DDC-11A21F93C946}"/>
                </a:ext>
              </a:extLst>
            </p:cNvPr>
            <p:cNvSpPr/>
            <p:nvPr/>
          </p:nvSpPr>
          <p:spPr>
            <a:xfrm>
              <a:off x="700712" y="363959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="" xmlns:a16="http://schemas.microsoft.com/office/drawing/2014/main" id="{089201DD-97EF-D03F-EB95-9B24657694F7}"/>
                </a:ext>
              </a:extLst>
            </p:cNvPr>
            <p:cNvSpPr/>
            <p:nvPr/>
          </p:nvSpPr>
          <p:spPr>
            <a:xfrm>
              <a:off x="700712" y="3351156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="" xmlns:a16="http://schemas.microsoft.com/office/drawing/2014/main" id="{D93FA79C-B53A-8A80-D5F7-CAA039ADFBB8}"/>
                </a:ext>
              </a:extLst>
            </p:cNvPr>
            <p:cNvSpPr/>
            <p:nvPr/>
          </p:nvSpPr>
          <p:spPr>
            <a:xfrm>
              <a:off x="700712" y="3062739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="" xmlns:a16="http://schemas.microsoft.com/office/drawing/2014/main" id="{0D24CDC8-9B00-5752-0879-DB379D787B4C}"/>
                </a:ext>
              </a:extLst>
            </p:cNvPr>
            <p:cNvSpPr/>
            <p:nvPr/>
          </p:nvSpPr>
          <p:spPr>
            <a:xfrm>
              <a:off x="700712" y="277431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="" xmlns:a16="http://schemas.microsoft.com/office/drawing/2014/main" id="{B5C017EE-C985-B79B-E1AE-D21AF095D377}"/>
                </a:ext>
              </a:extLst>
            </p:cNvPr>
            <p:cNvSpPr/>
            <p:nvPr/>
          </p:nvSpPr>
          <p:spPr>
            <a:xfrm>
              <a:off x="700712" y="2485889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="" xmlns:a16="http://schemas.microsoft.com/office/drawing/2014/main" id="{B367F8A7-3BE8-41D7-38E8-B10AD0304570}"/>
                </a:ext>
              </a:extLst>
            </p:cNvPr>
            <p:cNvSpPr/>
            <p:nvPr/>
          </p:nvSpPr>
          <p:spPr>
            <a:xfrm>
              <a:off x="700712" y="219746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="" xmlns:a16="http://schemas.microsoft.com/office/drawing/2014/main" id="{66D7A030-3545-72F2-8B72-5EB9826EA7D6}"/>
                </a:ext>
              </a:extLst>
            </p:cNvPr>
            <p:cNvSpPr/>
            <p:nvPr/>
          </p:nvSpPr>
          <p:spPr>
            <a:xfrm>
              <a:off x="700712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="" xmlns:a16="http://schemas.microsoft.com/office/drawing/2014/main" id="{EA35F1B1-066A-93E3-BE7C-549B0FB18373}"/>
                </a:ext>
              </a:extLst>
            </p:cNvPr>
            <p:cNvSpPr/>
            <p:nvPr/>
          </p:nvSpPr>
          <p:spPr>
            <a:xfrm>
              <a:off x="700712" y="363959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8FA5EB02-181A-C2E6-4786-CC66A4C566D3}"/>
                </a:ext>
              </a:extLst>
            </p:cNvPr>
            <p:cNvSpPr/>
            <p:nvPr/>
          </p:nvSpPr>
          <p:spPr>
            <a:xfrm>
              <a:off x="700712" y="3351156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="" xmlns:a16="http://schemas.microsoft.com/office/drawing/2014/main" id="{3986A563-4C71-0C98-B1C5-DCCA72D73B2E}"/>
                </a:ext>
              </a:extLst>
            </p:cNvPr>
            <p:cNvSpPr/>
            <p:nvPr/>
          </p:nvSpPr>
          <p:spPr>
            <a:xfrm>
              <a:off x="700712" y="306273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9736ABF2-B54F-2640-C1EB-C63D8A5C4024}"/>
                </a:ext>
              </a:extLst>
            </p:cNvPr>
            <p:cNvSpPr/>
            <p:nvPr/>
          </p:nvSpPr>
          <p:spPr>
            <a:xfrm>
              <a:off x="700712" y="277431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="" xmlns:a16="http://schemas.microsoft.com/office/drawing/2014/main" id="{AA79B4D6-19B2-7666-E4ED-5B40FECA325C}"/>
                </a:ext>
              </a:extLst>
            </p:cNvPr>
            <p:cNvSpPr/>
            <p:nvPr/>
          </p:nvSpPr>
          <p:spPr>
            <a:xfrm>
              <a:off x="700712" y="248588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="" xmlns:a16="http://schemas.microsoft.com/office/drawing/2014/main" id="{2EE3E999-1508-8C4B-8BD2-F4A9F8EC08DC}"/>
                </a:ext>
              </a:extLst>
            </p:cNvPr>
            <p:cNvSpPr/>
            <p:nvPr/>
          </p:nvSpPr>
          <p:spPr>
            <a:xfrm>
              <a:off x="700712" y="219746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="" xmlns:a16="http://schemas.microsoft.com/office/drawing/2014/main" id="{1911337E-6377-D193-7FEB-187F8857BDC7}"/>
                </a:ext>
              </a:extLst>
            </p:cNvPr>
            <p:cNvSpPr/>
            <p:nvPr/>
          </p:nvSpPr>
          <p:spPr>
            <a:xfrm>
              <a:off x="378221" y="3640735"/>
              <a:ext cx="75642" cy="9932"/>
            </a:xfrm>
            <a:custGeom>
              <a:avLst/>
              <a:gdLst>
                <a:gd name="connsiteX0" fmla="*/ 0 w 75642"/>
                <a:gd name="connsiteY0" fmla="*/ 0 h 9932"/>
                <a:gd name="connsiteX1" fmla="*/ 75642 w 75642"/>
                <a:gd name="connsiteY1" fmla="*/ 0 h 9932"/>
                <a:gd name="connsiteX2" fmla="*/ 75642 w 75642"/>
                <a:gd name="connsiteY2" fmla="*/ 9932 h 9932"/>
                <a:gd name="connsiteX3" fmla="*/ 0 w 75642"/>
                <a:gd name="connsiteY3" fmla="*/ 9932 h 9932"/>
                <a:gd name="connsiteX4" fmla="*/ 0 w 75642"/>
                <a:gd name="connsiteY4" fmla="*/ 0 h 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32">
                  <a:moveTo>
                    <a:pt x="0" y="0"/>
                  </a:moveTo>
                  <a:lnTo>
                    <a:pt x="75642" y="0"/>
                  </a:lnTo>
                  <a:lnTo>
                    <a:pt x="75642" y="9932"/>
                  </a:lnTo>
                  <a:lnTo>
                    <a:pt x="0" y="9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="" xmlns:a16="http://schemas.microsoft.com/office/drawing/2014/main" id="{39544C38-C00B-73A2-2AE7-7CB5E2E8A142}"/>
                </a:ext>
              </a:extLst>
            </p:cNvPr>
            <p:cNvSpPr/>
            <p:nvPr/>
          </p:nvSpPr>
          <p:spPr>
            <a:xfrm>
              <a:off x="479942" y="3595939"/>
              <a:ext cx="52452" cy="87311"/>
            </a:xfrm>
            <a:custGeom>
              <a:avLst/>
              <a:gdLst>
                <a:gd name="connsiteX0" fmla="*/ 1710 w 52452"/>
                <a:gd name="connsiteY0" fmla="*/ 77364 h 87311"/>
                <a:gd name="connsiteX1" fmla="*/ 21181 w 52452"/>
                <a:gd name="connsiteY1" fmla="*/ 77364 h 87311"/>
                <a:gd name="connsiteX2" fmla="*/ 21181 w 52452"/>
                <a:gd name="connsiteY2" fmla="*/ 10755 h 87311"/>
                <a:gd name="connsiteX3" fmla="*/ 0 w 52452"/>
                <a:gd name="connsiteY3" fmla="*/ 14970 h 87311"/>
                <a:gd name="connsiteX4" fmla="*/ 0 w 52452"/>
                <a:gd name="connsiteY4" fmla="*/ 4201 h 87311"/>
                <a:gd name="connsiteX5" fmla="*/ 21063 w 52452"/>
                <a:gd name="connsiteY5" fmla="*/ 0 h 87311"/>
                <a:gd name="connsiteX6" fmla="*/ 32982 w 52452"/>
                <a:gd name="connsiteY6" fmla="*/ 0 h 87311"/>
                <a:gd name="connsiteX7" fmla="*/ 32982 w 52452"/>
                <a:gd name="connsiteY7" fmla="*/ 77364 h 87311"/>
                <a:gd name="connsiteX8" fmla="*/ 52453 w 52452"/>
                <a:gd name="connsiteY8" fmla="*/ 77364 h 87311"/>
                <a:gd name="connsiteX9" fmla="*/ 52453 w 52452"/>
                <a:gd name="connsiteY9" fmla="*/ 87311 h 87311"/>
                <a:gd name="connsiteX10" fmla="*/ 1710 w 52452"/>
                <a:gd name="connsiteY10" fmla="*/ 87311 h 87311"/>
                <a:gd name="connsiteX11" fmla="*/ 1710 w 52452"/>
                <a:gd name="connsiteY11" fmla="*/ 77364 h 8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11">
                  <a:moveTo>
                    <a:pt x="1710" y="77364"/>
                  </a:moveTo>
                  <a:lnTo>
                    <a:pt x="21181" y="77364"/>
                  </a:lnTo>
                  <a:lnTo>
                    <a:pt x="21181" y="10755"/>
                  </a:lnTo>
                  <a:lnTo>
                    <a:pt x="0" y="14970"/>
                  </a:lnTo>
                  <a:lnTo>
                    <a:pt x="0" y="4201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64"/>
                  </a:lnTo>
                  <a:lnTo>
                    <a:pt x="52453" y="77364"/>
                  </a:lnTo>
                  <a:lnTo>
                    <a:pt x="52453" y="87311"/>
                  </a:lnTo>
                  <a:lnTo>
                    <a:pt x="1710" y="87311"/>
                  </a:lnTo>
                  <a:lnTo>
                    <a:pt x="1710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="" xmlns:a16="http://schemas.microsoft.com/office/drawing/2014/main" id="{D72A8121-DA4E-986A-CAC5-2EA0E08D7255}"/>
                </a:ext>
              </a:extLst>
            </p:cNvPr>
            <p:cNvSpPr/>
            <p:nvPr/>
          </p:nvSpPr>
          <p:spPr>
            <a:xfrm>
              <a:off x="556469" y="3668395"/>
              <a:ext cx="12448" cy="14855"/>
            </a:xfrm>
            <a:custGeom>
              <a:avLst/>
              <a:gdLst>
                <a:gd name="connsiteX0" fmla="*/ 0 w 12448"/>
                <a:gd name="connsiteY0" fmla="*/ 0 h 14855"/>
                <a:gd name="connsiteX1" fmla="*/ 12449 w 12448"/>
                <a:gd name="connsiteY1" fmla="*/ 0 h 14855"/>
                <a:gd name="connsiteX2" fmla="*/ 12449 w 12448"/>
                <a:gd name="connsiteY2" fmla="*/ 14855 h 14855"/>
                <a:gd name="connsiteX3" fmla="*/ 0 w 12448"/>
                <a:gd name="connsiteY3" fmla="*/ 14855 h 14855"/>
                <a:gd name="connsiteX4" fmla="*/ 0 w 12448"/>
                <a:gd name="connsiteY4" fmla="*/ 0 h 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5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="" xmlns:a16="http://schemas.microsoft.com/office/drawing/2014/main" id="{681B09AD-EDE9-3450-0598-527CC10E123E}"/>
                </a:ext>
              </a:extLst>
            </p:cNvPr>
            <p:cNvSpPr/>
            <p:nvPr/>
          </p:nvSpPr>
          <p:spPr>
            <a:xfrm>
              <a:off x="591280" y="3595939"/>
              <a:ext cx="56996" cy="89000"/>
            </a:xfrm>
            <a:custGeom>
              <a:avLst/>
              <a:gdLst>
                <a:gd name="connsiteX0" fmla="*/ 3717 w 56996"/>
                <a:gd name="connsiteY0" fmla="*/ 0 h 89000"/>
                <a:gd name="connsiteX1" fmla="*/ 50507 w 56996"/>
                <a:gd name="connsiteY1" fmla="*/ 0 h 89000"/>
                <a:gd name="connsiteX2" fmla="*/ 50507 w 56996"/>
                <a:gd name="connsiteY2" fmla="*/ 9932 h 89000"/>
                <a:gd name="connsiteX3" fmla="*/ 14632 w 56996"/>
                <a:gd name="connsiteY3" fmla="*/ 9932 h 89000"/>
                <a:gd name="connsiteX4" fmla="*/ 14632 w 56996"/>
                <a:gd name="connsiteY4" fmla="*/ 31341 h 89000"/>
                <a:gd name="connsiteX5" fmla="*/ 19825 w 56996"/>
                <a:gd name="connsiteY5" fmla="*/ 30057 h 89000"/>
                <a:gd name="connsiteX6" fmla="*/ 25017 w 56996"/>
                <a:gd name="connsiteY6" fmla="*/ 29580 h 89000"/>
                <a:gd name="connsiteX7" fmla="*/ 48383 w 56996"/>
                <a:gd name="connsiteY7" fmla="*/ 37592 h 89000"/>
                <a:gd name="connsiteX8" fmla="*/ 56997 w 56996"/>
                <a:gd name="connsiteY8" fmla="*/ 59290 h 89000"/>
                <a:gd name="connsiteX9" fmla="*/ 48147 w 56996"/>
                <a:gd name="connsiteY9" fmla="*/ 81219 h 89000"/>
                <a:gd name="connsiteX10" fmla="*/ 23188 w 56996"/>
                <a:gd name="connsiteY10" fmla="*/ 89000 h 89000"/>
                <a:gd name="connsiteX11" fmla="*/ 11861 w 56996"/>
                <a:gd name="connsiteY11" fmla="*/ 88062 h 89000"/>
                <a:gd name="connsiteX12" fmla="*/ 0 w 56996"/>
                <a:gd name="connsiteY12" fmla="*/ 85261 h 89000"/>
                <a:gd name="connsiteX13" fmla="*/ 0 w 56996"/>
                <a:gd name="connsiteY13" fmla="*/ 73380 h 89000"/>
                <a:gd name="connsiteX14" fmla="*/ 10975 w 56996"/>
                <a:gd name="connsiteY14" fmla="*/ 77653 h 89000"/>
                <a:gd name="connsiteX15" fmla="*/ 22952 w 56996"/>
                <a:gd name="connsiteY15" fmla="*/ 79053 h 89000"/>
                <a:gd name="connsiteX16" fmla="*/ 39120 w 56996"/>
                <a:gd name="connsiteY16" fmla="*/ 73741 h 89000"/>
                <a:gd name="connsiteX17" fmla="*/ 45078 w 56996"/>
                <a:gd name="connsiteY17" fmla="*/ 59290 h 89000"/>
                <a:gd name="connsiteX18" fmla="*/ 39120 w 56996"/>
                <a:gd name="connsiteY18" fmla="*/ 44854 h 89000"/>
                <a:gd name="connsiteX19" fmla="*/ 22952 w 56996"/>
                <a:gd name="connsiteY19" fmla="*/ 39527 h 89000"/>
                <a:gd name="connsiteX20" fmla="*/ 13394 w 56996"/>
                <a:gd name="connsiteY20" fmla="*/ 40581 h 89000"/>
                <a:gd name="connsiteX21" fmla="*/ 3717 w 56996"/>
                <a:gd name="connsiteY21" fmla="*/ 43858 h 89000"/>
                <a:gd name="connsiteX22" fmla="*/ 3717 w 56996"/>
                <a:gd name="connsiteY22" fmla="*/ 0 h 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0">
                  <a:moveTo>
                    <a:pt x="3717" y="0"/>
                  </a:moveTo>
                  <a:lnTo>
                    <a:pt x="50507" y="0"/>
                  </a:lnTo>
                  <a:lnTo>
                    <a:pt x="50507" y="9932"/>
                  </a:lnTo>
                  <a:lnTo>
                    <a:pt x="14632" y="9932"/>
                  </a:lnTo>
                  <a:lnTo>
                    <a:pt x="14632" y="31341"/>
                  </a:lnTo>
                  <a:cubicBezTo>
                    <a:pt x="16364" y="30749"/>
                    <a:pt x="18094" y="30331"/>
                    <a:pt x="19825" y="30057"/>
                  </a:cubicBezTo>
                  <a:cubicBezTo>
                    <a:pt x="21557" y="29739"/>
                    <a:pt x="23287" y="29580"/>
                    <a:pt x="25017" y="29580"/>
                  </a:cubicBezTo>
                  <a:cubicBezTo>
                    <a:pt x="34850" y="29580"/>
                    <a:pt x="42640" y="32251"/>
                    <a:pt x="48383" y="37592"/>
                  </a:cubicBezTo>
                  <a:cubicBezTo>
                    <a:pt x="54126" y="42934"/>
                    <a:pt x="56997" y="50166"/>
                    <a:pt x="56997" y="59290"/>
                  </a:cubicBezTo>
                  <a:cubicBezTo>
                    <a:pt x="56997" y="68688"/>
                    <a:pt x="54047" y="75993"/>
                    <a:pt x="48147" y="81219"/>
                  </a:cubicBezTo>
                  <a:cubicBezTo>
                    <a:pt x="42247" y="86402"/>
                    <a:pt x="33927" y="89000"/>
                    <a:pt x="23188" y="89000"/>
                  </a:cubicBezTo>
                  <a:cubicBezTo>
                    <a:pt x="19490" y="89000"/>
                    <a:pt x="15715" y="88682"/>
                    <a:pt x="11861" y="88062"/>
                  </a:cubicBezTo>
                  <a:cubicBezTo>
                    <a:pt x="8044" y="87441"/>
                    <a:pt x="4091" y="86503"/>
                    <a:pt x="0" y="85261"/>
                  </a:cubicBezTo>
                  <a:lnTo>
                    <a:pt x="0" y="73380"/>
                  </a:lnTo>
                  <a:cubicBezTo>
                    <a:pt x="3541" y="75300"/>
                    <a:pt x="7198" y="76715"/>
                    <a:pt x="10975" y="77653"/>
                  </a:cubicBezTo>
                  <a:cubicBezTo>
                    <a:pt x="14752" y="78591"/>
                    <a:pt x="18744" y="79053"/>
                    <a:pt x="22952" y="79053"/>
                  </a:cubicBezTo>
                  <a:cubicBezTo>
                    <a:pt x="29757" y="79053"/>
                    <a:pt x="35146" y="77278"/>
                    <a:pt x="39120" y="73741"/>
                  </a:cubicBezTo>
                  <a:cubicBezTo>
                    <a:pt x="43091" y="70189"/>
                    <a:pt x="45078" y="65368"/>
                    <a:pt x="45078" y="59290"/>
                  </a:cubicBezTo>
                  <a:cubicBezTo>
                    <a:pt x="45078" y="53212"/>
                    <a:pt x="43091" y="48391"/>
                    <a:pt x="39120" y="44854"/>
                  </a:cubicBezTo>
                  <a:cubicBezTo>
                    <a:pt x="35146" y="41303"/>
                    <a:pt x="29757" y="39527"/>
                    <a:pt x="22952" y="39527"/>
                  </a:cubicBezTo>
                  <a:cubicBezTo>
                    <a:pt x="19767" y="39527"/>
                    <a:pt x="16580" y="39873"/>
                    <a:pt x="13394" y="40581"/>
                  </a:cubicBezTo>
                  <a:cubicBezTo>
                    <a:pt x="10247" y="41288"/>
                    <a:pt x="7022" y="42371"/>
                    <a:pt x="3717" y="43858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="" xmlns:a16="http://schemas.microsoft.com/office/drawing/2014/main" id="{2408EC6A-E723-C6BB-A10A-4517A5CECAFE}"/>
                </a:ext>
              </a:extLst>
            </p:cNvPr>
            <p:cNvSpPr/>
            <p:nvPr/>
          </p:nvSpPr>
          <p:spPr>
            <a:xfrm>
              <a:off x="375684" y="3352297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6 h 9946"/>
                <a:gd name="connsiteX3" fmla="*/ 0 w 75642"/>
                <a:gd name="connsiteY3" fmla="*/ 9946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6"/>
                  </a:lnTo>
                  <a:lnTo>
                    <a:pt x="0" y="9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="" xmlns:a16="http://schemas.microsoft.com/office/drawing/2014/main" id="{E6BAFEDB-9EDA-9132-A0B4-679DC67BA46F}"/>
                </a:ext>
              </a:extLst>
            </p:cNvPr>
            <p:cNvSpPr/>
            <p:nvPr/>
          </p:nvSpPr>
          <p:spPr>
            <a:xfrm>
              <a:off x="477405" y="3307508"/>
              <a:ext cx="52452" cy="87303"/>
            </a:xfrm>
            <a:custGeom>
              <a:avLst/>
              <a:gdLst>
                <a:gd name="connsiteX0" fmla="*/ 1711 w 52452"/>
                <a:gd name="connsiteY0" fmla="*/ 77371 h 87303"/>
                <a:gd name="connsiteX1" fmla="*/ 21181 w 52452"/>
                <a:gd name="connsiteY1" fmla="*/ 77371 h 87303"/>
                <a:gd name="connsiteX2" fmla="*/ 21181 w 52452"/>
                <a:gd name="connsiteY2" fmla="*/ 10762 h 87303"/>
                <a:gd name="connsiteX3" fmla="*/ 0 w 52452"/>
                <a:gd name="connsiteY3" fmla="*/ 14978 h 87303"/>
                <a:gd name="connsiteX4" fmla="*/ 0 w 52452"/>
                <a:gd name="connsiteY4" fmla="*/ 4208 h 87303"/>
                <a:gd name="connsiteX5" fmla="*/ 21063 w 52452"/>
                <a:gd name="connsiteY5" fmla="*/ 0 h 87303"/>
                <a:gd name="connsiteX6" fmla="*/ 32982 w 52452"/>
                <a:gd name="connsiteY6" fmla="*/ 0 h 87303"/>
                <a:gd name="connsiteX7" fmla="*/ 32982 w 52452"/>
                <a:gd name="connsiteY7" fmla="*/ 77371 h 87303"/>
                <a:gd name="connsiteX8" fmla="*/ 52453 w 52452"/>
                <a:gd name="connsiteY8" fmla="*/ 77371 h 87303"/>
                <a:gd name="connsiteX9" fmla="*/ 52453 w 52452"/>
                <a:gd name="connsiteY9" fmla="*/ 87304 h 87303"/>
                <a:gd name="connsiteX10" fmla="*/ 1711 w 52452"/>
                <a:gd name="connsiteY10" fmla="*/ 87304 h 87303"/>
                <a:gd name="connsiteX11" fmla="*/ 1711 w 52452"/>
                <a:gd name="connsiteY11" fmla="*/ 77371 h 8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03">
                  <a:moveTo>
                    <a:pt x="1711" y="77371"/>
                  </a:moveTo>
                  <a:lnTo>
                    <a:pt x="21181" y="77371"/>
                  </a:lnTo>
                  <a:lnTo>
                    <a:pt x="21181" y="10762"/>
                  </a:lnTo>
                  <a:lnTo>
                    <a:pt x="0" y="14978"/>
                  </a:lnTo>
                  <a:lnTo>
                    <a:pt x="0" y="4208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71"/>
                  </a:lnTo>
                  <a:lnTo>
                    <a:pt x="52453" y="77371"/>
                  </a:lnTo>
                  <a:lnTo>
                    <a:pt x="52453" y="87304"/>
                  </a:lnTo>
                  <a:lnTo>
                    <a:pt x="1711" y="87304"/>
                  </a:lnTo>
                  <a:lnTo>
                    <a:pt x="1711" y="77371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="" xmlns:a16="http://schemas.microsoft.com/office/drawing/2014/main" id="{DDA3C33D-5EBF-BBC5-AAB9-D1E0A14DF432}"/>
                </a:ext>
              </a:extLst>
            </p:cNvPr>
            <p:cNvSpPr/>
            <p:nvPr/>
          </p:nvSpPr>
          <p:spPr>
            <a:xfrm>
              <a:off x="553931" y="3379971"/>
              <a:ext cx="12448" cy="14840"/>
            </a:xfrm>
            <a:custGeom>
              <a:avLst/>
              <a:gdLst>
                <a:gd name="connsiteX0" fmla="*/ 0 w 12448"/>
                <a:gd name="connsiteY0" fmla="*/ 0 h 14840"/>
                <a:gd name="connsiteX1" fmla="*/ 12449 w 12448"/>
                <a:gd name="connsiteY1" fmla="*/ 0 h 14840"/>
                <a:gd name="connsiteX2" fmla="*/ 12449 w 12448"/>
                <a:gd name="connsiteY2" fmla="*/ 14841 h 14840"/>
                <a:gd name="connsiteX3" fmla="*/ 0 w 12448"/>
                <a:gd name="connsiteY3" fmla="*/ 14841 h 14840"/>
                <a:gd name="connsiteX4" fmla="*/ 0 w 12448"/>
                <a:gd name="connsiteY4" fmla="*/ 0 h 1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40">
                  <a:moveTo>
                    <a:pt x="0" y="0"/>
                  </a:moveTo>
                  <a:lnTo>
                    <a:pt x="12449" y="0"/>
                  </a:lnTo>
                  <a:lnTo>
                    <a:pt x="12449" y="14841"/>
                  </a:lnTo>
                  <a:lnTo>
                    <a:pt x="0" y="14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="" xmlns:a16="http://schemas.microsoft.com/office/drawing/2014/main" id="{B6775721-8E9F-B5A5-D899-50859D44FEF4}"/>
                </a:ext>
              </a:extLst>
            </p:cNvPr>
            <p:cNvSpPr/>
            <p:nvPr/>
          </p:nvSpPr>
          <p:spPr>
            <a:xfrm>
              <a:off x="587386" y="3305929"/>
              <a:ext cx="60890" cy="90586"/>
            </a:xfrm>
            <a:custGeom>
              <a:avLst/>
              <a:gdLst>
                <a:gd name="connsiteX0" fmla="*/ 30444 w 60890"/>
                <a:gd name="connsiteY0" fmla="*/ 9353 h 90586"/>
                <a:gd name="connsiteX1" fmla="*/ 16580 w 60890"/>
                <a:gd name="connsiteY1" fmla="*/ 18362 h 90586"/>
                <a:gd name="connsiteX2" fmla="*/ 11977 w 60890"/>
                <a:gd name="connsiteY2" fmla="*/ 45329 h 90586"/>
                <a:gd name="connsiteX3" fmla="*/ 16580 w 60890"/>
                <a:gd name="connsiteY3" fmla="*/ 72281 h 90586"/>
                <a:gd name="connsiteX4" fmla="*/ 30444 w 60890"/>
                <a:gd name="connsiteY4" fmla="*/ 81232 h 90586"/>
                <a:gd name="connsiteX5" fmla="*/ 44311 w 60890"/>
                <a:gd name="connsiteY5" fmla="*/ 72281 h 90586"/>
                <a:gd name="connsiteX6" fmla="*/ 48972 w 60890"/>
                <a:gd name="connsiteY6" fmla="*/ 45329 h 90586"/>
                <a:gd name="connsiteX7" fmla="*/ 44311 w 60890"/>
                <a:gd name="connsiteY7" fmla="*/ 18362 h 90586"/>
                <a:gd name="connsiteX8" fmla="*/ 30444 w 60890"/>
                <a:gd name="connsiteY8" fmla="*/ 9353 h 90586"/>
                <a:gd name="connsiteX9" fmla="*/ 30444 w 60890"/>
                <a:gd name="connsiteY9" fmla="*/ 0 h 90586"/>
                <a:gd name="connsiteX10" fmla="*/ 53042 w 60890"/>
                <a:gd name="connsiteY10" fmla="*/ 11634 h 90586"/>
                <a:gd name="connsiteX11" fmla="*/ 60890 w 60890"/>
                <a:gd name="connsiteY11" fmla="*/ 45329 h 90586"/>
                <a:gd name="connsiteX12" fmla="*/ 53042 w 60890"/>
                <a:gd name="connsiteY12" fmla="*/ 79009 h 90586"/>
                <a:gd name="connsiteX13" fmla="*/ 30444 w 60890"/>
                <a:gd name="connsiteY13" fmla="*/ 90587 h 90586"/>
                <a:gd name="connsiteX14" fmla="*/ 7788 w 60890"/>
                <a:gd name="connsiteY14" fmla="*/ 79009 h 90586"/>
                <a:gd name="connsiteX15" fmla="*/ 0 w 60890"/>
                <a:gd name="connsiteY15" fmla="*/ 45329 h 90586"/>
                <a:gd name="connsiteX16" fmla="*/ 7788 w 60890"/>
                <a:gd name="connsiteY16" fmla="*/ 11634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3"/>
                  </a:moveTo>
                  <a:cubicBezTo>
                    <a:pt x="24308" y="9353"/>
                    <a:pt x="19686" y="12356"/>
                    <a:pt x="16580" y="18362"/>
                  </a:cubicBezTo>
                  <a:cubicBezTo>
                    <a:pt x="13511" y="24324"/>
                    <a:pt x="11977" y="33318"/>
                    <a:pt x="11977" y="45329"/>
                  </a:cubicBezTo>
                  <a:cubicBezTo>
                    <a:pt x="11977" y="57296"/>
                    <a:pt x="13511" y="66276"/>
                    <a:pt x="16580" y="72281"/>
                  </a:cubicBezTo>
                  <a:cubicBezTo>
                    <a:pt x="19686" y="78244"/>
                    <a:pt x="24308" y="81232"/>
                    <a:pt x="30444" y="81232"/>
                  </a:cubicBezTo>
                  <a:cubicBezTo>
                    <a:pt x="36620" y="81232"/>
                    <a:pt x="41242" y="78244"/>
                    <a:pt x="44311" y="72281"/>
                  </a:cubicBezTo>
                  <a:cubicBezTo>
                    <a:pt x="47417" y="66276"/>
                    <a:pt x="48972" y="57296"/>
                    <a:pt x="48972" y="45329"/>
                  </a:cubicBezTo>
                  <a:cubicBezTo>
                    <a:pt x="48972" y="33318"/>
                    <a:pt x="47417" y="24324"/>
                    <a:pt x="44311" y="18362"/>
                  </a:cubicBezTo>
                  <a:cubicBezTo>
                    <a:pt x="41242" y="12356"/>
                    <a:pt x="36620" y="9353"/>
                    <a:pt x="30444" y="9353"/>
                  </a:cubicBezTo>
                  <a:moveTo>
                    <a:pt x="30444" y="0"/>
                  </a:moveTo>
                  <a:cubicBezTo>
                    <a:pt x="40318" y="0"/>
                    <a:pt x="47850" y="3878"/>
                    <a:pt x="53042" y="11634"/>
                  </a:cubicBezTo>
                  <a:cubicBezTo>
                    <a:pt x="58274" y="19358"/>
                    <a:pt x="60890" y="30589"/>
                    <a:pt x="60890" y="45329"/>
                  </a:cubicBezTo>
                  <a:cubicBezTo>
                    <a:pt x="60890" y="60025"/>
                    <a:pt x="58274" y="71256"/>
                    <a:pt x="53042" y="79009"/>
                  </a:cubicBezTo>
                  <a:cubicBezTo>
                    <a:pt x="47850" y="86732"/>
                    <a:pt x="40318" y="90587"/>
                    <a:pt x="30444" y="90587"/>
                  </a:cubicBezTo>
                  <a:cubicBezTo>
                    <a:pt x="20571" y="90587"/>
                    <a:pt x="13018" y="86732"/>
                    <a:pt x="7788" y="79009"/>
                  </a:cubicBezTo>
                  <a:cubicBezTo>
                    <a:pt x="2596" y="71256"/>
                    <a:pt x="0" y="60025"/>
                    <a:pt x="0" y="45329"/>
                  </a:cubicBezTo>
                  <a:cubicBezTo>
                    <a:pt x="0" y="30589"/>
                    <a:pt x="2596" y="19358"/>
                    <a:pt x="7788" y="11634"/>
                  </a:cubicBezTo>
                  <a:cubicBezTo>
                    <a:pt x="13018" y="3878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="" xmlns:a16="http://schemas.microsoft.com/office/drawing/2014/main" id="{34A696A4-23C8-7A5F-62A6-04BDE44A77C5}"/>
                </a:ext>
              </a:extLst>
            </p:cNvPr>
            <p:cNvSpPr/>
            <p:nvPr/>
          </p:nvSpPr>
          <p:spPr>
            <a:xfrm>
              <a:off x="378221" y="3063879"/>
              <a:ext cx="75642" cy="9940"/>
            </a:xfrm>
            <a:custGeom>
              <a:avLst/>
              <a:gdLst>
                <a:gd name="connsiteX0" fmla="*/ 0 w 75642"/>
                <a:gd name="connsiteY0" fmla="*/ 0 h 9940"/>
                <a:gd name="connsiteX1" fmla="*/ 75642 w 75642"/>
                <a:gd name="connsiteY1" fmla="*/ 0 h 9940"/>
                <a:gd name="connsiteX2" fmla="*/ 75642 w 75642"/>
                <a:gd name="connsiteY2" fmla="*/ 9941 h 9940"/>
                <a:gd name="connsiteX3" fmla="*/ 0 w 75642"/>
                <a:gd name="connsiteY3" fmla="*/ 9941 h 9940"/>
                <a:gd name="connsiteX4" fmla="*/ 0 w 75642"/>
                <a:gd name="connsiteY4" fmla="*/ 0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0">
                  <a:moveTo>
                    <a:pt x="0" y="0"/>
                  </a:moveTo>
                  <a:lnTo>
                    <a:pt x="75642" y="0"/>
                  </a:lnTo>
                  <a:lnTo>
                    <a:pt x="75642" y="9941"/>
                  </a:lnTo>
                  <a:lnTo>
                    <a:pt x="0" y="9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="" xmlns:a16="http://schemas.microsoft.com/office/drawing/2014/main" id="{47A930B3-033C-657F-731D-F34ADCD7C4FF}"/>
                </a:ext>
              </a:extLst>
            </p:cNvPr>
            <p:cNvSpPr/>
            <p:nvPr/>
          </p:nvSpPr>
          <p:spPr>
            <a:xfrm>
              <a:off x="474632" y="3017504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7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6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6"/>
                    <a:pt x="30444" y="90586"/>
                  </a:cubicBezTo>
                  <a:cubicBezTo>
                    <a:pt x="20572" y="90586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="" xmlns:a16="http://schemas.microsoft.com/office/drawing/2014/main" id="{7443CBF2-476F-FAF6-8493-0328D51B2A8A}"/>
                </a:ext>
              </a:extLst>
            </p:cNvPr>
            <p:cNvSpPr/>
            <p:nvPr/>
          </p:nvSpPr>
          <p:spPr>
            <a:xfrm>
              <a:off x="556469" y="3091541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B0F40908-01B3-A28A-7768-1FC09A258B3E}"/>
                </a:ext>
              </a:extLst>
            </p:cNvPr>
            <p:cNvSpPr/>
            <p:nvPr/>
          </p:nvSpPr>
          <p:spPr>
            <a:xfrm>
              <a:off x="591280" y="3019083"/>
              <a:ext cx="56996" cy="89007"/>
            </a:xfrm>
            <a:custGeom>
              <a:avLst/>
              <a:gdLst>
                <a:gd name="connsiteX0" fmla="*/ 3717 w 56996"/>
                <a:gd name="connsiteY0" fmla="*/ 0 h 89007"/>
                <a:gd name="connsiteX1" fmla="*/ 50507 w 56996"/>
                <a:gd name="connsiteY1" fmla="*/ 0 h 89007"/>
                <a:gd name="connsiteX2" fmla="*/ 50507 w 56996"/>
                <a:gd name="connsiteY2" fmla="*/ 9941 h 89007"/>
                <a:gd name="connsiteX3" fmla="*/ 14632 w 56996"/>
                <a:gd name="connsiteY3" fmla="*/ 9941 h 89007"/>
                <a:gd name="connsiteX4" fmla="*/ 14632 w 56996"/>
                <a:gd name="connsiteY4" fmla="*/ 31346 h 89007"/>
                <a:gd name="connsiteX5" fmla="*/ 19825 w 56996"/>
                <a:gd name="connsiteY5" fmla="*/ 30059 h 89007"/>
                <a:gd name="connsiteX6" fmla="*/ 25017 w 56996"/>
                <a:gd name="connsiteY6" fmla="*/ 29590 h 89007"/>
                <a:gd name="connsiteX7" fmla="*/ 48383 w 56996"/>
                <a:gd name="connsiteY7" fmla="*/ 37602 h 89007"/>
                <a:gd name="connsiteX8" fmla="*/ 56997 w 56996"/>
                <a:gd name="connsiteY8" fmla="*/ 59299 h 89007"/>
                <a:gd name="connsiteX9" fmla="*/ 48147 w 56996"/>
                <a:gd name="connsiteY9" fmla="*/ 81229 h 89007"/>
                <a:gd name="connsiteX10" fmla="*/ 23188 w 56996"/>
                <a:gd name="connsiteY10" fmla="*/ 89007 h 89007"/>
                <a:gd name="connsiteX11" fmla="*/ 11861 w 56996"/>
                <a:gd name="connsiteY11" fmla="*/ 88070 h 89007"/>
                <a:gd name="connsiteX12" fmla="*/ 0 w 56996"/>
                <a:gd name="connsiteY12" fmla="*/ 85264 h 89007"/>
                <a:gd name="connsiteX13" fmla="*/ 0 w 56996"/>
                <a:gd name="connsiteY13" fmla="*/ 73393 h 89007"/>
                <a:gd name="connsiteX14" fmla="*/ 10975 w 56996"/>
                <a:gd name="connsiteY14" fmla="*/ 77662 h 89007"/>
                <a:gd name="connsiteX15" fmla="*/ 22952 w 56996"/>
                <a:gd name="connsiteY15" fmla="*/ 79065 h 89007"/>
                <a:gd name="connsiteX16" fmla="*/ 39120 w 56996"/>
                <a:gd name="connsiteY16" fmla="*/ 73744 h 89007"/>
                <a:gd name="connsiteX17" fmla="*/ 45078 w 56996"/>
                <a:gd name="connsiteY17" fmla="*/ 59299 h 89007"/>
                <a:gd name="connsiteX18" fmla="*/ 39120 w 56996"/>
                <a:gd name="connsiteY18" fmla="*/ 44854 h 89007"/>
                <a:gd name="connsiteX19" fmla="*/ 22952 w 56996"/>
                <a:gd name="connsiteY19" fmla="*/ 39532 h 89007"/>
                <a:gd name="connsiteX20" fmla="*/ 13394 w 56996"/>
                <a:gd name="connsiteY20" fmla="*/ 40585 h 89007"/>
                <a:gd name="connsiteX21" fmla="*/ 3717 w 56996"/>
                <a:gd name="connsiteY21" fmla="*/ 43860 h 89007"/>
                <a:gd name="connsiteX22" fmla="*/ 3717 w 56996"/>
                <a:gd name="connsiteY22" fmla="*/ 0 h 8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7">
                  <a:moveTo>
                    <a:pt x="3717" y="0"/>
                  </a:moveTo>
                  <a:lnTo>
                    <a:pt x="50507" y="0"/>
                  </a:lnTo>
                  <a:lnTo>
                    <a:pt x="50507" y="9941"/>
                  </a:lnTo>
                  <a:lnTo>
                    <a:pt x="14632" y="9941"/>
                  </a:lnTo>
                  <a:lnTo>
                    <a:pt x="14632" y="31346"/>
                  </a:lnTo>
                  <a:cubicBezTo>
                    <a:pt x="16364" y="30761"/>
                    <a:pt x="18094" y="30332"/>
                    <a:pt x="19825" y="30059"/>
                  </a:cubicBezTo>
                  <a:cubicBezTo>
                    <a:pt x="21557" y="29746"/>
                    <a:pt x="23287" y="29590"/>
                    <a:pt x="25017" y="29590"/>
                  </a:cubicBezTo>
                  <a:cubicBezTo>
                    <a:pt x="34850" y="29590"/>
                    <a:pt x="42640" y="32261"/>
                    <a:pt x="48383" y="37602"/>
                  </a:cubicBezTo>
                  <a:cubicBezTo>
                    <a:pt x="54126" y="42944"/>
                    <a:pt x="56997" y="50176"/>
                    <a:pt x="56997" y="59299"/>
                  </a:cubicBezTo>
                  <a:cubicBezTo>
                    <a:pt x="56997" y="68695"/>
                    <a:pt x="54047" y="76004"/>
                    <a:pt x="48147" y="81229"/>
                  </a:cubicBezTo>
                  <a:cubicBezTo>
                    <a:pt x="42247" y="86414"/>
                    <a:pt x="33927" y="89007"/>
                    <a:pt x="23188" y="89007"/>
                  </a:cubicBezTo>
                  <a:cubicBezTo>
                    <a:pt x="19490" y="89007"/>
                    <a:pt x="15715" y="88695"/>
                    <a:pt x="11861" y="88070"/>
                  </a:cubicBezTo>
                  <a:cubicBezTo>
                    <a:pt x="8044" y="87447"/>
                    <a:pt x="4091" y="86511"/>
                    <a:pt x="0" y="85264"/>
                  </a:cubicBezTo>
                  <a:lnTo>
                    <a:pt x="0" y="73393"/>
                  </a:lnTo>
                  <a:cubicBezTo>
                    <a:pt x="3541" y="75303"/>
                    <a:pt x="7198" y="76726"/>
                    <a:pt x="10975" y="77662"/>
                  </a:cubicBezTo>
                  <a:cubicBezTo>
                    <a:pt x="14752" y="78597"/>
                    <a:pt x="18744" y="79065"/>
                    <a:pt x="22952" y="79065"/>
                  </a:cubicBezTo>
                  <a:cubicBezTo>
                    <a:pt x="29757" y="79065"/>
                    <a:pt x="35146" y="77291"/>
                    <a:pt x="39120" y="73744"/>
                  </a:cubicBezTo>
                  <a:cubicBezTo>
                    <a:pt x="43091" y="70195"/>
                    <a:pt x="45078" y="65381"/>
                    <a:pt x="45078" y="59299"/>
                  </a:cubicBezTo>
                  <a:cubicBezTo>
                    <a:pt x="45078" y="53217"/>
                    <a:pt x="43091" y="48402"/>
                    <a:pt x="39120" y="44854"/>
                  </a:cubicBezTo>
                  <a:cubicBezTo>
                    <a:pt x="35146" y="41307"/>
                    <a:pt x="29757" y="39532"/>
                    <a:pt x="22952" y="39532"/>
                  </a:cubicBezTo>
                  <a:cubicBezTo>
                    <a:pt x="19767" y="39532"/>
                    <a:pt x="16580" y="39883"/>
                    <a:pt x="13394" y="40585"/>
                  </a:cubicBezTo>
                  <a:cubicBezTo>
                    <a:pt x="10247" y="41286"/>
                    <a:pt x="7022" y="42378"/>
                    <a:pt x="3717" y="43860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349F61B6-D3C9-E77C-99B6-C312F9EA357B}"/>
                </a:ext>
              </a:extLst>
            </p:cNvPr>
            <p:cNvSpPr/>
            <p:nvPr/>
          </p:nvSpPr>
          <p:spPr>
            <a:xfrm>
              <a:off x="472095" y="2729079"/>
              <a:ext cx="60890" cy="90586"/>
            </a:xfrm>
            <a:custGeom>
              <a:avLst/>
              <a:gdLst>
                <a:gd name="connsiteX0" fmla="*/ 30446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6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6 w 60890"/>
                <a:gd name="connsiteY8" fmla="*/ 9358 h 90586"/>
                <a:gd name="connsiteX9" fmla="*/ 30446 w 60890"/>
                <a:gd name="connsiteY9" fmla="*/ 0 h 90586"/>
                <a:gd name="connsiteX10" fmla="*/ 53044 w 60890"/>
                <a:gd name="connsiteY10" fmla="*/ 11637 h 90586"/>
                <a:gd name="connsiteX11" fmla="*/ 60890 w 60890"/>
                <a:gd name="connsiteY11" fmla="*/ 45323 h 90586"/>
                <a:gd name="connsiteX12" fmla="*/ 53044 w 60890"/>
                <a:gd name="connsiteY12" fmla="*/ 79007 h 90586"/>
                <a:gd name="connsiteX13" fmla="*/ 30446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6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6" y="9358"/>
                  </a:moveTo>
                  <a:cubicBezTo>
                    <a:pt x="24310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10" y="81229"/>
                    <a:pt x="30446" y="81229"/>
                  </a:cubicBezTo>
                  <a:cubicBezTo>
                    <a:pt x="36622" y="81229"/>
                    <a:pt x="41243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3" y="12359"/>
                    <a:pt x="36622" y="9358"/>
                    <a:pt x="30446" y="9358"/>
                  </a:cubicBezTo>
                  <a:moveTo>
                    <a:pt x="30446" y="0"/>
                  </a:moveTo>
                  <a:cubicBezTo>
                    <a:pt x="40318" y="0"/>
                    <a:pt x="47851" y="3879"/>
                    <a:pt x="53044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4" y="79007"/>
                  </a:cubicBezTo>
                  <a:cubicBezTo>
                    <a:pt x="47851" y="86726"/>
                    <a:pt x="40318" y="90587"/>
                    <a:pt x="30446" y="90587"/>
                  </a:cubicBezTo>
                  <a:cubicBezTo>
                    <a:pt x="20572" y="90587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20" y="3879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="" xmlns:a16="http://schemas.microsoft.com/office/drawing/2014/main" id="{4A27E04F-6B06-CD8E-FA81-46AF1C3DFC58}"/>
                </a:ext>
              </a:extLst>
            </p:cNvPr>
            <p:cNvSpPr/>
            <p:nvPr/>
          </p:nvSpPr>
          <p:spPr>
            <a:xfrm>
              <a:off x="553931" y="2803116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="" xmlns:a16="http://schemas.microsoft.com/office/drawing/2014/main" id="{B074D19D-2AE8-A2BE-EF60-AE443D210095}"/>
                </a:ext>
              </a:extLst>
            </p:cNvPr>
            <p:cNvSpPr/>
            <p:nvPr/>
          </p:nvSpPr>
          <p:spPr>
            <a:xfrm>
              <a:off x="587386" y="2729079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2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7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2" y="57292"/>
                    <a:pt x="48972" y="45323"/>
                  </a:cubicBezTo>
                  <a:cubicBezTo>
                    <a:pt x="48972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1" y="90587"/>
                    <a:pt x="13018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18" y="3879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="" xmlns:a16="http://schemas.microsoft.com/office/drawing/2014/main" id="{6CCB9A78-7106-DF26-89F3-9FE11FB5DA12}"/>
                </a:ext>
              </a:extLst>
            </p:cNvPr>
            <p:cNvSpPr/>
            <p:nvPr/>
          </p:nvSpPr>
          <p:spPr>
            <a:xfrm>
              <a:off x="474632" y="2440654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9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9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9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1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2" y="90587"/>
                    <a:pt x="13020" y="86726"/>
                    <a:pt x="7788" y="79007"/>
                  </a:cubicBezTo>
                  <a:cubicBezTo>
                    <a:pt x="2596" y="71249"/>
                    <a:pt x="0" y="60021"/>
                    <a:pt x="0" y="45323"/>
                  </a:cubicBezTo>
                  <a:cubicBezTo>
                    <a:pt x="0" y="30585"/>
                    <a:pt x="2596" y="19358"/>
                    <a:pt x="7788" y="11639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="" xmlns:a16="http://schemas.microsoft.com/office/drawing/2014/main" id="{F27C5484-9F6E-B349-03A3-F9ED7C035EF0}"/>
                </a:ext>
              </a:extLst>
            </p:cNvPr>
            <p:cNvSpPr/>
            <p:nvPr/>
          </p:nvSpPr>
          <p:spPr>
            <a:xfrm>
              <a:off x="556469" y="2514691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="" xmlns:a16="http://schemas.microsoft.com/office/drawing/2014/main" id="{251E77DE-6EBF-B2B5-0082-E65302477C78}"/>
                </a:ext>
              </a:extLst>
            </p:cNvPr>
            <p:cNvSpPr/>
            <p:nvPr/>
          </p:nvSpPr>
          <p:spPr>
            <a:xfrm>
              <a:off x="591280" y="2442234"/>
              <a:ext cx="56996" cy="89007"/>
            </a:xfrm>
            <a:custGeom>
              <a:avLst/>
              <a:gdLst>
                <a:gd name="connsiteX0" fmla="*/ 3717 w 56996"/>
                <a:gd name="connsiteY0" fmla="*/ 0 h 89007"/>
                <a:gd name="connsiteX1" fmla="*/ 50507 w 56996"/>
                <a:gd name="connsiteY1" fmla="*/ 0 h 89007"/>
                <a:gd name="connsiteX2" fmla="*/ 50507 w 56996"/>
                <a:gd name="connsiteY2" fmla="*/ 9942 h 89007"/>
                <a:gd name="connsiteX3" fmla="*/ 14632 w 56996"/>
                <a:gd name="connsiteY3" fmla="*/ 9942 h 89007"/>
                <a:gd name="connsiteX4" fmla="*/ 14632 w 56996"/>
                <a:gd name="connsiteY4" fmla="*/ 31346 h 89007"/>
                <a:gd name="connsiteX5" fmla="*/ 19825 w 56996"/>
                <a:gd name="connsiteY5" fmla="*/ 30059 h 89007"/>
                <a:gd name="connsiteX6" fmla="*/ 25017 w 56996"/>
                <a:gd name="connsiteY6" fmla="*/ 29592 h 89007"/>
                <a:gd name="connsiteX7" fmla="*/ 48383 w 56996"/>
                <a:gd name="connsiteY7" fmla="*/ 37602 h 89007"/>
                <a:gd name="connsiteX8" fmla="*/ 56997 w 56996"/>
                <a:gd name="connsiteY8" fmla="*/ 59299 h 89007"/>
                <a:gd name="connsiteX9" fmla="*/ 48147 w 56996"/>
                <a:gd name="connsiteY9" fmla="*/ 81229 h 89007"/>
                <a:gd name="connsiteX10" fmla="*/ 23188 w 56996"/>
                <a:gd name="connsiteY10" fmla="*/ 89007 h 89007"/>
                <a:gd name="connsiteX11" fmla="*/ 11861 w 56996"/>
                <a:gd name="connsiteY11" fmla="*/ 88072 h 89007"/>
                <a:gd name="connsiteX12" fmla="*/ 0 w 56996"/>
                <a:gd name="connsiteY12" fmla="*/ 85264 h 89007"/>
                <a:gd name="connsiteX13" fmla="*/ 0 w 56996"/>
                <a:gd name="connsiteY13" fmla="*/ 73393 h 89007"/>
                <a:gd name="connsiteX14" fmla="*/ 10975 w 56996"/>
                <a:gd name="connsiteY14" fmla="*/ 77662 h 89007"/>
                <a:gd name="connsiteX15" fmla="*/ 22952 w 56996"/>
                <a:gd name="connsiteY15" fmla="*/ 79065 h 89007"/>
                <a:gd name="connsiteX16" fmla="*/ 39120 w 56996"/>
                <a:gd name="connsiteY16" fmla="*/ 73744 h 89007"/>
                <a:gd name="connsiteX17" fmla="*/ 45078 w 56996"/>
                <a:gd name="connsiteY17" fmla="*/ 59299 h 89007"/>
                <a:gd name="connsiteX18" fmla="*/ 39120 w 56996"/>
                <a:gd name="connsiteY18" fmla="*/ 44854 h 89007"/>
                <a:gd name="connsiteX19" fmla="*/ 22952 w 56996"/>
                <a:gd name="connsiteY19" fmla="*/ 39532 h 89007"/>
                <a:gd name="connsiteX20" fmla="*/ 13394 w 56996"/>
                <a:gd name="connsiteY20" fmla="*/ 40585 h 89007"/>
                <a:gd name="connsiteX21" fmla="*/ 3717 w 56996"/>
                <a:gd name="connsiteY21" fmla="*/ 43860 h 89007"/>
                <a:gd name="connsiteX22" fmla="*/ 3717 w 56996"/>
                <a:gd name="connsiteY22" fmla="*/ 0 h 8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7">
                  <a:moveTo>
                    <a:pt x="3717" y="0"/>
                  </a:moveTo>
                  <a:lnTo>
                    <a:pt x="50507" y="0"/>
                  </a:lnTo>
                  <a:lnTo>
                    <a:pt x="50507" y="9942"/>
                  </a:lnTo>
                  <a:lnTo>
                    <a:pt x="14632" y="9942"/>
                  </a:lnTo>
                  <a:lnTo>
                    <a:pt x="14632" y="31346"/>
                  </a:lnTo>
                  <a:cubicBezTo>
                    <a:pt x="16364" y="30761"/>
                    <a:pt x="18094" y="30332"/>
                    <a:pt x="19825" y="30059"/>
                  </a:cubicBezTo>
                  <a:cubicBezTo>
                    <a:pt x="21557" y="29747"/>
                    <a:pt x="23287" y="29592"/>
                    <a:pt x="25017" y="29592"/>
                  </a:cubicBezTo>
                  <a:cubicBezTo>
                    <a:pt x="34850" y="29592"/>
                    <a:pt x="42640" y="32262"/>
                    <a:pt x="48383" y="37602"/>
                  </a:cubicBezTo>
                  <a:cubicBezTo>
                    <a:pt x="54126" y="42944"/>
                    <a:pt x="56997" y="50176"/>
                    <a:pt x="56997" y="59299"/>
                  </a:cubicBezTo>
                  <a:cubicBezTo>
                    <a:pt x="56997" y="68695"/>
                    <a:pt x="54047" y="76004"/>
                    <a:pt x="48147" y="81229"/>
                  </a:cubicBezTo>
                  <a:cubicBezTo>
                    <a:pt x="42247" y="86414"/>
                    <a:pt x="33927" y="89007"/>
                    <a:pt x="23188" y="89007"/>
                  </a:cubicBezTo>
                  <a:cubicBezTo>
                    <a:pt x="19490" y="89007"/>
                    <a:pt x="15715" y="88695"/>
                    <a:pt x="11861" y="88072"/>
                  </a:cubicBezTo>
                  <a:cubicBezTo>
                    <a:pt x="8044" y="87447"/>
                    <a:pt x="4091" y="86511"/>
                    <a:pt x="0" y="85264"/>
                  </a:cubicBezTo>
                  <a:lnTo>
                    <a:pt x="0" y="73393"/>
                  </a:lnTo>
                  <a:cubicBezTo>
                    <a:pt x="3541" y="75303"/>
                    <a:pt x="7198" y="76726"/>
                    <a:pt x="10975" y="77662"/>
                  </a:cubicBezTo>
                  <a:cubicBezTo>
                    <a:pt x="14752" y="78597"/>
                    <a:pt x="18744" y="79065"/>
                    <a:pt x="22952" y="79065"/>
                  </a:cubicBezTo>
                  <a:cubicBezTo>
                    <a:pt x="29757" y="79065"/>
                    <a:pt x="35146" y="77291"/>
                    <a:pt x="39120" y="73744"/>
                  </a:cubicBezTo>
                  <a:cubicBezTo>
                    <a:pt x="43091" y="70197"/>
                    <a:pt x="45078" y="65381"/>
                    <a:pt x="45078" y="59299"/>
                  </a:cubicBezTo>
                  <a:cubicBezTo>
                    <a:pt x="45078" y="53217"/>
                    <a:pt x="43091" y="48402"/>
                    <a:pt x="39120" y="44854"/>
                  </a:cubicBezTo>
                  <a:cubicBezTo>
                    <a:pt x="35146" y="41307"/>
                    <a:pt x="29757" y="39532"/>
                    <a:pt x="22952" y="39532"/>
                  </a:cubicBezTo>
                  <a:cubicBezTo>
                    <a:pt x="19767" y="39532"/>
                    <a:pt x="16580" y="39883"/>
                    <a:pt x="13394" y="40585"/>
                  </a:cubicBezTo>
                  <a:cubicBezTo>
                    <a:pt x="10247" y="41286"/>
                    <a:pt x="7022" y="42378"/>
                    <a:pt x="3717" y="43860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="" xmlns:a16="http://schemas.microsoft.com/office/drawing/2014/main" id="{B43FD766-BD5D-CA9F-DCD4-B06E97B7F82B}"/>
                </a:ext>
              </a:extLst>
            </p:cNvPr>
            <p:cNvSpPr/>
            <p:nvPr/>
          </p:nvSpPr>
          <p:spPr>
            <a:xfrm>
              <a:off x="477405" y="2153809"/>
              <a:ext cx="52452" cy="87310"/>
            </a:xfrm>
            <a:custGeom>
              <a:avLst/>
              <a:gdLst>
                <a:gd name="connsiteX0" fmla="*/ 1711 w 52452"/>
                <a:gd name="connsiteY0" fmla="*/ 77369 h 87310"/>
                <a:gd name="connsiteX1" fmla="*/ 21181 w 52452"/>
                <a:gd name="connsiteY1" fmla="*/ 77369 h 87310"/>
                <a:gd name="connsiteX2" fmla="*/ 21181 w 52452"/>
                <a:gd name="connsiteY2" fmla="*/ 10761 h 87310"/>
                <a:gd name="connsiteX3" fmla="*/ 0 w 52452"/>
                <a:gd name="connsiteY3" fmla="*/ 14970 h 87310"/>
                <a:gd name="connsiteX4" fmla="*/ 0 w 52452"/>
                <a:gd name="connsiteY4" fmla="*/ 4211 h 87310"/>
                <a:gd name="connsiteX5" fmla="*/ 21063 w 52452"/>
                <a:gd name="connsiteY5" fmla="*/ 0 h 87310"/>
                <a:gd name="connsiteX6" fmla="*/ 32982 w 52452"/>
                <a:gd name="connsiteY6" fmla="*/ 0 h 87310"/>
                <a:gd name="connsiteX7" fmla="*/ 32982 w 52452"/>
                <a:gd name="connsiteY7" fmla="*/ 77369 h 87310"/>
                <a:gd name="connsiteX8" fmla="*/ 52453 w 52452"/>
                <a:gd name="connsiteY8" fmla="*/ 77369 h 87310"/>
                <a:gd name="connsiteX9" fmla="*/ 52453 w 52452"/>
                <a:gd name="connsiteY9" fmla="*/ 87311 h 87310"/>
                <a:gd name="connsiteX10" fmla="*/ 1711 w 52452"/>
                <a:gd name="connsiteY10" fmla="*/ 87311 h 87310"/>
                <a:gd name="connsiteX11" fmla="*/ 1711 w 52452"/>
                <a:gd name="connsiteY11" fmla="*/ 77369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10">
                  <a:moveTo>
                    <a:pt x="1711" y="77369"/>
                  </a:moveTo>
                  <a:lnTo>
                    <a:pt x="21181" y="77369"/>
                  </a:lnTo>
                  <a:lnTo>
                    <a:pt x="21181" y="10761"/>
                  </a:lnTo>
                  <a:lnTo>
                    <a:pt x="0" y="14970"/>
                  </a:lnTo>
                  <a:lnTo>
                    <a:pt x="0" y="4211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69"/>
                  </a:lnTo>
                  <a:lnTo>
                    <a:pt x="52453" y="77369"/>
                  </a:lnTo>
                  <a:lnTo>
                    <a:pt x="52453" y="87311"/>
                  </a:lnTo>
                  <a:lnTo>
                    <a:pt x="1711" y="87311"/>
                  </a:lnTo>
                  <a:lnTo>
                    <a:pt x="1711" y="7736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="" xmlns:a16="http://schemas.microsoft.com/office/drawing/2014/main" id="{50848383-AB1A-F9F5-399B-F5F80382DF66}"/>
                </a:ext>
              </a:extLst>
            </p:cNvPr>
            <p:cNvSpPr/>
            <p:nvPr/>
          </p:nvSpPr>
          <p:spPr>
            <a:xfrm>
              <a:off x="553931" y="2226266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="" xmlns:a16="http://schemas.microsoft.com/office/drawing/2014/main" id="{625C1F0D-9CA4-840D-2CD3-E265B654F04B}"/>
                </a:ext>
              </a:extLst>
            </p:cNvPr>
            <p:cNvSpPr/>
            <p:nvPr/>
          </p:nvSpPr>
          <p:spPr>
            <a:xfrm>
              <a:off x="587386" y="2152229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2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9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9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2" y="57292"/>
                    <a:pt x="48972" y="45323"/>
                  </a:cubicBezTo>
                  <a:cubicBezTo>
                    <a:pt x="48972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9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1" y="90587"/>
                    <a:pt x="13018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8"/>
                    <a:pt x="7788" y="11639"/>
                  </a:cubicBezTo>
                  <a:cubicBezTo>
                    <a:pt x="13018" y="3879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="" xmlns:a16="http://schemas.microsoft.com/office/drawing/2014/main" id="{06B81905-BC3C-99A1-5823-FEE4C570FD37}"/>
                </a:ext>
              </a:extLst>
            </p:cNvPr>
            <p:cNvSpPr/>
            <p:nvPr/>
          </p:nvSpPr>
          <p:spPr>
            <a:xfrm>
              <a:off x="217481" y="2863656"/>
              <a:ext cx="90406" cy="63908"/>
            </a:xfrm>
            <a:custGeom>
              <a:avLst/>
              <a:gdLst>
                <a:gd name="connsiteX0" fmla="*/ 5322 w 90406"/>
                <a:gd name="connsiteY0" fmla="*/ 0 h 63908"/>
                <a:gd name="connsiteX1" fmla="*/ 8529 w 90406"/>
                <a:gd name="connsiteY1" fmla="*/ 609 h 63908"/>
                <a:gd name="connsiteX2" fmla="*/ 61886 w 90406"/>
                <a:gd name="connsiteY2" fmla="*/ 13865 h 63908"/>
                <a:gd name="connsiteX3" fmla="*/ 82082 w 90406"/>
                <a:gd name="connsiteY3" fmla="*/ 26239 h 63908"/>
                <a:gd name="connsiteX4" fmla="*/ 90406 w 90406"/>
                <a:gd name="connsiteY4" fmla="*/ 46325 h 63908"/>
                <a:gd name="connsiteX5" fmla="*/ 86926 w 90406"/>
                <a:gd name="connsiteY5" fmla="*/ 56875 h 63908"/>
                <a:gd name="connsiteX6" fmla="*/ 78261 w 90406"/>
                <a:gd name="connsiteY6" fmla="*/ 60999 h 63908"/>
                <a:gd name="connsiteX7" fmla="*/ 71370 w 90406"/>
                <a:gd name="connsiteY7" fmla="*/ 58565 h 63908"/>
                <a:gd name="connsiteX8" fmla="*/ 69186 w 90406"/>
                <a:gd name="connsiteY8" fmla="*/ 53222 h 63908"/>
                <a:gd name="connsiteX9" fmla="*/ 69459 w 90406"/>
                <a:gd name="connsiteY9" fmla="*/ 51262 h 63908"/>
                <a:gd name="connsiteX10" fmla="*/ 70892 w 90406"/>
                <a:gd name="connsiteY10" fmla="*/ 49166 h 63908"/>
                <a:gd name="connsiteX11" fmla="*/ 74031 w 90406"/>
                <a:gd name="connsiteY11" fmla="*/ 48083 h 63908"/>
                <a:gd name="connsiteX12" fmla="*/ 79762 w 90406"/>
                <a:gd name="connsiteY12" fmla="*/ 50856 h 63908"/>
                <a:gd name="connsiteX13" fmla="*/ 81195 w 90406"/>
                <a:gd name="connsiteY13" fmla="*/ 53494 h 63908"/>
                <a:gd name="connsiteX14" fmla="*/ 81468 w 90406"/>
                <a:gd name="connsiteY14" fmla="*/ 56807 h 63908"/>
                <a:gd name="connsiteX15" fmla="*/ 84675 w 90406"/>
                <a:gd name="connsiteY15" fmla="*/ 54507 h 63908"/>
                <a:gd name="connsiteX16" fmla="*/ 86449 w 90406"/>
                <a:gd name="connsiteY16" fmla="*/ 51330 h 63908"/>
                <a:gd name="connsiteX17" fmla="*/ 87131 w 90406"/>
                <a:gd name="connsiteY17" fmla="*/ 48557 h 63908"/>
                <a:gd name="connsiteX18" fmla="*/ 87336 w 90406"/>
                <a:gd name="connsiteY18" fmla="*/ 46325 h 63908"/>
                <a:gd name="connsiteX19" fmla="*/ 78534 w 90406"/>
                <a:gd name="connsiteY19" fmla="*/ 31041 h 63908"/>
                <a:gd name="connsiteX20" fmla="*/ 73212 w 90406"/>
                <a:gd name="connsiteY20" fmla="*/ 27660 h 63908"/>
                <a:gd name="connsiteX21" fmla="*/ 67412 w 90406"/>
                <a:gd name="connsiteY21" fmla="*/ 25090 h 63908"/>
                <a:gd name="connsiteX22" fmla="*/ 62568 w 90406"/>
                <a:gd name="connsiteY22" fmla="*/ 23534 h 63908"/>
                <a:gd name="connsiteX23" fmla="*/ 56973 w 90406"/>
                <a:gd name="connsiteY23" fmla="*/ 22047 h 63908"/>
                <a:gd name="connsiteX24" fmla="*/ 63318 w 90406"/>
                <a:gd name="connsiteY24" fmla="*/ 36046 h 63908"/>
                <a:gd name="connsiteX25" fmla="*/ 62431 w 90406"/>
                <a:gd name="connsiteY25" fmla="*/ 42200 h 63908"/>
                <a:gd name="connsiteX26" fmla="*/ 59702 w 90406"/>
                <a:gd name="connsiteY26" fmla="*/ 47542 h 63908"/>
                <a:gd name="connsiteX27" fmla="*/ 54448 w 90406"/>
                <a:gd name="connsiteY27" fmla="*/ 51532 h 63908"/>
                <a:gd name="connsiteX28" fmla="*/ 46670 w 90406"/>
                <a:gd name="connsiteY28" fmla="*/ 52952 h 63908"/>
                <a:gd name="connsiteX29" fmla="*/ 35548 w 90406"/>
                <a:gd name="connsiteY29" fmla="*/ 51126 h 63908"/>
                <a:gd name="connsiteX30" fmla="*/ 17331 w 90406"/>
                <a:gd name="connsiteY30" fmla="*/ 44904 h 63908"/>
                <a:gd name="connsiteX31" fmla="*/ 7506 w 90406"/>
                <a:gd name="connsiteY31" fmla="*/ 42538 h 63908"/>
                <a:gd name="connsiteX32" fmla="*/ 4981 w 90406"/>
                <a:gd name="connsiteY32" fmla="*/ 42876 h 63908"/>
                <a:gd name="connsiteX33" fmla="*/ 3616 w 90406"/>
                <a:gd name="connsiteY33" fmla="*/ 43891 h 63908"/>
                <a:gd name="connsiteX34" fmla="*/ 3139 w 90406"/>
                <a:gd name="connsiteY34" fmla="*/ 44972 h 63908"/>
                <a:gd name="connsiteX35" fmla="*/ 3071 w 90406"/>
                <a:gd name="connsiteY35" fmla="*/ 45987 h 63908"/>
                <a:gd name="connsiteX36" fmla="*/ 7164 w 90406"/>
                <a:gd name="connsiteY36" fmla="*/ 53696 h 63908"/>
                <a:gd name="connsiteX37" fmla="*/ 20401 w 90406"/>
                <a:gd name="connsiteY37" fmla="*/ 59986 h 63908"/>
                <a:gd name="connsiteX38" fmla="*/ 22516 w 90406"/>
                <a:gd name="connsiteY38" fmla="*/ 60865 h 63908"/>
                <a:gd name="connsiteX39" fmla="*/ 22926 w 90406"/>
                <a:gd name="connsiteY39" fmla="*/ 62218 h 63908"/>
                <a:gd name="connsiteX40" fmla="*/ 21493 w 90406"/>
                <a:gd name="connsiteY40" fmla="*/ 63908 h 63908"/>
                <a:gd name="connsiteX41" fmla="*/ 18832 w 90406"/>
                <a:gd name="connsiteY41" fmla="*/ 63299 h 63908"/>
                <a:gd name="connsiteX42" fmla="*/ 13442 w 90406"/>
                <a:gd name="connsiteY42" fmla="*/ 61271 h 63908"/>
                <a:gd name="connsiteX43" fmla="*/ 7233 w 90406"/>
                <a:gd name="connsiteY43" fmla="*/ 57754 h 63908"/>
                <a:gd name="connsiteX44" fmla="*/ 2115 w 90406"/>
                <a:gd name="connsiteY44" fmla="*/ 52547 h 63908"/>
                <a:gd name="connsiteX45" fmla="*/ 0 w 90406"/>
                <a:gd name="connsiteY45" fmla="*/ 45581 h 63908"/>
                <a:gd name="connsiteX46" fmla="*/ 3343 w 90406"/>
                <a:gd name="connsiteY46" fmla="*/ 37399 h 63908"/>
                <a:gd name="connsiteX47" fmla="*/ 11463 w 90406"/>
                <a:gd name="connsiteY47" fmla="*/ 34220 h 63908"/>
                <a:gd name="connsiteX48" fmla="*/ 15216 w 90406"/>
                <a:gd name="connsiteY48" fmla="*/ 34761 h 63908"/>
                <a:gd name="connsiteX49" fmla="*/ 21493 w 90406"/>
                <a:gd name="connsiteY49" fmla="*/ 36992 h 63908"/>
                <a:gd name="connsiteX50" fmla="*/ 48922 w 90406"/>
                <a:gd name="connsiteY50" fmla="*/ 44093 h 63908"/>
                <a:gd name="connsiteX51" fmla="*/ 52947 w 90406"/>
                <a:gd name="connsiteY51" fmla="*/ 43755 h 63908"/>
                <a:gd name="connsiteX52" fmla="*/ 56495 w 90406"/>
                <a:gd name="connsiteY52" fmla="*/ 42470 h 63908"/>
                <a:gd name="connsiteX53" fmla="*/ 59225 w 90406"/>
                <a:gd name="connsiteY53" fmla="*/ 39833 h 63908"/>
                <a:gd name="connsiteX54" fmla="*/ 60180 w 90406"/>
                <a:gd name="connsiteY54" fmla="*/ 35505 h 63908"/>
                <a:gd name="connsiteX55" fmla="*/ 58679 w 90406"/>
                <a:gd name="connsiteY55" fmla="*/ 29350 h 63908"/>
                <a:gd name="connsiteX56" fmla="*/ 54994 w 90406"/>
                <a:gd name="connsiteY56" fmla="*/ 24413 h 63908"/>
                <a:gd name="connsiteX57" fmla="*/ 51105 w 90406"/>
                <a:gd name="connsiteY57" fmla="*/ 21302 h 63908"/>
                <a:gd name="connsiteX58" fmla="*/ 48308 w 90406"/>
                <a:gd name="connsiteY58" fmla="*/ 19815 h 63908"/>
                <a:gd name="connsiteX59" fmla="*/ 23199 w 90406"/>
                <a:gd name="connsiteY59" fmla="*/ 13593 h 63908"/>
                <a:gd name="connsiteX60" fmla="*/ 12009 w 90406"/>
                <a:gd name="connsiteY60" fmla="*/ 10820 h 63908"/>
                <a:gd name="connsiteX61" fmla="*/ 4435 w 90406"/>
                <a:gd name="connsiteY61" fmla="*/ 8927 h 63908"/>
                <a:gd name="connsiteX62" fmla="*/ 2252 w 90406"/>
                <a:gd name="connsiteY62" fmla="*/ 6696 h 63908"/>
                <a:gd name="connsiteX63" fmla="*/ 1501 w 90406"/>
                <a:gd name="connsiteY63" fmla="*/ 4058 h 63908"/>
                <a:gd name="connsiteX64" fmla="*/ 2525 w 90406"/>
                <a:gd name="connsiteY64" fmla="*/ 1218 h 63908"/>
                <a:gd name="connsiteX65" fmla="*/ 5322 w 90406"/>
                <a:gd name="connsiteY65" fmla="*/ 0 h 6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0406" h="63908">
                  <a:moveTo>
                    <a:pt x="5322" y="0"/>
                  </a:moveTo>
                  <a:cubicBezTo>
                    <a:pt x="5959" y="0"/>
                    <a:pt x="7028" y="204"/>
                    <a:pt x="8529" y="609"/>
                  </a:cubicBezTo>
                  <a:lnTo>
                    <a:pt x="61886" y="13865"/>
                  </a:lnTo>
                  <a:cubicBezTo>
                    <a:pt x="69800" y="15803"/>
                    <a:pt x="76533" y="19928"/>
                    <a:pt x="82082" y="26239"/>
                  </a:cubicBezTo>
                  <a:cubicBezTo>
                    <a:pt x="87631" y="32506"/>
                    <a:pt x="90406" y="39202"/>
                    <a:pt x="90406" y="46325"/>
                  </a:cubicBezTo>
                  <a:cubicBezTo>
                    <a:pt x="90406" y="50608"/>
                    <a:pt x="89246" y="54125"/>
                    <a:pt x="86926" y="56875"/>
                  </a:cubicBezTo>
                  <a:cubicBezTo>
                    <a:pt x="84652" y="59625"/>
                    <a:pt x="81764" y="60999"/>
                    <a:pt x="78261" y="60999"/>
                  </a:cubicBezTo>
                  <a:cubicBezTo>
                    <a:pt x="75168" y="60999"/>
                    <a:pt x="72871" y="60188"/>
                    <a:pt x="71370" y="58565"/>
                  </a:cubicBezTo>
                  <a:cubicBezTo>
                    <a:pt x="69914" y="56943"/>
                    <a:pt x="69186" y="55161"/>
                    <a:pt x="69186" y="53222"/>
                  </a:cubicBezTo>
                  <a:cubicBezTo>
                    <a:pt x="69186" y="52592"/>
                    <a:pt x="69277" y="51938"/>
                    <a:pt x="69459" y="51262"/>
                  </a:cubicBezTo>
                  <a:cubicBezTo>
                    <a:pt x="69641" y="50585"/>
                    <a:pt x="70119" y="49886"/>
                    <a:pt x="70892" y="49166"/>
                  </a:cubicBezTo>
                  <a:cubicBezTo>
                    <a:pt x="71665" y="48444"/>
                    <a:pt x="72711" y="48083"/>
                    <a:pt x="74031" y="48083"/>
                  </a:cubicBezTo>
                  <a:cubicBezTo>
                    <a:pt x="76169" y="48083"/>
                    <a:pt x="78079" y="49007"/>
                    <a:pt x="79762" y="50856"/>
                  </a:cubicBezTo>
                  <a:cubicBezTo>
                    <a:pt x="80535" y="51759"/>
                    <a:pt x="81013" y="52638"/>
                    <a:pt x="81195" y="53494"/>
                  </a:cubicBezTo>
                  <a:cubicBezTo>
                    <a:pt x="81377" y="54305"/>
                    <a:pt x="81468" y="55409"/>
                    <a:pt x="81468" y="56807"/>
                  </a:cubicBezTo>
                  <a:cubicBezTo>
                    <a:pt x="82742" y="56266"/>
                    <a:pt x="83811" y="55499"/>
                    <a:pt x="84675" y="54507"/>
                  </a:cubicBezTo>
                  <a:cubicBezTo>
                    <a:pt x="85539" y="53515"/>
                    <a:pt x="86130" y="52457"/>
                    <a:pt x="86449" y="51330"/>
                  </a:cubicBezTo>
                  <a:cubicBezTo>
                    <a:pt x="86813" y="50202"/>
                    <a:pt x="87040" y="49277"/>
                    <a:pt x="87131" y="48557"/>
                  </a:cubicBezTo>
                  <a:cubicBezTo>
                    <a:pt x="87268" y="47790"/>
                    <a:pt x="87336" y="47047"/>
                    <a:pt x="87336" y="46325"/>
                  </a:cubicBezTo>
                  <a:cubicBezTo>
                    <a:pt x="87336" y="40555"/>
                    <a:pt x="84402" y="35460"/>
                    <a:pt x="78534" y="31041"/>
                  </a:cubicBezTo>
                  <a:cubicBezTo>
                    <a:pt x="76760" y="29734"/>
                    <a:pt x="74986" y="28607"/>
                    <a:pt x="73212" y="27660"/>
                  </a:cubicBezTo>
                  <a:cubicBezTo>
                    <a:pt x="71484" y="26668"/>
                    <a:pt x="69550" y="25811"/>
                    <a:pt x="67412" y="25090"/>
                  </a:cubicBezTo>
                  <a:cubicBezTo>
                    <a:pt x="65320" y="24369"/>
                    <a:pt x="63705" y="23850"/>
                    <a:pt x="62568" y="23534"/>
                  </a:cubicBezTo>
                  <a:cubicBezTo>
                    <a:pt x="61431" y="23175"/>
                    <a:pt x="59566" y="22678"/>
                    <a:pt x="56973" y="22047"/>
                  </a:cubicBezTo>
                  <a:cubicBezTo>
                    <a:pt x="61203" y="26239"/>
                    <a:pt x="63318" y="30905"/>
                    <a:pt x="63318" y="36046"/>
                  </a:cubicBezTo>
                  <a:cubicBezTo>
                    <a:pt x="63318" y="38210"/>
                    <a:pt x="63023" y="40261"/>
                    <a:pt x="62431" y="42200"/>
                  </a:cubicBezTo>
                  <a:cubicBezTo>
                    <a:pt x="61840" y="44093"/>
                    <a:pt x="60930" y="45874"/>
                    <a:pt x="59702" y="47542"/>
                  </a:cubicBezTo>
                  <a:cubicBezTo>
                    <a:pt x="58429" y="49211"/>
                    <a:pt x="56677" y="50540"/>
                    <a:pt x="54448" y="51532"/>
                  </a:cubicBezTo>
                  <a:cubicBezTo>
                    <a:pt x="52220" y="52479"/>
                    <a:pt x="49627" y="52952"/>
                    <a:pt x="46670" y="52952"/>
                  </a:cubicBezTo>
                  <a:cubicBezTo>
                    <a:pt x="43531" y="52952"/>
                    <a:pt x="39824" y="52343"/>
                    <a:pt x="35548" y="51126"/>
                  </a:cubicBezTo>
                  <a:cubicBezTo>
                    <a:pt x="31273" y="49909"/>
                    <a:pt x="25200" y="47835"/>
                    <a:pt x="17331" y="44904"/>
                  </a:cubicBezTo>
                  <a:cubicBezTo>
                    <a:pt x="12918" y="43326"/>
                    <a:pt x="9643" y="42538"/>
                    <a:pt x="7506" y="42538"/>
                  </a:cubicBezTo>
                  <a:cubicBezTo>
                    <a:pt x="6459" y="42538"/>
                    <a:pt x="5618" y="42651"/>
                    <a:pt x="4981" y="42876"/>
                  </a:cubicBezTo>
                  <a:cubicBezTo>
                    <a:pt x="4299" y="43101"/>
                    <a:pt x="3844" y="43439"/>
                    <a:pt x="3616" y="43891"/>
                  </a:cubicBezTo>
                  <a:cubicBezTo>
                    <a:pt x="3343" y="44341"/>
                    <a:pt x="3184" y="44702"/>
                    <a:pt x="3139" y="44972"/>
                  </a:cubicBezTo>
                  <a:cubicBezTo>
                    <a:pt x="3093" y="45197"/>
                    <a:pt x="3071" y="45535"/>
                    <a:pt x="3071" y="45987"/>
                  </a:cubicBezTo>
                  <a:cubicBezTo>
                    <a:pt x="3071" y="48648"/>
                    <a:pt x="4435" y="51217"/>
                    <a:pt x="7164" y="53696"/>
                  </a:cubicBezTo>
                  <a:cubicBezTo>
                    <a:pt x="9893" y="56176"/>
                    <a:pt x="14306" y="58272"/>
                    <a:pt x="20401" y="59986"/>
                  </a:cubicBezTo>
                  <a:cubicBezTo>
                    <a:pt x="21538" y="60345"/>
                    <a:pt x="22243" y="60638"/>
                    <a:pt x="22516" y="60865"/>
                  </a:cubicBezTo>
                  <a:cubicBezTo>
                    <a:pt x="22789" y="61090"/>
                    <a:pt x="22926" y="61541"/>
                    <a:pt x="22926" y="62218"/>
                  </a:cubicBezTo>
                  <a:cubicBezTo>
                    <a:pt x="22880" y="63345"/>
                    <a:pt x="22403" y="63908"/>
                    <a:pt x="21493" y="63908"/>
                  </a:cubicBezTo>
                  <a:cubicBezTo>
                    <a:pt x="21129" y="63908"/>
                    <a:pt x="20242" y="63705"/>
                    <a:pt x="18832" y="63299"/>
                  </a:cubicBezTo>
                  <a:cubicBezTo>
                    <a:pt x="17376" y="62893"/>
                    <a:pt x="15579" y="62218"/>
                    <a:pt x="13442" y="61271"/>
                  </a:cubicBezTo>
                  <a:cubicBezTo>
                    <a:pt x="11258" y="60279"/>
                    <a:pt x="9189" y="59107"/>
                    <a:pt x="7233" y="57754"/>
                  </a:cubicBezTo>
                  <a:cubicBezTo>
                    <a:pt x="5231" y="56401"/>
                    <a:pt x="3525" y="54665"/>
                    <a:pt x="2115" y="52547"/>
                  </a:cubicBezTo>
                  <a:cubicBezTo>
                    <a:pt x="705" y="50383"/>
                    <a:pt x="0" y="48060"/>
                    <a:pt x="0" y="45581"/>
                  </a:cubicBezTo>
                  <a:cubicBezTo>
                    <a:pt x="0" y="42199"/>
                    <a:pt x="1114" y="39472"/>
                    <a:pt x="3343" y="37399"/>
                  </a:cubicBezTo>
                  <a:cubicBezTo>
                    <a:pt x="5527" y="35279"/>
                    <a:pt x="8233" y="34220"/>
                    <a:pt x="11463" y="34220"/>
                  </a:cubicBezTo>
                  <a:cubicBezTo>
                    <a:pt x="12782" y="34220"/>
                    <a:pt x="14033" y="34400"/>
                    <a:pt x="15216" y="34761"/>
                  </a:cubicBezTo>
                  <a:cubicBezTo>
                    <a:pt x="16353" y="35076"/>
                    <a:pt x="18445" y="35819"/>
                    <a:pt x="21493" y="36992"/>
                  </a:cubicBezTo>
                  <a:cubicBezTo>
                    <a:pt x="33774" y="41725"/>
                    <a:pt x="42917" y="44093"/>
                    <a:pt x="48922" y="44093"/>
                  </a:cubicBezTo>
                  <a:cubicBezTo>
                    <a:pt x="50377" y="44093"/>
                    <a:pt x="51719" y="43980"/>
                    <a:pt x="52947" y="43755"/>
                  </a:cubicBezTo>
                  <a:cubicBezTo>
                    <a:pt x="54130" y="43485"/>
                    <a:pt x="55313" y="43056"/>
                    <a:pt x="56495" y="42470"/>
                  </a:cubicBezTo>
                  <a:cubicBezTo>
                    <a:pt x="57632" y="41884"/>
                    <a:pt x="58542" y="41005"/>
                    <a:pt x="59225" y="39833"/>
                  </a:cubicBezTo>
                  <a:cubicBezTo>
                    <a:pt x="59861" y="38616"/>
                    <a:pt x="60180" y="37172"/>
                    <a:pt x="60180" y="35505"/>
                  </a:cubicBezTo>
                  <a:cubicBezTo>
                    <a:pt x="60180" y="33385"/>
                    <a:pt x="59679" y="31334"/>
                    <a:pt x="58679" y="29350"/>
                  </a:cubicBezTo>
                  <a:cubicBezTo>
                    <a:pt x="57632" y="27322"/>
                    <a:pt x="56404" y="25676"/>
                    <a:pt x="54994" y="24413"/>
                  </a:cubicBezTo>
                  <a:cubicBezTo>
                    <a:pt x="53584" y="23107"/>
                    <a:pt x="52288" y="22069"/>
                    <a:pt x="51105" y="21302"/>
                  </a:cubicBezTo>
                  <a:cubicBezTo>
                    <a:pt x="49877" y="20491"/>
                    <a:pt x="48944" y="19996"/>
                    <a:pt x="48308" y="19815"/>
                  </a:cubicBezTo>
                  <a:lnTo>
                    <a:pt x="23199" y="13593"/>
                  </a:lnTo>
                  <a:lnTo>
                    <a:pt x="12009" y="10820"/>
                  </a:lnTo>
                  <a:cubicBezTo>
                    <a:pt x="7960" y="9964"/>
                    <a:pt x="5436" y="9333"/>
                    <a:pt x="4435" y="8927"/>
                  </a:cubicBezTo>
                  <a:cubicBezTo>
                    <a:pt x="3480" y="8386"/>
                    <a:pt x="2752" y="7643"/>
                    <a:pt x="2252" y="6696"/>
                  </a:cubicBezTo>
                  <a:cubicBezTo>
                    <a:pt x="1751" y="5749"/>
                    <a:pt x="1501" y="4869"/>
                    <a:pt x="1501" y="4058"/>
                  </a:cubicBezTo>
                  <a:cubicBezTo>
                    <a:pt x="1501" y="2931"/>
                    <a:pt x="1842" y="1985"/>
                    <a:pt x="2525" y="1218"/>
                  </a:cubicBezTo>
                  <a:cubicBezTo>
                    <a:pt x="3207" y="406"/>
                    <a:pt x="4139" y="0"/>
                    <a:pt x="532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Freeform 188">
            <a:extLst>
              <a:ext uri="{FF2B5EF4-FFF2-40B4-BE49-F238E27FC236}">
                <a16:creationId xmlns="" xmlns:a16="http://schemas.microsoft.com/office/drawing/2014/main" id="{F07D571D-4155-F539-96C4-A6A1D7F3569C}"/>
              </a:ext>
            </a:extLst>
          </p:cNvPr>
          <p:cNvSpPr/>
          <p:nvPr/>
        </p:nvSpPr>
        <p:spPr>
          <a:xfrm>
            <a:off x="1275596" y="3376125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="" xmlns:a16="http://schemas.microsoft.com/office/drawing/2014/main" id="{420AFE13-88DA-355C-6E41-DCA854AB6DEA}"/>
              </a:ext>
            </a:extLst>
          </p:cNvPr>
          <p:cNvSpPr/>
          <p:nvPr/>
        </p:nvSpPr>
        <p:spPr>
          <a:xfrm>
            <a:off x="1446818" y="298563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="" xmlns:a16="http://schemas.microsoft.com/office/drawing/2014/main" id="{817B1979-0008-7B0C-2D25-6DB46491CEA3}"/>
              </a:ext>
            </a:extLst>
          </p:cNvPr>
          <p:cNvSpPr/>
          <p:nvPr/>
        </p:nvSpPr>
        <p:spPr>
          <a:xfrm>
            <a:off x="1618047" y="291079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="" xmlns:a16="http://schemas.microsoft.com/office/drawing/2014/main" id="{4678D63E-3566-B57D-1FED-FD411AB8C9F8}"/>
              </a:ext>
            </a:extLst>
          </p:cNvPr>
          <p:cNvSpPr/>
          <p:nvPr/>
        </p:nvSpPr>
        <p:spPr>
          <a:xfrm>
            <a:off x="1789262" y="262600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="" xmlns:a16="http://schemas.microsoft.com/office/drawing/2014/main" id="{C0441CBD-4165-64A1-C6C0-92969380BFCC}"/>
              </a:ext>
            </a:extLst>
          </p:cNvPr>
          <p:cNvSpPr/>
          <p:nvPr/>
        </p:nvSpPr>
        <p:spPr>
          <a:xfrm>
            <a:off x="1960492" y="257030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="" xmlns:a16="http://schemas.microsoft.com/office/drawing/2014/main" id="{86655633-B093-E51D-1B91-45B31BEF6116}"/>
              </a:ext>
            </a:extLst>
          </p:cNvPr>
          <p:cNvSpPr/>
          <p:nvPr/>
        </p:nvSpPr>
        <p:spPr>
          <a:xfrm>
            <a:off x="2131707" y="269770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="" xmlns:a16="http://schemas.microsoft.com/office/drawing/2014/main" id="{128B0D89-63B4-38CB-7120-1736464E09BE}"/>
              </a:ext>
            </a:extLst>
          </p:cNvPr>
          <p:cNvSpPr/>
          <p:nvPr/>
        </p:nvSpPr>
        <p:spPr>
          <a:xfrm>
            <a:off x="2302937" y="265868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="" xmlns:a16="http://schemas.microsoft.com/office/drawing/2014/main" id="{4E125078-0042-8057-C7C0-27561D87B6D8}"/>
              </a:ext>
            </a:extLst>
          </p:cNvPr>
          <p:cNvSpPr/>
          <p:nvPr/>
        </p:nvSpPr>
        <p:spPr>
          <a:xfrm>
            <a:off x="2474167" y="277231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 196">
            <a:extLst>
              <a:ext uri="{FF2B5EF4-FFF2-40B4-BE49-F238E27FC236}">
                <a16:creationId xmlns="" xmlns:a16="http://schemas.microsoft.com/office/drawing/2014/main" id="{48F11155-65D6-EE36-334E-8BF0109318D6}"/>
              </a:ext>
            </a:extLst>
          </p:cNvPr>
          <p:cNvSpPr/>
          <p:nvPr/>
        </p:nvSpPr>
        <p:spPr>
          <a:xfrm>
            <a:off x="2645382" y="298341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="" xmlns:a16="http://schemas.microsoft.com/office/drawing/2014/main" id="{7C4BEFAB-7350-4EE8-FDF2-CF05B75F71F4}"/>
              </a:ext>
            </a:extLst>
          </p:cNvPr>
          <p:cNvSpPr/>
          <p:nvPr/>
        </p:nvSpPr>
        <p:spPr>
          <a:xfrm>
            <a:off x="2816612" y="298182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 198">
            <a:extLst>
              <a:ext uri="{FF2B5EF4-FFF2-40B4-BE49-F238E27FC236}">
                <a16:creationId xmlns="" xmlns:a16="http://schemas.microsoft.com/office/drawing/2014/main" id="{598531B1-9320-91EC-FA9E-F13455E967CD}"/>
              </a:ext>
            </a:extLst>
          </p:cNvPr>
          <p:cNvSpPr/>
          <p:nvPr/>
        </p:nvSpPr>
        <p:spPr>
          <a:xfrm>
            <a:off x="2987827" y="317717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 199">
            <a:extLst>
              <a:ext uri="{FF2B5EF4-FFF2-40B4-BE49-F238E27FC236}">
                <a16:creationId xmlns="" xmlns:a16="http://schemas.microsoft.com/office/drawing/2014/main" id="{BE0DD8A1-B6A3-4106-FD48-C72E39B14DD6}"/>
              </a:ext>
            </a:extLst>
          </p:cNvPr>
          <p:cNvSpPr/>
          <p:nvPr/>
        </p:nvSpPr>
        <p:spPr>
          <a:xfrm>
            <a:off x="782899" y="2539910"/>
            <a:ext cx="2739576" cy="1122852"/>
          </a:xfrm>
          <a:custGeom>
            <a:avLst/>
            <a:gdLst>
              <a:gd name="connsiteX0" fmla="*/ 0 w 2739576"/>
              <a:gd name="connsiteY0" fmla="*/ 888104 h 1122852"/>
              <a:gd name="connsiteX1" fmla="*/ 27673 w 2739576"/>
              <a:gd name="connsiteY1" fmla="*/ 910569 h 1122852"/>
              <a:gd name="connsiteX2" fmla="*/ 55344 w 2739576"/>
              <a:gd name="connsiteY2" fmla="*/ 935471 h 1122852"/>
              <a:gd name="connsiteX3" fmla="*/ 83016 w 2739576"/>
              <a:gd name="connsiteY3" fmla="*/ 962297 h 1122852"/>
              <a:gd name="connsiteX4" fmla="*/ 110689 w 2739576"/>
              <a:gd name="connsiteY4" fmla="*/ 990303 h 1122852"/>
              <a:gd name="connsiteX5" fmla="*/ 138362 w 2739576"/>
              <a:gd name="connsiteY5" fmla="*/ 1018529 h 1122852"/>
              <a:gd name="connsiteX6" fmla="*/ 166034 w 2739576"/>
              <a:gd name="connsiteY6" fmla="*/ 1045834 h 1122852"/>
              <a:gd name="connsiteX7" fmla="*/ 193707 w 2739576"/>
              <a:gd name="connsiteY7" fmla="*/ 1070938 h 1122852"/>
              <a:gd name="connsiteX8" fmla="*/ 221380 w 2739576"/>
              <a:gd name="connsiteY8" fmla="*/ 1092487 h 1122852"/>
              <a:gd name="connsiteX9" fmla="*/ 249052 w 2739576"/>
              <a:gd name="connsiteY9" fmla="*/ 1109129 h 1122852"/>
              <a:gd name="connsiteX10" fmla="*/ 276725 w 2739576"/>
              <a:gd name="connsiteY10" fmla="*/ 1119608 h 1122852"/>
              <a:gd name="connsiteX11" fmla="*/ 304396 w 2739576"/>
              <a:gd name="connsiteY11" fmla="*/ 1122852 h 1122852"/>
              <a:gd name="connsiteX12" fmla="*/ 332069 w 2739576"/>
              <a:gd name="connsiteY12" fmla="*/ 1118074 h 1122852"/>
              <a:gd name="connsiteX13" fmla="*/ 359741 w 2739576"/>
              <a:gd name="connsiteY13" fmla="*/ 1104857 h 1122852"/>
              <a:gd name="connsiteX14" fmla="*/ 387414 w 2739576"/>
              <a:gd name="connsiteY14" fmla="*/ 1083222 h 1122852"/>
              <a:gd name="connsiteX15" fmla="*/ 415087 w 2739576"/>
              <a:gd name="connsiteY15" fmla="*/ 1053666 h 1122852"/>
              <a:gd name="connsiteX16" fmla="*/ 442759 w 2739576"/>
              <a:gd name="connsiteY16" fmla="*/ 1017172 h 1122852"/>
              <a:gd name="connsiteX17" fmla="*/ 470432 w 2739576"/>
              <a:gd name="connsiteY17" fmla="*/ 975150 h 1122852"/>
              <a:gd name="connsiteX18" fmla="*/ 498105 w 2739576"/>
              <a:gd name="connsiteY18" fmla="*/ 929306 h 1122852"/>
              <a:gd name="connsiteX19" fmla="*/ 525777 w 2739576"/>
              <a:gd name="connsiteY19" fmla="*/ 881410 h 1122852"/>
              <a:gd name="connsiteX20" fmla="*/ 553450 w 2739576"/>
              <a:gd name="connsiteY20" fmla="*/ 832988 h 1122852"/>
              <a:gd name="connsiteX21" fmla="*/ 581121 w 2739576"/>
              <a:gd name="connsiteY21" fmla="*/ 785084 h 1122852"/>
              <a:gd name="connsiteX22" fmla="*/ 608794 w 2739576"/>
              <a:gd name="connsiteY22" fmla="*/ 738251 h 1122852"/>
              <a:gd name="connsiteX23" fmla="*/ 636466 w 2739576"/>
              <a:gd name="connsiteY23" fmla="*/ 692730 h 1122852"/>
              <a:gd name="connsiteX24" fmla="*/ 664139 w 2739576"/>
              <a:gd name="connsiteY24" fmla="*/ 648663 h 1122852"/>
              <a:gd name="connsiteX25" fmla="*/ 691812 w 2739576"/>
              <a:gd name="connsiteY25" fmla="*/ 606186 h 1122852"/>
              <a:gd name="connsiteX26" fmla="*/ 719484 w 2739576"/>
              <a:gd name="connsiteY26" fmla="*/ 565441 h 1122852"/>
              <a:gd name="connsiteX27" fmla="*/ 747157 w 2739576"/>
              <a:gd name="connsiteY27" fmla="*/ 526541 h 1122852"/>
              <a:gd name="connsiteX28" fmla="*/ 774830 w 2739576"/>
              <a:gd name="connsiteY28" fmla="*/ 489520 h 1122852"/>
              <a:gd name="connsiteX29" fmla="*/ 802502 w 2739576"/>
              <a:gd name="connsiteY29" fmla="*/ 454294 h 1122852"/>
              <a:gd name="connsiteX30" fmla="*/ 830173 w 2739576"/>
              <a:gd name="connsiteY30" fmla="*/ 420657 h 1122852"/>
              <a:gd name="connsiteX31" fmla="*/ 857840 w 2739576"/>
              <a:gd name="connsiteY31" fmla="*/ 388314 h 1122852"/>
              <a:gd name="connsiteX32" fmla="*/ 885514 w 2739576"/>
              <a:gd name="connsiteY32" fmla="*/ 356970 h 1122852"/>
              <a:gd name="connsiteX33" fmla="*/ 913188 w 2739576"/>
              <a:gd name="connsiteY33" fmla="*/ 326430 h 1122852"/>
              <a:gd name="connsiteX34" fmla="*/ 940862 w 2739576"/>
              <a:gd name="connsiteY34" fmla="*/ 296708 h 1122852"/>
              <a:gd name="connsiteX35" fmla="*/ 968537 w 2739576"/>
              <a:gd name="connsiteY35" fmla="*/ 268073 h 1122852"/>
              <a:gd name="connsiteX36" fmla="*/ 996211 w 2739576"/>
              <a:gd name="connsiteY36" fmla="*/ 241035 h 1122852"/>
              <a:gd name="connsiteX37" fmla="*/ 1023885 w 2739576"/>
              <a:gd name="connsiteY37" fmla="*/ 216284 h 1122852"/>
              <a:gd name="connsiteX38" fmla="*/ 1051559 w 2739576"/>
              <a:gd name="connsiteY38" fmla="*/ 194574 h 1122852"/>
              <a:gd name="connsiteX39" fmla="*/ 1079233 w 2739576"/>
              <a:gd name="connsiteY39" fmla="*/ 176611 h 1122852"/>
              <a:gd name="connsiteX40" fmla="*/ 1106892 w 2739576"/>
              <a:gd name="connsiteY40" fmla="*/ 162927 h 1122852"/>
              <a:gd name="connsiteX41" fmla="*/ 1134567 w 2739576"/>
              <a:gd name="connsiteY41" fmla="*/ 153808 h 1122852"/>
              <a:gd name="connsiteX42" fmla="*/ 1162241 w 2739576"/>
              <a:gd name="connsiteY42" fmla="*/ 149249 h 1122852"/>
              <a:gd name="connsiteX43" fmla="*/ 1189915 w 2739576"/>
              <a:gd name="connsiteY43" fmla="*/ 148954 h 1122852"/>
              <a:gd name="connsiteX44" fmla="*/ 1217589 w 2739576"/>
              <a:gd name="connsiteY44" fmla="*/ 152377 h 1122852"/>
              <a:gd name="connsiteX45" fmla="*/ 1245263 w 2739576"/>
              <a:gd name="connsiteY45" fmla="*/ 158781 h 1122852"/>
              <a:gd name="connsiteX46" fmla="*/ 1272937 w 2739576"/>
              <a:gd name="connsiteY46" fmla="*/ 167307 h 1122852"/>
              <a:gd name="connsiteX47" fmla="*/ 1300611 w 2739576"/>
              <a:gd name="connsiteY47" fmla="*/ 177075 h 1122852"/>
              <a:gd name="connsiteX48" fmla="*/ 1328285 w 2739576"/>
              <a:gd name="connsiteY48" fmla="*/ 187258 h 1122852"/>
              <a:gd name="connsiteX49" fmla="*/ 1355945 w 2739576"/>
              <a:gd name="connsiteY49" fmla="*/ 197169 h 1122852"/>
              <a:gd name="connsiteX50" fmla="*/ 1383619 w 2739576"/>
              <a:gd name="connsiteY50" fmla="*/ 206321 h 1122852"/>
              <a:gd name="connsiteX51" fmla="*/ 1411293 w 2739576"/>
              <a:gd name="connsiteY51" fmla="*/ 214475 h 1122852"/>
              <a:gd name="connsiteX52" fmla="*/ 1438967 w 2739576"/>
              <a:gd name="connsiteY52" fmla="*/ 221653 h 1122852"/>
              <a:gd name="connsiteX53" fmla="*/ 1466641 w 2739576"/>
              <a:gd name="connsiteY53" fmla="*/ 228126 h 1122852"/>
              <a:gd name="connsiteX54" fmla="*/ 1494315 w 2739576"/>
              <a:gd name="connsiteY54" fmla="*/ 234378 h 1122852"/>
              <a:gd name="connsiteX55" fmla="*/ 1521989 w 2739576"/>
              <a:gd name="connsiteY55" fmla="*/ 241039 h 1122852"/>
              <a:gd name="connsiteX56" fmla="*/ 1549663 w 2739576"/>
              <a:gd name="connsiteY56" fmla="*/ 248812 h 1122852"/>
              <a:gd name="connsiteX57" fmla="*/ 1577337 w 2739576"/>
              <a:gd name="connsiteY57" fmla="*/ 258376 h 1122852"/>
              <a:gd name="connsiteX58" fmla="*/ 1604997 w 2739576"/>
              <a:gd name="connsiteY58" fmla="*/ 270300 h 1122852"/>
              <a:gd name="connsiteX59" fmla="*/ 1632671 w 2739576"/>
              <a:gd name="connsiteY59" fmla="*/ 284962 h 1122852"/>
              <a:gd name="connsiteX60" fmla="*/ 1660345 w 2739576"/>
              <a:gd name="connsiteY60" fmla="*/ 302474 h 1122852"/>
              <a:gd name="connsiteX61" fmla="*/ 1688019 w 2739576"/>
              <a:gd name="connsiteY61" fmla="*/ 322661 h 1122852"/>
              <a:gd name="connsiteX62" fmla="*/ 1715693 w 2739576"/>
              <a:gd name="connsiteY62" fmla="*/ 345070 h 1122852"/>
              <a:gd name="connsiteX63" fmla="*/ 1743367 w 2739576"/>
              <a:gd name="connsiteY63" fmla="*/ 369022 h 1122852"/>
              <a:gd name="connsiteX64" fmla="*/ 1771042 w 2739576"/>
              <a:gd name="connsiteY64" fmla="*/ 393715 h 1122852"/>
              <a:gd name="connsiteX65" fmla="*/ 1798716 w 2739576"/>
              <a:gd name="connsiteY65" fmla="*/ 418345 h 1122852"/>
              <a:gd name="connsiteX66" fmla="*/ 1826390 w 2739576"/>
              <a:gd name="connsiteY66" fmla="*/ 442212 h 1122852"/>
              <a:gd name="connsiteX67" fmla="*/ 1854049 w 2739576"/>
              <a:gd name="connsiteY67" fmla="*/ 464821 h 1122852"/>
              <a:gd name="connsiteX68" fmla="*/ 1881723 w 2739576"/>
              <a:gd name="connsiteY68" fmla="*/ 485911 h 1122852"/>
              <a:gd name="connsiteX69" fmla="*/ 1909397 w 2739576"/>
              <a:gd name="connsiteY69" fmla="*/ 505446 h 1122852"/>
              <a:gd name="connsiteX70" fmla="*/ 1937072 w 2739576"/>
              <a:gd name="connsiteY70" fmla="*/ 523560 h 1122852"/>
              <a:gd name="connsiteX71" fmla="*/ 1964746 w 2739576"/>
              <a:gd name="connsiteY71" fmla="*/ 540476 h 1122852"/>
              <a:gd name="connsiteX72" fmla="*/ 1992420 w 2739576"/>
              <a:gd name="connsiteY72" fmla="*/ 556469 h 1122852"/>
              <a:gd name="connsiteX73" fmla="*/ 2020094 w 2739576"/>
              <a:gd name="connsiteY73" fmla="*/ 571840 h 1122852"/>
              <a:gd name="connsiteX74" fmla="*/ 2047768 w 2739576"/>
              <a:gd name="connsiteY74" fmla="*/ 586944 h 1122852"/>
              <a:gd name="connsiteX75" fmla="*/ 2075442 w 2739576"/>
              <a:gd name="connsiteY75" fmla="*/ 602212 h 1122852"/>
              <a:gd name="connsiteX76" fmla="*/ 2103102 w 2739576"/>
              <a:gd name="connsiteY76" fmla="*/ 618188 h 1122852"/>
              <a:gd name="connsiteX77" fmla="*/ 2130776 w 2739576"/>
              <a:gd name="connsiteY77" fmla="*/ 635531 h 1122852"/>
              <a:gd name="connsiteX78" fmla="*/ 2158450 w 2739576"/>
              <a:gd name="connsiteY78" fmla="*/ 654961 h 1122852"/>
              <a:gd name="connsiteX79" fmla="*/ 2186124 w 2739576"/>
              <a:gd name="connsiteY79" fmla="*/ 677106 h 1122852"/>
              <a:gd name="connsiteX80" fmla="*/ 2213798 w 2739576"/>
              <a:gd name="connsiteY80" fmla="*/ 702245 h 1122852"/>
              <a:gd name="connsiteX81" fmla="*/ 2241472 w 2739576"/>
              <a:gd name="connsiteY81" fmla="*/ 730074 h 1122852"/>
              <a:gd name="connsiteX82" fmla="*/ 2269146 w 2739576"/>
              <a:gd name="connsiteY82" fmla="*/ 759670 h 1122852"/>
              <a:gd name="connsiteX83" fmla="*/ 2296820 w 2739576"/>
              <a:gd name="connsiteY83" fmla="*/ 789696 h 1122852"/>
              <a:gd name="connsiteX84" fmla="*/ 2324494 w 2739576"/>
              <a:gd name="connsiteY84" fmla="*/ 818687 h 1122852"/>
              <a:gd name="connsiteX85" fmla="*/ 2352154 w 2739576"/>
              <a:gd name="connsiteY85" fmla="*/ 845273 h 1122852"/>
              <a:gd name="connsiteX86" fmla="*/ 2379828 w 2739576"/>
              <a:gd name="connsiteY86" fmla="*/ 868321 h 1122852"/>
              <a:gd name="connsiteX87" fmla="*/ 2407502 w 2739576"/>
              <a:gd name="connsiteY87" fmla="*/ 887009 h 1122852"/>
              <a:gd name="connsiteX88" fmla="*/ 2435176 w 2739576"/>
              <a:gd name="connsiteY88" fmla="*/ 900846 h 1122852"/>
              <a:gd name="connsiteX89" fmla="*/ 2462850 w 2739576"/>
              <a:gd name="connsiteY89" fmla="*/ 909674 h 1122852"/>
              <a:gd name="connsiteX90" fmla="*/ 2490525 w 2739576"/>
              <a:gd name="connsiteY90" fmla="*/ 913635 h 1122852"/>
              <a:gd name="connsiteX91" fmla="*/ 2518199 w 2739576"/>
              <a:gd name="connsiteY91" fmla="*/ 913130 h 1122852"/>
              <a:gd name="connsiteX92" fmla="*/ 2545873 w 2739576"/>
              <a:gd name="connsiteY92" fmla="*/ 908756 h 1122852"/>
              <a:gd name="connsiteX93" fmla="*/ 2573547 w 2739576"/>
              <a:gd name="connsiteY93" fmla="*/ 901244 h 1122852"/>
              <a:gd name="connsiteX94" fmla="*/ 2601206 w 2739576"/>
              <a:gd name="connsiteY94" fmla="*/ 891400 h 1122852"/>
              <a:gd name="connsiteX95" fmla="*/ 2628880 w 2739576"/>
              <a:gd name="connsiteY95" fmla="*/ 880042 h 1122852"/>
              <a:gd name="connsiteX96" fmla="*/ 2656554 w 2739576"/>
              <a:gd name="connsiteY96" fmla="*/ 867941 h 1122852"/>
              <a:gd name="connsiteX97" fmla="*/ 2684229 w 2739576"/>
              <a:gd name="connsiteY97" fmla="*/ 855787 h 1122852"/>
              <a:gd name="connsiteX98" fmla="*/ 2711903 w 2739576"/>
              <a:gd name="connsiteY98" fmla="*/ 844150 h 1122852"/>
              <a:gd name="connsiteX99" fmla="*/ 2739577 w 2739576"/>
              <a:gd name="connsiteY99" fmla="*/ 833454 h 1122852"/>
              <a:gd name="connsiteX100" fmla="*/ 2739577 w 2739576"/>
              <a:gd name="connsiteY100" fmla="*/ 686800 h 1122852"/>
              <a:gd name="connsiteX101" fmla="*/ 2711903 w 2739576"/>
              <a:gd name="connsiteY101" fmla="*/ 686974 h 1122852"/>
              <a:gd name="connsiteX102" fmla="*/ 2684229 w 2739576"/>
              <a:gd name="connsiteY102" fmla="*/ 686419 h 1122852"/>
              <a:gd name="connsiteX103" fmla="*/ 2656554 w 2739576"/>
              <a:gd name="connsiteY103" fmla="*/ 685073 h 1122852"/>
              <a:gd name="connsiteX104" fmla="*/ 2628880 w 2739576"/>
              <a:gd name="connsiteY104" fmla="*/ 682909 h 1122852"/>
              <a:gd name="connsiteX105" fmla="*/ 2601206 w 2739576"/>
              <a:gd name="connsiteY105" fmla="*/ 679914 h 1122852"/>
              <a:gd name="connsiteX106" fmla="*/ 2573547 w 2739576"/>
              <a:gd name="connsiteY106" fmla="*/ 676092 h 1122852"/>
              <a:gd name="connsiteX107" fmla="*/ 2545873 w 2739576"/>
              <a:gd name="connsiteY107" fmla="*/ 671454 h 1122852"/>
              <a:gd name="connsiteX108" fmla="*/ 2518199 w 2739576"/>
              <a:gd name="connsiteY108" fmla="*/ 666012 h 1122852"/>
              <a:gd name="connsiteX109" fmla="*/ 2490525 w 2739576"/>
              <a:gd name="connsiteY109" fmla="*/ 659775 h 1122852"/>
              <a:gd name="connsiteX110" fmla="*/ 2462850 w 2739576"/>
              <a:gd name="connsiteY110" fmla="*/ 652755 h 1122852"/>
              <a:gd name="connsiteX111" fmla="*/ 2435176 w 2739576"/>
              <a:gd name="connsiteY111" fmla="*/ 644949 h 1122852"/>
              <a:gd name="connsiteX112" fmla="*/ 2407502 w 2739576"/>
              <a:gd name="connsiteY112" fmla="*/ 636346 h 1122852"/>
              <a:gd name="connsiteX113" fmla="*/ 2379828 w 2739576"/>
              <a:gd name="connsiteY113" fmla="*/ 626911 h 1122852"/>
              <a:gd name="connsiteX114" fmla="*/ 2352154 w 2739576"/>
              <a:gd name="connsiteY114" fmla="*/ 616576 h 1122852"/>
              <a:gd name="connsiteX115" fmla="*/ 2324494 w 2739576"/>
              <a:gd name="connsiteY115" fmla="*/ 605224 h 1122852"/>
              <a:gd name="connsiteX116" fmla="*/ 2296820 w 2739576"/>
              <a:gd name="connsiteY116" fmla="*/ 592687 h 1122852"/>
              <a:gd name="connsiteX117" fmla="*/ 2269146 w 2739576"/>
              <a:gd name="connsiteY117" fmla="*/ 578740 h 1122852"/>
              <a:gd name="connsiteX118" fmla="*/ 2241472 w 2739576"/>
              <a:gd name="connsiteY118" fmla="*/ 563166 h 1122852"/>
              <a:gd name="connsiteX119" fmla="*/ 2213798 w 2739576"/>
              <a:gd name="connsiteY119" fmla="*/ 545874 h 1122852"/>
              <a:gd name="connsiteX120" fmla="*/ 2186124 w 2739576"/>
              <a:gd name="connsiteY120" fmla="*/ 527069 h 1122852"/>
              <a:gd name="connsiteX121" fmla="*/ 2158450 w 2739576"/>
              <a:gd name="connsiteY121" fmla="*/ 507355 h 1122852"/>
              <a:gd name="connsiteX122" fmla="*/ 2130776 w 2739576"/>
              <a:gd name="connsiteY122" fmla="*/ 487602 h 1122852"/>
              <a:gd name="connsiteX123" fmla="*/ 2103102 w 2739576"/>
              <a:gd name="connsiteY123" fmla="*/ 468663 h 1122852"/>
              <a:gd name="connsiteX124" fmla="*/ 2075442 w 2739576"/>
              <a:gd name="connsiteY124" fmla="*/ 451081 h 1122852"/>
              <a:gd name="connsiteX125" fmla="*/ 2047768 w 2739576"/>
              <a:gd name="connsiteY125" fmla="*/ 434964 h 1122852"/>
              <a:gd name="connsiteX126" fmla="*/ 2020094 w 2739576"/>
              <a:gd name="connsiteY126" fmla="*/ 419993 h 1122852"/>
              <a:gd name="connsiteX127" fmla="*/ 1992420 w 2739576"/>
              <a:gd name="connsiteY127" fmla="*/ 405530 h 1122852"/>
              <a:gd name="connsiteX128" fmla="*/ 1964746 w 2739576"/>
              <a:gd name="connsiteY128" fmla="*/ 390771 h 1122852"/>
              <a:gd name="connsiteX129" fmla="*/ 1937072 w 2739576"/>
              <a:gd name="connsiteY129" fmla="*/ 374936 h 1122852"/>
              <a:gd name="connsiteX130" fmla="*/ 1909397 w 2739576"/>
              <a:gd name="connsiteY130" fmla="*/ 357423 h 1122852"/>
              <a:gd name="connsiteX131" fmla="*/ 1881723 w 2739576"/>
              <a:gd name="connsiteY131" fmla="*/ 337917 h 1122852"/>
              <a:gd name="connsiteX132" fmla="*/ 1854049 w 2739576"/>
              <a:gd name="connsiteY132" fmla="*/ 316431 h 1122852"/>
              <a:gd name="connsiteX133" fmla="*/ 1826390 w 2739576"/>
              <a:gd name="connsiteY133" fmla="*/ 293271 h 1122852"/>
              <a:gd name="connsiteX134" fmla="*/ 1798716 w 2739576"/>
              <a:gd name="connsiteY134" fmla="*/ 268962 h 1122852"/>
              <a:gd name="connsiteX135" fmla="*/ 1771042 w 2739576"/>
              <a:gd name="connsiteY135" fmla="*/ 244165 h 1122852"/>
              <a:gd name="connsiteX136" fmla="*/ 1743367 w 2739576"/>
              <a:gd name="connsiteY136" fmla="*/ 219600 h 1122852"/>
              <a:gd name="connsiteX137" fmla="*/ 1715693 w 2739576"/>
              <a:gd name="connsiteY137" fmla="*/ 195973 h 1122852"/>
              <a:gd name="connsiteX138" fmla="*/ 1688019 w 2739576"/>
              <a:gd name="connsiteY138" fmla="*/ 173927 h 1122852"/>
              <a:gd name="connsiteX139" fmla="*/ 1660345 w 2739576"/>
              <a:gd name="connsiteY139" fmla="*/ 153997 h 1122852"/>
              <a:gd name="connsiteX140" fmla="*/ 1632671 w 2739576"/>
              <a:gd name="connsiteY140" fmla="*/ 136555 h 1122852"/>
              <a:gd name="connsiteX141" fmla="*/ 1604997 w 2739576"/>
              <a:gd name="connsiteY141" fmla="*/ 121783 h 1122852"/>
              <a:gd name="connsiteX142" fmla="*/ 1577337 w 2739576"/>
              <a:gd name="connsiteY142" fmla="*/ 109643 h 1122852"/>
              <a:gd name="connsiteX143" fmla="*/ 1549663 w 2739576"/>
              <a:gd name="connsiteY143" fmla="*/ 99858 h 1122852"/>
              <a:gd name="connsiteX144" fmla="*/ 1521989 w 2739576"/>
              <a:gd name="connsiteY144" fmla="*/ 91945 h 1122852"/>
              <a:gd name="connsiteX145" fmla="*/ 1494315 w 2739576"/>
              <a:gd name="connsiteY145" fmla="*/ 85268 h 1122852"/>
              <a:gd name="connsiteX146" fmla="*/ 1466641 w 2739576"/>
              <a:gd name="connsiteY146" fmla="*/ 79120 h 1122852"/>
              <a:gd name="connsiteX147" fmla="*/ 1438967 w 2739576"/>
              <a:gd name="connsiteY147" fmla="*/ 72815 h 1122852"/>
              <a:gd name="connsiteX148" fmla="*/ 1411293 w 2739576"/>
              <a:gd name="connsiteY148" fmla="*/ 65805 h 1122852"/>
              <a:gd name="connsiteX149" fmla="*/ 1383619 w 2739576"/>
              <a:gd name="connsiteY149" fmla="*/ 57754 h 1122852"/>
              <a:gd name="connsiteX150" fmla="*/ 1355945 w 2739576"/>
              <a:gd name="connsiteY150" fmla="*/ 48601 h 1122852"/>
              <a:gd name="connsiteX151" fmla="*/ 1328285 w 2739576"/>
              <a:gd name="connsiteY151" fmla="*/ 38588 h 1122852"/>
              <a:gd name="connsiteX152" fmla="*/ 1300611 w 2739576"/>
              <a:gd name="connsiteY152" fmla="*/ 28237 h 1122852"/>
              <a:gd name="connsiteX153" fmla="*/ 1272937 w 2739576"/>
              <a:gd name="connsiteY153" fmla="*/ 18301 h 1122852"/>
              <a:gd name="connsiteX154" fmla="*/ 1245263 w 2739576"/>
              <a:gd name="connsiteY154" fmla="*/ 9671 h 1122852"/>
              <a:gd name="connsiteX155" fmla="*/ 1217589 w 2739576"/>
              <a:gd name="connsiteY155" fmla="*/ 3283 h 1122852"/>
              <a:gd name="connsiteX156" fmla="*/ 1189915 w 2739576"/>
              <a:gd name="connsiteY156" fmla="*/ 0 h 1122852"/>
              <a:gd name="connsiteX157" fmla="*/ 1162241 w 2739576"/>
              <a:gd name="connsiteY157" fmla="*/ 515 h 1122852"/>
              <a:gd name="connsiteX158" fmla="*/ 1134567 w 2739576"/>
              <a:gd name="connsiteY158" fmla="*/ 5292 h 1122852"/>
              <a:gd name="connsiteX159" fmla="*/ 1106892 w 2739576"/>
              <a:gd name="connsiteY159" fmla="*/ 14522 h 1122852"/>
              <a:gd name="connsiteX160" fmla="*/ 1079233 w 2739576"/>
              <a:gd name="connsiteY160" fmla="*/ 28135 h 1122852"/>
              <a:gd name="connsiteX161" fmla="*/ 1051559 w 2739576"/>
              <a:gd name="connsiteY161" fmla="*/ 45841 h 1122852"/>
              <a:gd name="connsiteX162" fmla="*/ 1023885 w 2739576"/>
              <a:gd name="connsiteY162" fmla="*/ 67187 h 1122852"/>
              <a:gd name="connsiteX163" fmla="*/ 996211 w 2739576"/>
              <a:gd name="connsiteY163" fmla="*/ 91613 h 1122852"/>
              <a:gd name="connsiteX164" fmla="*/ 968537 w 2739576"/>
              <a:gd name="connsiteY164" fmla="*/ 118522 h 1122852"/>
              <a:gd name="connsiteX165" fmla="*/ 940862 w 2739576"/>
              <a:gd name="connsiteY165" fmla="*/ 147326 h 1122852"/>
              <a:gd name="connsiteX166" fmla="*/ 913188 w 2739576"/>
              <a:gd name="connsiteY166" fmla="*/ 177487 h 1122852"/>
              <a:gd name="connsiteX167" fmla="*/ 885514 w 2739576"/>
              <a:gd name="connsiteY167" fmla="*/ 208579 h 1122852"/>
              <a:gd name="connsiteX168" fmla="*/ 857840 w 2739576"/>
              <a:gd name="connsiteY168" fmla="*/ 240322 h 1122852"/>
              <a:gd name="connsiteX169" fmla="*/ 830173 w 2739576"/>
              <a:gd name="connsiteY169" fmla="*/ 272634 h 1122852"/>
              <a:gd name="connsiteX170" fmla="*/ 802502 w 2739576"/>
              <a:gd name="connsiteY170" fmla="*/ 305672 h 1122852"/>
              <a:gd name="connsiteX171" fmla="*/ 774830 w 2739576"/>
              <a:gd name="connsiteY171" fmla="*/ 339815 h 1122852"/>
              <a:gd name="connsiteX172" fmla="*/ 747157 w 2739576"/>
              <a:gd name="connsiteY172" fmla="*/ 375602 h 1122852"/>
              <a:gd name="connsiteX173" fmla="*/ 719484 w 2739576"/>
              <a:gd name="connsiteY173" fmla="*/ 413594 h 1122852"/>
              <a:gd name="connsiteX174" fmla="*/ 691812 w 2739576"/>
              <a:gd name="connsiteY174" fmla="*/ 454206 h 1122852"/>
              <a:gd name="connsiteX175" fmla="*/ 664139 w 2739576"/>
              <a:gd name="connsiteY175" fmla="*/ 497532 h 1122852"/>
              <a:gd name="connsiteX176" fmla="*/ 636466 w 2739576"/>
              <a:gd name="connsiteY176" fmla="*/ 543205 h 1122852"/>
              <a:gd name="connsiteX177" fmla="*/ 608794 w 2739576"/>
              <a:gd name="connsiteY177" fmla="*/ 590320 h 1122852"/>
              <a:gd name="connsiteX178" fmla="*/ 581121 w 2739576"/>
              <a:gd name="connsiteY178" fmla="*/ 637477 h 1122852"/>
              <a:gd name="connsiteX179" fmla="*/ 553450 w 2739576"/>
              <a:gd name="connsiteY179" fmla="*/ 682951 h 1122852"/>
              <a:gd name="connsiteX180" fmla="*/ 525777 w 2739576"/>
              <a:gd name="connsiteY180" fmla="*/ 725039 h 1122852"/>
              <a:gd name="connsiteX181" fmla="*/ 498105 w 2739576"/>
              <a:gd name="connsiteY181" fmla="*/ 762397 h 1122852"/>
              <a:gd name="connsiteX182" fmla="*/ 470432 w 2739576"/>
              <a:gd name="connsiteY182" fmla="*/ 794219 h 1122852"/>
              <a:gd name="connsiteX183" fmla="*/ 442759 w 2739576"/>
              <a:gd name="connsiteY183" fmla="*/ 820163 h 1122852"/>
              <a:gd name="connsiteX184" fmla="*/ 415087 w 2739576"/>
              <a:gd name="connsiteY184" fmla="*/ 840205 h 1122852"/>
              <a:gd name="connsiteX185" fmla="*/ 387414 w 2739576"/>
              <a:gd name="connsiteY185" fmla="*/ 854525 h 1122852"/>
              <a:gd name="connsiteX186" fmla="*/ 359741 w 2739576"/>
              <a:gd name="connsiteY186" fmla="*/ 863447 h 1122852"/>
              <a:gd name="connsiteX187" fmla="*/ 332069 w 2739576"/>
              <a:gd name="connsiteY187" fmla="*/ 867411 h 1122852"/>
              <a:gd name="connsiteX188" fmla="*/ 304396 w 2739576"/>
              <a:gd name="connsiteY188" fmla="*/ 866955 h 1122852"/>
              <a:gd name="connsiteX189" fmla="*/ 276725 w 2739576"/>
              <a:gd name="connsiteY189" fmla="*/ 862689 h 1122852"/>
              <a:gd name="connsiteX190" fmla="*/ 249052 w 2739576"/>
              <a:gd name="connsiteY190" fmla="*/ 855269 h 1122852"/>
              <a:gd name="connsiteX191" fmla="*/ 221380 w 2739576"/>
              <a:gd name="connsiteY191" fmla="*/ 845367 h 1122852"/>
              <a:gd name="connsiteX192" fmla="*/ 193707 w 2739576"/>
              <a:gd name="connsiteY192" fmla="*/ 833636 h 1122852"/>
              <a:gd name="connsiteX193" fmla="*/ 166034 w 2739576"/>
              <a:gd name="connsiteY193" fmla="*/ 820682 h 1122852"/>
              <a:gd name="connsiteX194" fmla="*/ 138362 w 2739576"/>
              <a:gd name="connsiteY194" fmla="*/ 807043 h 1122852"/>
              <a:gd name="connsiteX195" fmla="*/ 110689 w 2739576"/>
              <a:gd name="connsiteY195" fmla="*/ 793171 h 1122852"/>
              <a:gd name="connsiteX196" fmla="*/ 83016 w 2739576"/>
              <a:gd name="connsiteY196" fmla="*/ 779431 h 1122852"/>
              <a:gd name="connsiteX197" fmla="*/ 55344 w 2739576"/>
              <a:gd name="connsiteY197" fmla="*/ 766103 h 1122852"/>
              <a:gd name="connsiteX198" fmla="*/ 27673 w 2739576"/>
              <a:gd name="connsiteY198" fmla="*/ 753393 h 1122852"/>
              <a:gd name="connsiteX199" fmla="*/ 0 w 2739576"/>
              <a:gd name="connsiteY199" fmla="*/ 741450 h 11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739576" h="1122852">
                <a:moveTo>
                  <a:pt x="0" y="888104"/>
                </a:moveTo>
                <a:lnTo>
                  <a:pt x="27673" y="910569"/>
                </a:lnTo>
                <a:lnTo>
                  <a:pt x="55344" y="935471"/>
                </a:lnTo>
                <a:lnTo>
                  <a:pt x="83016" y="962297"/>
                </a:lnTo>
                <a:lnTo>
                  <a:pt x="110689" y="990303"/>
                </a:lnTo>
                <a:lnTo>
                  <a:pt x="138362" y="1018529"/>
                </a:lnTo>
                <a:lnTo>
                  <a:pt x="166034" y="1045834"/>
                </a:lnTo>
                <a:lnTo>
                  <a:pt x="193707" y="1070938"/>
                </a:lnTo>
                <a:lnTo>
                  <a:pt x="221380" y="1092487"/>
                </a:lnTo>
                <a:lnTo>
                  <a:pt x="249052" y="1109129"/>
                </a:lnTo>
                <a:lnTo>
                  <a:pt x="276725" y="1119608"/>
                </a:lnTo>
                <a:lnTo>
                  <a:pt x="304396" y="1122852"/>
                </a:lnTo>
                <a:lnTo>
                  <a:pt x="332069" y="1118074"/>
                </a:lnTo>
                <a:lnTo>
                  <a:pt x="359741" y="1104857"/>
                </a:lnTo>
                <a:lnTo>
                  <a:pt x="387414" y="1083222"/>
                </a:lnTo>
                <a:lnTo>
                  <a:pt x="415087" y="1053666"/>
                </a:lnTo>
                <a:lnTo>
                  <a:pt x="442759" y="1017172"/>
                </a:lnTo>
                <a:lnTo>
                  <a:pt x="470432" y="975150"/>
                </a:lnTo>
                <a:lnTo>
                  <a:pt x="498105" y="929306"/>
                </a:lnTo>
                <a:lnTo>
                  <a:pt x="525777" y="881410"/>
                </a:lnTo>
                <a:lnTo>
                  <a:pt x="553450" y="832988"/>
                </a:lnTo>
                <a:lnTo>
                  <a:pt x="581121" y="785084"/>
                </a:lnTo>
                <a:lnTo>
                  <a:pt x="608794" y="738251"/>
                </a:lnTo>
                <a:lnTo>
                  <a:pt x="636466" y="692730"/>
                </a:lnTo>
                <a:lnTo>
                  <a:pt x="664139" y="648663"/>
                </a:lnTo>
                <a:lnTo>
                  <a:pt x="691812" y="606186"/>
                </a:lnTo>
                <a:lnTo>
                  <a:pt x="719484" y="565441"/>
                </a:lnTo>
                <a:lnTo>
                  <a:pt x="747157" y="526541"/>
                </a:lnTo>
                <a:lnTo>
                  <a:pt x="774830" y="489520"/>
                </a:lnTo>
                <a:lnTo>
                  <a:pt x="802502" y="454294"/>
                </a:lnTo>
                <a:lnTo>
                  <a:pt x="830173" y="420657"/>
                </a:lnTo>
                <a:lnTo>
                  <a:pt x="857840" y="388314"/>
                </a:lnTo>
                <a:lnTo>
                  <a:pt x="885514" y="356970"/>
                </a:lnTo>
                <a:lnTo>
                  <a:pt x="913188" y="326430"/>
                </a:lnTo>
                <a:lnTo>
                  <a:pt x="940862" y="296708"/>
                </a:lnTo>
                <a:lnTo>
                  <a:pt x="968537" y="268073"/>
                </a:lnTo>
                <a:lnTo>
                  <a:pt x="996211" y="241035"/>
                </a:lnTo>
                <a:lnTo>
                  <a:pt x="1023885" y="216284"/>
                </a:lnTo>
                <a:lnTo>
                  <a:pt x="1051559" y="194574"/>
                </a:lnTo>
                <a:lnTo>
                  <a:pt x="1079233" y="176611"/>
                </a:lnTo>
                <a:lnTo>
                  <a:pt x="1106892" y="162927"/>
                </a:lnTo>
                <a:lnTo>
                  <a:pt x="1134567" y="153808"/>
                </a:lnTo>
                <a:lnTo>
                  <a:pt x="1162241" y="149249"/>
                </a:lnTo>
                <a:lnTo>
                  <a:pt x="1189915" y="148954"/>
                </a:lnTo>
                <a:lnTo>
                  <a:pt x="1217589" y="152377"/>
                </a:lnTo>
                <a:lnTo>
                  <a:pt x="1245263" y="158781"/>
                </a:lnTo>
                <a:lnTo>
                  <a:pt x="1272937" y="167307"/>
                </a:lnTo>
                <a:lnTo>
                  <a:pt x="1300611" y="177075"/>
                </a:lnTo>
                <a:lnTo>
                  <a:pt x="1328285" y="187258"/>
                </a:lnTo>
                <a:lnTo>
                  <a:pt x="1355945" y="197169"/>
                </a:lnTo>
                <a:lnTo>
                  <a:pt x="1383619" y="206321"/>
                </a:lnTo>
                <a:lnTo>
                  <a:pt x="1411293" y="214475"/>
                </a:lnTo>
                <a:lnTo>
                  <a:pt x="1438967" y="221653"/>
                </a:lnTo>
                <a:lnTo>
                  <a:pt x="1466641" y="228126"/>
                </a:lnTo>
                <a:lnTo>
                  <a:pt x="1494315" y="234378"/>
                </a:lnTo>
                <a:lnTo>
                  <a:pt x="1521989" y="241039"/>
                </a:lnTo>
                <a:lnTo>
                  <a:pt x="1549663" y="248812"/>
                </a:lnTo>
                <a:lnTo>
                  <a:pt x="1577337" y="258376"/>
                </a:lnTo>
                <a:lnTo>
                  <a:pt x="1604997" y="270300"/>
                </a:lnTo>
                <a:lnTo>
                  <a:pt x="1632671" y="284962"/>
                </a:lnTo>
                <a:lnTo>
                  <a:pt x="1660345" y="302474"/>
                </a:lnTo>
                <a:lnTo>
                  <a:pt x="1688019" y="322661"/>
                </a:lnTo>
                <a:lnTo>
                  <a:pt x="1715693" y="345070"/>
                </a:lnTo>
                <a:lnTo>
                  <a:pt x="1743367" y="369022"/>
                </a:lnTo>
                <a:lnTo>
                  <a:pt x="1771042" y="393715"/>
                </a:lnTo>
                <a:lnTo>
                  <a:pt x="1798716" y="418345"/>
                </a:lnTo>
                <a:lnTo>
                  <a:pt x="1826390" y="442212"/>
                </a:lnTo>
                <a:lnTo>
                  <a:pt x="1854049" y="464821"/>
                </a:lnTo>
                <a:lnTo>
                  <a:pt x="1881723" y="485911"/>
                </a:lnTo>
                <a:lnTo>
                  <a:pt x="1909397" y="505446"/>
                </a:lnTo>
                <a:lnTo>
                  <a:pt x="1937072" y="523560"/>
                </a:lnTo>
                <a:lnTo>
                  <a:pt x="1964746" y="540476"/>
                </a:lnTo>
                <a:lnTo>
                  <a:pt x="1992420" y="556469"/>
                </a:lnTo>
                <a:lnTo>
                  <a:pt x="2020094" y="571840"/>
                </a:lnTo>
                <a:lnTo>
                  <a:pt x="2047768" y="586944"/>
                </a:lnTo>
                <a:lnTo>
                  <a:pt x="2075442" y="602212"/>
                </a:lnTo>
                <a:lnTo>
                  <a:pt x="2103102" y="618188"/>
                </a:lnTo>
                <a:lnTo>
                  <a:pt x="2130776" y="635531"/>
                </a:lnTo>
                <a:lnTo>
                  <a:pt x="2158450" y="654961"/>
                </a:lnTo>
                <a:lnTo>
                  <a:pt x="2186124" y="677106"/>
                </a:lnTo>
                <a:lnTo>
                  <a:pt x="2213798" y="702245"/>
                </a:lnTo>
                <a:lnTo>
                  <a:pt x="2241472" y="730074"/>
                </a:lnTo>
                <a:lnTo>
                  <a:pt x="2269146" y="759670"/>
                </a:lnTo>
                <a:lnTo>
                  <a:pt x="2296820" y="789696"/>
                </a:lnTo>
                <a:lnTo>
                  <a:pt x="2324494" y="818687"/>
                </a:lnTo>
                <a:lnTo>
                  <a:pt x="2352154" y="845273"/>
                </a:lnTo>
                <a:lnTo>
                  <a:pt x="2379828" y="868321"/>
                </a:lnTo>
                <a:lnTo>
                  <a:pt x="2407502" y="887009"/>
                </a:lnTo>
                <a:lnTo>
                  <a:pt x="2435176" y="900846"/>
                </a:lnTo>
                <a:lnTo>
                  <a:pt x="2462850" y="909674"/>
                </a:lnTo>
                <a:lnTo>
                  <a:pt x="2490525" y="913635"/>
                </a:lnTo>
                <a:lnTo>
                  <a:pt x="2518199" y="913130"/>
                </a:lnTo>
                <a:lnTo>
                  <a:pt x="2545873" y="908756"/>
                </a:lnTo>
                <a:lnTo>
                  <a:pt x="2573547" y="901244"/>
                </a:lnTo>
                <a:lnTo>
                  <a:pt x="2601206" y="891400"/>
                </a:lnTo>
                <a:lnTo>
                  <a:pt x="2628880" y="880042"/>
                </a:lnTo>
                <a:lnTo>
                  <a:pt x="2656554" y="867941"/>
                </a:lnTo>
                <a:lnTo>
                  <a:pt x="2684229" y="855787"/>
                </a:lnTo>
                <a:lnTo>
                  <a:pt x="2711903" y="844150"/>
                </a:lnTo>
                <a:lnTo>
                  <a:pt x="2739577" y="833454"/>
                </a:lnTo>
                <a:lnTo>
                  <a:pt x="2739577" y="686800"/>
                </a:lnTo>
                <a:lnTo>
                  <a:pt x="2711903" y="686974"/>
                </a:lnTo>
                <a:lnTo>
                  <a:pt x="2684229" y="686419"/>
                </a:lnTo>
                <a:lnTo>
                  <a:pt x="2656554" y="685073"/>
                </a:lnTo>
                <a:lnTo>
                  <a:pt x="2628880" y="682909"/>
                </a:lnTo>
                <a:lnTo>
                  <a:pt x="2601206" y="679914"/>
                </a:lnTo>
                <a:lnTo>
                  <a:pt x="2573547" y="676092"/>
                </a:lnTo>
                <a:lnTo>
                  <a:pt x="2545873" y="671454"/>
                </a:lnTo>
                <a:lnTo>
                  <a:pt x="2518199" y="666012"/>
                </a:lnTo>
                <a:lnTo>
                  <a:pt x="2490525" y="659775"/>
                </a:lnTo>
                <a:lnTo>
                  <a:pt x="2462850" y="652755"/>
                </a:lnTo>
                <a:lnTo>
                  <a:pt x="2435176" y="644949"/>
                </a:lnTo>
                <a:lnTo>
                  <a:pt x="2407502" y="636346"/>
                </a:lnTo>
                <a:lnTo>
                  <a:pt x="2379828" y="626911"/>
                </a:lnTo>
                <a:lnTo>
                  <a:pt x="2352154" y="616576"/>
                </a:lnTo>
                <a:lnTo>
                  <a:pt x="2324494" y="605224"/>
                </a:lnTo>
                <a:lnTo>
                  <a:pt x="2296820" y="592687"/>
                </a:lnTo>
                <a:lnTo>
                  <a:pt x="2269146" y="578740"/>
                </a:lnTo>
                <a:lnTo>
                  <a:pt x="2241472" y="563166"/>
                </a:lnTo>
                <a:lnTo>
                  <a:pt x="2213798" y="545874"/>
                </a:lnTo>
                <a:lnTo>
                  <a:pt x="2186124" y="527069"/>
                </a:lnTo>
                <a:lnTo>
                  <a:pt x="2158450" y="507355"/>
                </a:lnTo>
                <a:lnTo>
                  <a:pt x="2130776" y="487602"/>
                </a:lnTo>
                <a:lnTo>
                  <a:pt x="2103102" y="468663"/>
                </a:lnTo>
                <a:lnTo>
                  <a:pt x="2075442" y="451081"/>
                </a:lnTo>
                <a:lnTo>
                  <a:pt x="2047768" y="434964"/>
                </a:lnTo>
                <a:lnTo>
                  <a:pt x="2020094" y="419993"/>
                </a:lnTo>
                <a:lnTo>
                  <a:pt x="1992420" y="405530"/>
                </a:lnTo>
                <a:lnTo>
                  <a:pt x="1964746" y="390771"/>
                </a:lnTo>
                <a:lnTo>
                  <a:pt x="1937072" y="374936"/>
                </a:lnTo>
                <a:lnTo>
                  <a:pt x="1909397" y="357423"/>
                </a:lnTo>
                <a:lnTo>
                  <a:pt x="1881723" y="337917"/>
                </a:lnTo>
                <a:lnTo>
                  <a:pt x="1854049" y="316431"/>
                </a:lnTo>
                <a:lnTo>
                  <a:pt x="1826390" y="293271"/>
                </a:lnTo>
                <a:lnTo>
                  <a:pt x="1798716" y="268962"/>
                </a:lnTo>
                <a:lnTo>
                  <a:pt x="1771042" y="244165"/>
                </a:lnTo>
                <a:lnTo>
                  <a:pt x="1743367" y="219600"/>
                </a:lnTo>
                <a:lnTo>
                  <a:pt x="1715693" y="195973"/>
                </a:lnTo>
                <a:lnTo>
                  <a:pt x="1688019" y="173927"/>
                </a:lnTo>
                <a:lnTo>
                  <a:pt x="1660345" y="153997"/>
                </a:lnTo>
                <a:lnTo>
                  <a:pt x="1632671" y="136555"/>
                </a:lnTo>
                <a:lnTo>
                  <a:pt x="1604997" y="121783"/>
                </a:lnTo>
                <a:lnTo>
                  <a:pt x="1577337" y="109643"/>
                </a:lnTo>
                <a:lnTo>
                  <a:pt x="1549663" y="99858"/>
                </a:lnTo>
                <a:lnTo>
                  <a:pt x="1521989" y="91945"/>
                </a:lnTo>
                <a:lnTo>
                  <a:pt x="1494315" y="85268"/>
                </a:lnTo>
                <a:lnTo>
                  <a:pt x="1466641" y="79120"/>
                </a:lnTo>
                <a:lnTo>
                  <a:pt x="1438967" y="72815"/>
                </a:lnTo>
                <a:lnTo>
                  <a:pt x="1411293" y="65805"/>
                </a:lnTo>
                <a:lnTo>
                  <a:pt x="1383619" y="57754"/>
                </a:lnTo>
                <a:lnTo>
                  <a:pt x="1355945" y="48601"/>
                </a:lnTo>
                <a:lnTo>
                  <a:pt x="1328285" y="38588"/>
                </a:lnTo>
                <a:lnTo>
                  <a:pt x="1300611" y="28237"/>
                </a:lnTo>
                <a:lnTo>
                  <a:pt x="1272937" y="18301"/>
                </a:lnTo>
                <a:lnTo>
                  <a:pt x="1245263" y="9671"/>
                </a:lnTo>
                <a:lnTo>
                  <a:pt x="1217589" y="3283"/>
                </a:lnTo>
                <a:lnTo>
                  <a:pt x="1189915" y="0"/>
                </a:lnTo>
                <a:lnTo>
                  <a:pt x="1162241" y="515"/>
                </a:lnTo>
                <a:lnTo>
                  <a:pt x="1134567" y="5292"/>
                </a:lnTo>
                <a:lnTo>
                  <a:pt x="1106892" y="14522"/>
                </a:lnTo>
                <a:lnTo>
                  <a:pt x="1079233" y="28135"/>
                </a:lnTo>
                <a:lnTo>
                  <a:pt x="1051559" y="45841"/>
                </a:lnTo>
                <a:lnTo>
                  <a:pt x="1023885" y="67187"/>
                </a:lnTo>
                <a:lnTo>
                  <a:pt x="996211" y="91613"/>
                </a:lnTo>
                <a:lnTo>
                  <a:pt x="968537" y="118522"/>
                </a:lnTo>
                <a:lnTo>
                  <a:pt x="940862" y="147326"/>
                </a:lnTo>
                <a:lnTo>
                  <a:pt x="913188" y="177487"/>
                </a:lnTo>
                <a:lnTo>
                  <a:pt x="885514" y="208579"/>
                </a:lnTo>
                <a:lnTo>
                  <a:pt x="857840" y="240322"/>
                </a:lnTo>
                <a:lnTo>
                  <a:pt x="830173" y="272634"/>
                </a:lnTo>
                <a:lnTo>
                  <a:pt x="802502" y="305672"/>
                </a:lnTo>
                <a:lnTo>
                  <a:pt x="774830" y="339815"/>
                </a:lnTo>
                <a:lnTo>
                  <a:pt x="747157" y="375602"/>
                </a:lnTo>
                <a:lnTo>
                  <a:pt x="719484" y="413594"/>
                </a:lnTo>
                <a:lnTo>
                  <a:pt x="691812" y="454206"/>
                </a:lnTo>
                <a:lnTo>
                  <a:pt x="664139" y="497532"/>
                </a:lnTo>
                <a:lnTo>
                  <a:pt x="636466" y="543205"/>
                </a:lnTo>
                <a:lnTo>
                  <a:pt x="608794" y="590320"/>
                </a:lnTo>
                <a:lnTo>
                  <a:pt x="581121" y="637477"/>
                </a:lnTo>
                <a:lnTo>
                  <a:pt x="553450" y="682951"/>
                </a:lnTo>
                <a:lnTo>
                  <a:pt x="525777" y="725039"/>
                </a:lnTo>
                <a:lnTo>
                  <a:pt x="498105" y="762397"/>
                </a:lnTo>
                <a:lnTo>
                  <a:pt x="470432" y="794219"/>
                </a:lnTo>
                <a:lnTo>
                  <a:pt x="442759" y="820163"/>
                </a:lnTo>
                <a:lnTo>
                  <a:pt x="415087" y="840205"/>
                </a:lnTo>
                <a:lnTo>
                  <a:pt x="387414" y="854525"/>
                </a:lnTo>
                <a:lnTo>
                  <a:pt x="359741" y="863447"/>
                </a:lnTo>
                <a:lnTo>
                  <a:pt x="332069" y="867411"/>
                </a:lnTo>
                <a:lnTo>
                  <a:pt x="304396" y="866955"/>
                </a:lnTo>
                <a:lnTo>
                  <a:pt x="276725" y="862689"/>
                </a:lnTo>
                <a:lnTo>
                  <a:pt x="249052" y="855269"/>
                </a:lnTo>
                <a:lnTo>
                  <a:pt x="221380" y="845367"/>
                </a:lnTo>
                <a:lnTo>
                  <a:pt x="193707" y="833636"/>
                </a:lnTo>
                <a:lnTo>
                  <a:pt x="166034" y="820682"/>
                </a:lnTo>
                <a:lnTo>
                  <a:pt x="138362" y="807043"/>
                </a:lnTo>
                <a:lnTo>
                  <a:pt x="110689" y="793171"/>
                </a:lnTo>
                <a:lnTo>
                  <a:pt x="83016" y="779431"/>
                </a:lnTo>
                <a:lnTo>
                  <a:pt x="55344" y="766103"/>
                </a:lnTo>
                <a:lnTo>
                  <a:pt x="27673" y="753393"/>
                </a:lnTo>
                <a:lnTo>
                  <a:pt x="0" y="741450"/>
                </a:lnTo>
                <a:close/>
              </a:path>
            </a:pathLst>
          </a:custGeom>
          <a:solidFill>
            <a:srgbClr val="0000FF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="" xmlns:a16="http://schemas.microsoft.com/office/drawing/2014/main" id="{A6591397-3DC4-719C-CF84-37F6C555EEBA}"/>
              </a:ext>
            </a:extLst>
          </p:cNvPr>
          <p:cNvSpPr/>
          <p:nvPr/>
        </p:nvSpPr>
        <p:spPr>
          <a:xfrm>
            <a:off x="782899" y="2614387"/>
            <a:ext cx="2739576" cy="920425"/>
          </a:xfrm>
          <a:custGeom>
            <a:avLst/>
            <a:gdLst>
              <a:gd name="connsiteX0" fmla="*/ 0 w 2739576"/>
              <a:gd name="connsiteY0" fmla="*/ 740301 h 920425"/>
              <a:gd name="connsiteX1" fmla="*/ 27673 w 2739576"/>
              <a:gd name="connsiteY1" fmla="*/ 757503 h 920425"/>
              <a:gd name="connsiteX2" fmla="*/ 55344 w 2739576"/>
              <a:gd name="connsiteY2" fmla="*/ 776311 h 920425"/>
              <a:gd name="connsiteX3" fmla="*/ 83016 w 2739576"/>
              <a:gd name="connsiteY3" fmla="*/ 796387 h 920425"/>
              <a:gd name="connsiteX4" fmla="*/ 110689 w 2739576"/>
              <a:gd name="connsiteY4" fmla="*/ 817260 h 920425"/>
              <a:gd name="connsiteX5" fmla="*/ 138362 w 2739576"/>
              <a:gd name="connsiteY5" fmla="*/ 838309 h 920425"/>
              <a:gd name="connsiteX6" fmla="*/ 166034 w 2739576"/>
              <a:gd name="connsiteY6" fmla="*/ 858781 h 920425"/>
              <a:gd name="connsiteX7" fmla="*/ 193707 w 2739576"/>
              <a:gd name="connsiteY7" fmla="*/ 877810 h 920425"/>
              <a:gd name="connsiteX8" fmla="*/ 221380 w 2739576"/>
              <a:gd name="connsiteY8" fmla="*/ 894451 h 920425"/>
              <a:gd name="connsiteX9" fmla="*/ 249052 w 2739576"/>
              <a:gd name="connsiteY9" fmla="*/ 907722 h 920425"/>
              <a:gd name="connsiteX10" fmla="*/ 276725 w 2739576"/>
              <a:gd name="connsiteY10" fmla="*/ 916671 h 920425"/>
              <a:gd name="connsiteX11" fmla="*/ 304396 w 2739576"/>
              <a:gd name="connsiteY11" fmla="*/ 920426 h 920425"/>
              <a:gd name="connsiteX12" fmla="*/ 332069 w 2739576"/>
              <a:gd name="connsiteY12" fmla="*/ 918266 h 920425"/>
              <a:gd name="connsiteX13" fmla="*/ 359741 w 2739576"/>
              <a:gd name="connsiteY13" fmla="*/ 909675 h 920425"/>
              <a:gd name="connsiteX14" fmla="*/ 387414 w 2739576"/>
              <a:gd name="connsiteY14" fmla="*/ 894397 h 920425"/>
              <a:gd name="connsiteX15" fmla="*/ 415087 w 2739576"/>
              <a:gd name="connsiteY15" fmla="*/ 872458 h 920425"/>
              <a:gd name="connsiteX16" fmla="*/ 442759 w 2739576"/>
              <a:gd name="connsiteY16" fmla="*/ 844191 h 920425"/>
              <a:gd name="connsiteX17" fmla="*/ 470432 w 2739576"/>
              <a:gd name="connsiteY17" fmla="*/ 810207 h 920425"/>
              <a:gd name="connsiteX18" fmla="*/ 498105 w 2739576"/>
              <a:gd name="connsiteY18" fmla="*/ 771375 h 920425"/>
              <a:gd name="connsiteX19" fmla="*/ 525777 w 2739576"/>
              <a:gd name="connsiteY19" fmla="*/ 728747 h 920425"/>
              <a:gd name="connsiteX20" fmla="*/ 553450 w 2739576"/>
              <a:gd name="connsiteY20" fmla="*/ 683493 h 920425"/>
              <a:gd name="connsiteX21" fmla="*/ 581121 w 2739576"/>
              <a:gd name="connsiteY21" fmla="*/ 636804 h 920425"/>
              <a:gd name="connsiteX22" fmla="*/ 608794 w 2739576"/>
              <a:gd name="connsiteY22" fmla="*/ 589809 h 920425"/>
              <a:gd name="connsiteX23" fmla="*/ 636466 w 2739576"/>
              <a:gd name="connsiteY23" fmla="*/ 543490 h 920425"/>
              <a:gd name="connsiteX24" fmla="*/ 664139 w 2739576"/>
              <a:gd name="connsiteY24" fmla="*/ 498621 h 920425"/>
              <a:gd name="connsiteX25" fmla="*/ 691812 w 2739576"/>
              <a:gd name="connsiteY25" fmla="*/ 455719 h 920425"/>
              <a:gd name="connsiteX26" fmla="*/ 719484 w 2739576"/>
              <a:gd name="connsiteY26" fmla="*/ 415040 h 920425"/>
              <a:gd name="connsiteX27" fmla="*/ 747157 w 2739576"/>
              <a:gd name="connsiteY27" fmla="*/ 376595 h 920425"/>
              <a:gd name="connsiteX28" fmla="*/ 774830 w 2739576"/>
              <a:gd name="connsiteY28" fmla="*/ 340191 h 920425"/>
              <a:gd name="connsiteX29" fmla="*/ 802502 w 2739576"/>
              <a:gd name="connsiteY29" fmla="*/ 305506 h 920425"/>
              <a:gd name="connsiteX30" fmla="*/ 830173 w 2739576"/>
              <a:gd name="connsiteY30" fmla="*/ 272168 h 920425"/>
              <a:gd name="connsiteX31" fmla="*/ 857840 w 2739576"/>
              <a:gd name="connsiteY31" fmla="*/ 239841 h 920425"/>
              <a:gd name="connsiteX32" fmla="*/ 885514 w 2739576"/>
              <a:gd name="connsiteY32" fmla="*/ 208298 h 920425"/>
              <a:gd name="connsiteX33" fmla="*/ 913188 w 2739576"/>
              <a:gd name="connsiteY33" fmla="*/ 177482 h 920425"/>
              <a:gd name="connsiteX34" fmla="*/ 940862 w 2739576"/>
              <a:gd name="connsiteY34" fmla="*/ 147539 h 920425"/>
              <a:gd name="connsiteX35" fmla="*/ 968537 w 2739576"/>
              <a:gd name="connsiteY35" fmla="*/ 118821 h 920425"/>
              <a:gd name="connsiteX36" fmla="*/ 996211 w 2739576"/>
              <a:gd name="connsiteY36" fmla="*/ 91847 h 920425"/>
              <a:gd name="connsiteX37" fmla="*/ 1023885 w 2739576"/>
              <a:gd name="connsiteY37" fmla="*/ 67257 h 920425"/>
              <a:gd name="connsiteX38" fmla="*/ 1051559 w 2739576"/>
              <a:gd name="connsiteY38" fmla="*/ 45731 h 920425"/>
              <a:gd name="connsiteX39" fmla="*/ 1079233 w 2739576"/>
              <a:gd name="connsiteY39" fmla="*/ 27895 h 920425"/>
              <a:gd name="connsiteX40" fmla="*/ 1106892 w 2739576"/>
              <a:gd name="connsiteY40" fmla="*/ 14247 h 920425"/>
              <a:gd name="connsiteX41" fmla="*/ 1134567 w 2739576"/>
              <a:gd name="connsiteY41" fmla="*/ 5073 h 920425"/>
              <a:gd name="connsiteX42" fmla="*/ 1162241 w 2739576"/>
              <a:gd name="connsiteY42" fmla="*/ 404 h 920425"/>
              <a:gd name="connsiteX43" fmla="*/ 1189915 w 2739576"/>
              <a:gd name="connsiteY43" fmla="*/ 0 h 920425"/>
              <a:gd name="connsiteX44" fmla="*/ 1217589 w 2739576"/>
              <a:gd name="connsiteY44" fmla="*/ 3354 h 920425"/>
              <a:gd name="connsiteX45" fmla="*/ 1245263 w 2739576"/>
              <a:gd name="connsiteY45" fmla="*/ 9749 h 920425"/>
              <a:gd name="connsiteX46" fmla="*/ 1272937 w 2739576"/>
              <a:gd name="connsiteY46" fmla="*/ 18327 h 920425"/>
              <a:gd name="connsiteX47" fmla="*/ 1300611 w 2739576"/>
              <a:gd name="connsiteY47" fmla="*/ 28180 h 920425"/>
              <a:gd name="connsiteX48" fmla="*/ 1328285 w 2739576"/>
              <a:gd name="connsiteY48" fmla="*/ 38447 h 920425"/>
              <a:gd name="connsiteX49" fmla="*/ 1355945 w 2739576"/>
              <a:gd name="connsiteY49" fmla="*/ 48408 h 920425"/>
              <a:gd name="connsiteX50" fmla="*/ 1383619 w 2739576"/>
              <a:gd name="connsiteY50" fmla="*/ 57561 h 920425"/>
              <a:gd name="connsiteX51" fmla="*/ 1411293 w 2739576"/>
              <a:gd name="connsiteY51" fmla="*/ 65664 h 920425"/>
              <a:gd name="connsiteX52" fmla="*/ 1438967 w 2739576"/>
              <a:gd name="connsiteY52" fmla="*/ 72758 h 920425"/>
              <a:gd name="connsiteX53" fmla="*/ 1466641 w 2739576"/>
              <a:gd name="connsiteY53" fmla="*/ 79146 h 920425"/>
              <a:gd name="connsiteX54" fmla="*/ 1494315 w 2739576"/>
              <a:gd name="connsiteY54" fmla="*/ 85346 h 920425"/>
              <a:gd name="connsiteX55" fmla="*/ 1521989 w 2739576"/>
              <a:gd name="connsiteY55" fmla="*/ 92014 h 920425"/>
              <a:gd name="connsiteX56" fmla="*/ 1549663 w 2739576"/>
              <a:gd name="connsiteY56" fmla="*/ 99858 h 920425"/>
              <a:gd name="connsiteX57" fmla="*/ 1577337 w 2739576"/>
              <a:gd name="connsiteY57" fmla="*/ 109531 h 920425"/>
              <a:gd name="connsiteX58" fmla="*/ 1604997 w 2739576"/>
              <a:gd name="connsiteY58" fmla="*/ 121565 h 920425"/>
              <a:gd name="connsiteX59" fmla="*/ 1632671 w 2739576"/>
              <a:gd name="connsiteY59" fmla="*/ 136282 h 920425"/>
              <a:gd name="connsiteX60" fmla="*/ 1660345 w 2739576"/>
              <a:gd name="connsiteY60" fmla="*/ 153758 h 920425"/>
              <a:gd name="connsiteX61" fmla="*/ 1688019 w 2739576"/>
              <a:gd name="connsiteY61" fmla="*/ 173818 h 920425"/>
              <a:gd name="connsiteX62" fmla="*/ 1715693 w 2739576"/>
              <a:gd name="connsiteY62" fmla="*/ 196044 h 920425"/>
              <a:gd name="connsiteX63" fmla="*/ 1743367 w 2739576"/>
              <a:gd name="connsiteY63" fmla="*/ 219834 h 920425"/>
              <a:gd name="connsiteX64" fmla="*/ 1771042 w 2739576"/>
              <a:gd name="connsiteY64" fmla="*/ 244463 h 920425"/>
              <a:gd name="connsiteX65" fmla="*/ 1798716 w 2739576"/>
              <a:gd name="connsiteY65" fmla="*/ 269176 h 920425"/>
              <a:gd name="connsiteX66" fmla="*/ 1826390 w 2739576"/>
              <a:gd name="connsiteY66" fmla="*/ 293264 h 920425"/>
              <a:gd name="connsiteX67" fmla="*/ 1854049 w 2739576"/>
              <a:gd name="connsiteY67" fmla="*/ 316148 h 920425"/>
              <a:gd name="connsiteX68" fmla="*/ 1881723 w 2739576"/>
              <a:gd name="connsiteY68" fmla="*/ 337438 h 920425"/>
              <a:gd name="connsiteX69" fmla="*/ 1909397 w 2739576"/>
              <a:gd name="connsiteY69" fmla="*/ 356957 h 920425"/>
              <a:gd name="connsiteX70" fmla="*/ 1937072 w 2739576"/>
              <a:gd name="connsiteY70" fmla="*/ 374770 h 920425"/>
              <a:gd name="connsiteX71" fmla="*/ 1964746 w 2739576"/>
              <a:gd name="connsiteY71" fmla="*/ 391147 h 920425"/>
              <a:gd name="connsiteX72" fmla="*/ 1992420 w 2739576"/>
              <a:gd name="connsiteY72" fmla="*/ 406521 h 920425"/>
              <a:gd name="connsiteX73" fmla="*/ 2020094 w 2739576"/>
              <a:gd name="connsiteY73" fmla="*/ 421440 h 920425"/>
              <a:gd name="connsiteX74" fmla="*/ 2047768 w 2739576"/>
              <a:gd name="connsiteY74" fmla="*/ 436477 h 920425"/>
              <a:gd name="connsiteX75" fmla="*/ 2075442 w 2739576"/>
              <a:gd name="connsiteY75" fmla="*/ 452169 h 920425"/>
              <a:gd name="connsiteX76" fmla="*/ 2103102 w 2739576"/>
              <a:gd name="connsiteY76" fmla="*/ 468948 h 920425"/>
              <a:gd name="connsiteX77" fmla="*/ 2130776 w 2739576"/>
              <a:gd name="connsiteY77" fmla="*/ 487089 h 920425"/>
              <a:gd name="connsiteX78" fmla="*/ 2158450 w 2739576"/>
              <a:gd name="connsiteY78" fmla="*/ 506681 h 920425"/>
              <a:gd name="connsiteX79" fmla="*/ 2186124 w 2739576"/>
              <a:gd name="connsiteY79" fmla="*/ 527610 h 920425"/>
              <a:gd name="connsiteX80" fmla="*/ 2213798 w 2739576"/>
              <a:gd name="connsiteY80" fmla="*/ 549583 h 920425"/>
              <a:gd name="connsiteX81" fmla="*/ 2241472 w 2739576"/>
              <a:gd name="connsiteY81" fmla="*/ 572142 h 920425"/>
              <a:gd name="connsiteX82" fmla="*/ 2269146 w 2739576"/>
              <a:gd name="connsiteY82" fmla="*/ 594728 h 920425"/>
              <a:gd name="connsiteX83" fmla="*/ 2296820 w 2739576"/>
              <a:gd name="connsiteY83" fmla="*/ 616714 h 920425"/>
              <a:gd name="connsiteX84" fmla="*/ 2324494 w 2739576"/>
              <a:gd name="connsiteY84" fmla="*/ 637480 h 920425"/>
              <a:gd name="connsiteX85" fmla="*/ 2352154 w 2739576"/>
              <a:gd name="connsiteY85" fmla="*/ 656447 h 920425"/>
              <a:gd name="connsiteX86" fmla="*/ 2379828 w 2739576"/>
              <a:gd name="connsiteY86" fmla="*/ 673139 h 920425"/>
              <a:gd name="connsiteX87" fmla="*/ 2407502 w 2739576"/>
              <a:gd name="connsiteY87" fmla="*/ 687201 h 920425"/>
              <a:gd name="connsiteX88" fmla="*/ 2435176 w 2739576"/>
              <a:gd name="connsiteY88" fmla="*/ 698421 h 920425"/>
              <a:gd name="connsiteX89" fmla="*/ 2462850 w 2739576"/>
              <a:gd name="connsiteY89" fmla="*/ 706736 h 920425"/>
              <a:gd name="connsiteX90" fmla="*/ 2490525 w 2739576"/>
              <a:gd name="connsiteY90" fmla="*/ 712228 h 920425"/>
              <a:gd name="connsiteX91" fmla="*/ 2518199 w 2739576"/>
              <a:gd name="connsiteY91" fmla="*/ 715094 h 920425"/>
              <a:gd name="connsiteX92" fmla="*/ 2545873 w 2739576"/>
              <a:gd name="connsiteY92" fmla="*/ 715628 h 920425"/>
              <a:gd name="connsiteX93" fmla="*/ 2573547 w 2739576"/>
              <a:gd name="connsiteY93" fmla="*/ 714191 h 920425"/>
              <a:gd name="connsiteX94" fmla="*/ 2601206 w 2739576"/>
              <a:gd name="connsiteY94" fmla="*/ 711180 h 920425"/>
              <a:gd name="connsiteX95" fmla="*/ 2628880 w 2739576"/>
              <a:gd name="connsiteY95" fmla="*/ 706998 h 920425"/>
              <a:gd name="connsiteX96" fmla="*/ 2656554 w 2739576"/>
              <a:gd name="connsiteY96" fmla="*/ 702030 h 920425"/>
              <a:gd name="connsiteX97" fmla="*/ 2684229 w 2739576"/>
              <a:gd name="connsiteY97" fmla="*/ 696625 h 920425"/>
              <a:gd name="connsiteX98" fmla="*/ 2711903 w 2739576"/>
              <a:gd name="connsiteY98" fmla="*/ 691085 h 920425"/>
              <a:gd name="connsiteX99" fmla="*/ 2739577 w 2739576"/>
              <a:gd name="connsiteY99" fmla="*/ 685651 h 9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9576" h="920425">
                <a:moveTo>
                  <a:pt x="0" y="740301"/>
                </a:moveTo>
                <a:lnTo>
                  <a:pt x="27673" y="757503"/>
                </a:lnTo>
                <a:lnTo>
                  <a:pt x="55344" y="776311"/>
                </a:lnTo>
                <a:lnTo>
                  <a:pt x="83016" y="796387"/>
                </a:lnTo>
                <a:lnTo>
                  <a:pt x="110689" y="817260"/>
                </a:lnTo>
                <a:lnTo>
                  <a:pt x="138362" y="838309"/>
                </a:lnTo>
                <a:lnTo>
                  <a:pt x="166034" y="858781"/>
                </a:lnTo>
                <a:lnTo>
                  <a:pt x="193707" y="877810"/>
                </a:lnTo>
                <a:lnTo>
                  <a:pt x="221380" y="894451"/>
                </a:lnTo>
                <a:lnTo>
                  <a:pt x="249052" y="907722"/>
                </a:lnTo>
                <a:lnTo>
                  <a:pt x="276725" y="916671"/>
                </a:lnTo>
                <a:lnTo>
                  <a:pt x="304396" y="920426"/>
                </a:lnTo>
                <a:lnTo>
                  <a:pt x="332069" y="918266"/>
                </a:lnTo>
                <a:lnTo>
                  <a:pt x="359741" y="909675"/>
                </a:lnTo>
                <a:lnTo>
                  <a:pt x="387414" y="894397"/>
                </a:lnTo>
                <a:lnTo>
                  <a:pt x="415087" y="872458"/>
                </a:lnTo>
                <a:lnTo>
                  <a:pt x="442759" y="844191"/>
                </a:lnTo>
                <a:lnTo>
                  <a:pt x="470432" y="810207"/>
                </a:lnTo>
                <a:lnTo>
                  <a:pt x="498105" y="771375"/>
                </a:lnTo>
                <a:lnTo>
                  <a:pt x="525777" y="728747"/>
                </a:lnTo>
                <a:lnTo>
                  <a:pt x="553450" y="683493"/>
                </a:lnTo>
                <a:lnTo>
                  <a:pt x="581121" y="636804"/>
                </a:lnTo>
                <a:lnTo>
                  <a:pt x="608794" y="589809"/>
                </a:lnTo>
                <a:lnTo>
                  <a:pt x="636466" y="543490"/>
                </a:lnTo>
                <a:lnTo>
                  <a:pt x="664139" y="498621"/>
                </a:lnTo>
                <a:lnTo>
                  <a:pt x="691812" y="455719"/>
                </a:lnTo>
                <a:lnTo>
                  <a:pt x="719484" y="415040"/>
                </a:lnTo>
                <a:lnTo>
                  <a:pt x="747157" y="376595"/>
                </a:lnTo>
                <a:lnTo>
                  <a:pt x="774830" y="340191"/>
                </a:lnTo>
                <a:lnTo>
                  <a:pt x="802502" y="305506"/>
                </a:lnTo>
                <a:lnTo>
                  <a:pt x="830173" y="272168"/>
                </a:lnTo>
                <a:lnTo>
                  <a:pt x="857840" y="239841"/>
                </a:lnTo>
                <a:lnTo>
                  <a:pt x="885514" y="208298"/>
                </a:lnTo>
                <a:lnTo>
                  <a:pt x="913188" y="177482"/>
                </a:lnTo>
                <a:lnTo>
                  <a:pt x="940862" y="147539"/>
                </a:lnTo>
                <a:lnTo>
                  <a:pt x="968537" y="118821"/>
                </a:lnTo>
                <a:lnTo>
                  <a:pt x="996211" y="91847"/>
                </a:lnTo>
                <a:lnTo>
                  <a:pt x="1023885" y="67257"/>
                </a:lnTo>
                <a:lnTo>
                  <a:pt x="1051559" y="45731"/>
                </a:lnTo>
                <a:lnTo>
                  <a:pt x="1079233" y="27895"/>
                </a:lnTo>
                <a:lnTo>
                  <a:pt x="1106892" y="14247"/>
                </a:lnTo>
                <a:lnTo>
                  <a:pt x="1134567" y="5073"/>
                </a:lnTo>
                <a:lnTo>
                  <a:pt x="1162241" y="404"/>
                </a:lnTo>
                <a:lnTo>
                  <a:pt x="1189915" y="0"/>
                </a:lnTo>
                <a:lnTo>
                  <a:pt x="1217589" y="3354"/>
                </a:lnTo>
                <a:lnTo>
                  <a:pt x="1245263" y="9749"/>
                </a:lnTo>
                <a:lnTo>
                  <a:pt x="1272937" y="18327"/>
                </a:lnTo>
                <a:lnTo>
                  <a:pt x="1300611" y="28180"/>
                </a:lnTo>
                <a:lnTo>
                  <a:pt x="1328285" y="38447"/>
                </a:lnTo>
                <a:lnTo>
                  <a:pt x="1355945" y="48408"/>
                </a:lnTo>
                <a:lnTo>
                  <a:pt x="1383619" y="57561"/>
                </a:lnTo>
                <a:lnTo>
                  <a:pt x="1411293" y="65664"/>
                </a:lnTo>
                <a:lnTo>
                  <a:pt x="1438967" y="72758"/>
                </a:lnTo>
                <a:lnTo>
                  <a:pt x="1466641" y="79146"/>
                </a:lnTo>
                <a:lnTo>
                  <a:pt x="1494315" y="85346"/>
                </a:lnTo>
                <a:lnTo>
                  <a:pt x="1521989" y="92014"/>
                </a:lnTo>
                <a:lnTo>
                  <a:pt x="1549663" y="99858"/>
                </a:lnTo>
                <a:lnTo>
                  <a:pt x="1577337" y="109531"/>
                </a:lnTo>
                <a:lnTo>
                  <a:pt x="1604997" y="121565"/>
                </a:lnTo>
                <a:lnTo>
                  <a:pt x="1632671" y="136282"/>
                </a:lnTo>
                <a:lnTo>
                  <a:pt x="1660345" y="153758"/>
                </a:lnTo>
                <a:lnTo>
                  <a:pt x="1688019" y="173818"/>
                </a:lnTo>
                <a:lnTo>
                  <a:pt x="1715693" y="196044"/>
                </a:lnTo>
                <a:lnTo>
                  <a:pt x="1743367" y="219834"/>
                </a:lnTo>
                <a:lnTo>
                  <a:pt x="1771042" y="244463"/>
                </a:lnTo>
                <a:lnTo>
                  <a:pt x="1798716" y="269176"/>
                </a:lnTo>
                <a:lnTo>
                  <a:pt x="1826390" y="293264"/>
                </a:lnTo>
                <a:lnTo>
                  <a:pt x="1854049" y="316148"/>
                </a:lnTo>
                <a:lnTo>
                  <a:pt x="1881723" y="337438"/>
                </a:lnTo>
                <a:lnTo>
                  <a:pt x="1909397" y="356957"/>
                </a:lnTo>
                <a:lnTo>
                  <a:pt x="1937072" y="374770"/>
                </a:lnTo>
                <a:lnTo>
                  <a:pt x="1964746" y="391147"/>
                </a:lnTo>
                <a:lnTo>
                  <a:pt x="1992420" y="406521"/>
                </a:lnTo>
                <a:lnTo>
                  <a:pt x="2020094" y="421440"/>
                </a:lnTo>
                <a:lnTo>
                  <a:pt x="2047768" y="436477"/>
                </a:lnTo>
                <a:lnTo>
                  <a:pt x="2075442" y="452169"/>
                </a:lnTo>
                <a:lnTo>
                  <a:pt x="2103102" y="468948"/>
                </a:lnTo>
                <a:lnTo>
                  <a:pt x="2130776" y="487089"/>
                </a:lnTo>
                <a:lnTo>
                  <a:pt x="2158450" y="506681"/>
                </a:lnTo>
                <a:lnTo>
                  <a:pt x="2186124" y="527610"/>
                </a:lnTo>
                <a:lnTo>
                  <a:pt x="2213798" y="549583"/>
                </a:lnTo>
                <a:lnTo>
                  <a:pt x="2241472" y="572142"/>
                </a:lnTo>
                <a:lnTo>
                  <a:pt x="2269146" y="594728"/>
                </a:lnTo>
                <a:lnTo>
                  <a:pt x="2296820" y="616714"/>
                </a:lnTo>
                <a:lnTo>
                  <a:pt x="2324494" y="637480"/>
                </a:lnTo>
                <a:lnTo>
                  <a:pt x="2352154" y="656447"/>
                </a:lnTo>
                <a:lnTo>
                  <a:pt x="2379828" y="673139"/>
                </a:lnTo>
                <a:lnTo>
                  <a:pt x="2407502" y="687201"/>
                </a:lnTo>
                <a:lnTo>
                  <a:pt x="2435176" y="698421"/>
                </a:lnTo>
                <a:lnTo>
                  <a:pt x="2462850" y="706736"/>
                </a:lnTo>
                <a:lnTo>
                  <a:pt x="2490525" y="712228"/>
                </a:lnTo>
                <a:lnTo>
                  <a:pt x="2518199" y="715094"/>
                </a:lnTo>
                <a:lnTo>
                  <a:pt x="2545873" y="715628"/>
                </a:lnTo>
                <a:lnTo>
                  <a:pt x="2573547" y="714191"/>
                </a:lnTo>
                <a:lnTo>
                  <a:pt x="2601206" y="711180"/>
                </a:lnTo>
                <a:lnTo>
                  <a:pt x="2628880" y="706998"/>
                </a:lnTo>
                <a:lnTo>
                  <a:pt x="2656554" y="702030"/>
                </a:lnTo>
                <a:lnTo>
                  <a:pt x="2684229" y="696625"/>
                </a:lnTo>
                <a:lnTo>
                  <a:pt x="2711903" y="691085"/>
                </a:lnTo>
                <a:lnTo>
                  <a:pt x="2739577" y="685651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 201">
            <a:extLst>
              <a:ext uri="{FF2B5EF4-FFF2-40B4-BE49-F238E27FC236}">
                <a16:creationId xmlns="" xmlns:a16="http://schemas.microsoft.com/office/drawing/2014/main" id="{5321AE4A-3784-64FE-BFE5-F62010883189}"/>
              </a:ext>
            </a:extLst>
          </p:cNvPr>
          <p:cNvSpPr/>
          <p:nvPr/>
        </p:nvSpPr>
        <p:spPr>
          <a:xfrm>
            <a:off x="782899" y="2482009"/>
            <a:ext cx="2739576" cy="1809188"/>
          </a:xfrm>
          <a:custGeom>
            <a:avLst/>
            <a:gdLst>
              <a:gd name="connsiteX0" fmla="*/ 0 w 2739576"/>
              <a:gd name="connsiteY0" fmla="*/ 1260585 h 1809188"/>
              <a:gd name="connsiteX1" fmla="*/ 27673 w 2739576"/>
              <a:gd name="connsiteY1" fmla="*/ 1337626 h 1809188"/>
              <a:gd name="connsiteX2" fmla="*/ 55344 w 2739576"/>
              <a:gd name="connsiteY2" fmla="*/ 1418094 h 1809188"/>
              <a:gd name="connsiteX3" fmla="*/ 83016 w 2739576"/>
              <a:gd name="connsiteY3" fmla="*/ 1499414 h 1809188"/>
              <a:gd name="connsiteX4" fmla="*/ 110689 w 2739576"/>
              <a:gd name="connsiteY4" fmla="*/ 1578424 h 1809188"/>
              <a:gd name="connsiteX5" fmla="*/ 138362 w 2739576"/>
              <a:gd name="connsiteY5" fmla="*/ 1651559 h 1809188"/>
              <a:gd name="connsiteX6" fmla="*/ 166034 w 2739576"/>
              <a:gd name="connsiteY6" fmla="*/ 1714948 h 1809188"/>
              <a:gd name="connsiteX7" fmla="*/ 193707 w 2739576"/>
              <a:gd name="connsiteY7" fmla="*/ 1764710 h 1809188"/>
              <a:gd name="connsiteX8" fmla="*/ 221380 w 2739576"/>
              <a:gd name="connsiteY8" fmla="*/ 1797178 h 1809188"/>
              <a:gd name="connsiteX9" fmla="*/ 249052 w 2739576"/>
              <a:gd name="connsiteY9" fmla="*/ 1809189 h 1809188"/>
              <a:gd name="connsiteX10" fmla="*/ 276725 w 2739576"/>
              <a:gd name="connsiteY10" fmla="*/ 1798463 h 1809188"/>
              <a:gd name="connsiteX11" fmla="*/ 304396 w 2739576"/>
              <a:gd name="connsiteY11" fmla="*/ 1763815 h 1809188"/>
              <a:gd name="connsiteX12" fmla="*/ 332069 w 2739576"/>
              <a:gd name="connsiteY12" fmla="*/ 1705406 h 1809188"/>
              <a:gd name="connsiteX13" fmla="*/ 359741 w 2739576"/>
              <a:gd name="connsiteY13" fmla="*/ 1624909 h 1809188"/>
              <a:gd name="connsiteX14" fmla="*/ 387414 w 2739576"/>
              <a:gd name="connsiteY14" fmla="*/ 1525515 h 1809188"/>
              <a:gd name="connsiteX15" fmla="*/ 415087 w 2739576"/>
              <a:gd name="connsiteY15" fmla="*/ 1411944 h 1809188"/>
              <a:gd name="connsiteX16" fmla="*/ 442759 w 2739576"/>
              <a:gd name="connsiteY16" fmla="*/ 1290295 h 1809188"/>
              <a:gd name="connsiteX17" fmla="*/ 470432 w 2739576"/>
              <a:gd name="connsiteY17" fmla="*/ 1167882 h 1809188"/>
              <a:gd name="connsiteX18" fmla="*/ 498105 w 2739576"/>
              <a:gd name="connsiteY18" fmla="*/ 1052646 h 1809188"/>
              <a:gd name="connsiteX19" fmla="*/ 525777 w 2739576"/>
              <a:gd name="connsiteY19" fmla="*/ 950895 h 1809188"/>
              <a:gd name="connsiteX20" fmla="*/ 553450 w 2739576"/>
              <a:gd name="connsiteY20" fmla="*/ 864158 h 1809188"/>
              <a:gd name="connsiteX21" fmla="*/ 581121 w 2739576"/>
              <a:gd name="connsiteY21" fmla="*/ 790376 h 1809188"/>
              <a:gd name="connsiteX22" fmla="*/ 608794 w 2739576"/>
              <a:gd name="connsiteY22" fmla="*/ 727853 h 1809188"/>
              <a:gd name="connsiteX23" fmla="*/ 636466 w 2739576"/>
              <a:gd name="connsiteY23" fmla="*/ 676223 h 1809188"/>
              <a:gd name="connsiteX24" fmla="*/ 664139 w 2739576"/>
              <a:gd name="connsiteY24" fmla="*/ 635618 h 1809188"/>
              <a:gd name="connsiteX25" fmla="*/ 691812 w 2739576"/>
              <a:gd name="connsiteY25" fmla="*/ 605817 h 1809188"/>
              <a:gd name="connsiteX26" fmla="*/ 719484 w 2739576"/>
              <a:gd name="connsiteY26" fmla="*/ 585668 h 1809188"/>
              <a:gd name="connsiteX27" fmla="*/ 747157 w 2739576"/>
              <a:gd name="connsiteY27" fmla="*/ 572730 h 1809188"/>
              <a:gd name="connsiteX28" fmla="*/ 774830 w 2739576"/>
              <a:gd name="connsiteY28" fmla="*/ 563343 h 1809188"/>
              <a:gd name="connsiteX29" fmla="*/ 802502 w 2739576"/>
              <a:gd name="connsiteY29" fmla="*/ 553280 h 1809188"/>
              <a:gd name="connsiteX30" fmla="*/ 830173 w 2739576"/>
              <a:gd name="connsiteY30" fmla="*/ 538672 h 1809188"/>
              <a:gd name="connsiteX31" fmla="*/ 857840 w 2739576"/>
              <a:gd name="connsiteY31" fmla="*/ 516799 h 1809188"/>
              <a:gd name="connsiteX32" fmla="*/ 885514 w 2739576"/>
              <a:gd name="connsiteY32" fmla="*/ 486477 h 1809188"/>
              <a:gd name="connsiteX33" fmla="*/ 913188 w 2739576"/>
              <a:gd name="connsiteY33" fmla="*/ 448087 h 1809188"/>
              <a:gd name="connsiteX34" fmla="*/ 940862 w 2739576"/>
              <a:gd name="connsiteY34" fmla="*/ 403311 h 1809188"/>
              <a:gd name="connsiteX35" fmla="*/ 968537 w 2739576"/>
              <a:gd name="connsiteY35" fmla="*/ 354731 h 1809188"/>
              <a:gd name="connsiteX36" fmla="*/ 996211 w 2739576"/>
              <a:gd name="connsiteY36" fmla="*/ 305434 h 1809188"/>
              <a:gd name="connsiteX37" fmla="*/ 1023885 w 2739576"/>
              <a:gd name="connsiteY37" fmla="*/ 258699 h 1809188"/>
              <a:gd name="connsiteX38" fmla="*/ 1051559 w 2739576"/>
              <a:gd name="connsiteY38" fmla="*/ 217749 h 1809188"/>
              <a:gd name="connsiteX39" fmla="*/ 1079233 w 2739576"/>
              <a:gd name="connsiteY39" fmla="*/ 185481 h 1809188"/>
              <a:gd name="connsiteX40" fmla="*/ 1106892 w 2739576"/>
              <a:gd name="connsiteY40" fmla="*/ 164147 h 1809188"/>
              <a:gd name="connsiteX41" fmla="*/ 1134567 w 2739576"/>
              <a:gd name="connsiteY41" fmla="*/ 155013 h 1809188"/>
              <a:gd name="connsiteX42" fmla="*/ 1162241 w 2739576"/>
              <a:gd name="connsiteY42" fmla="*/ 158106 h 1809188"/>
              <a:gd name="connsiteX43" fmla="*/ 1189915 w 2739576"/>
              <a:gd name="connsiteY43" fmla="*/ 172112 h 1809188"/>
              <a:gd name="connsiteX44" fmla="*/ 1217589 w 2739576"/>
              <a:gd name="connsiteY44" fmla="*/ 194528 h 1809188"/>
              <a:gd name="connsiteX45" fmla="*/ 1245263 w 2739576"/>
              <a:gd name="connsiteY45" fmla="*/ 222022 h 1809188"/>
              <a:gd name="connsiteX46" fmla="*/ 1272937 w 2739576"/>
              <a:gd name="connsiteY46" fmla="*/ 250931 h 1809188"/>
              <a:gd name="connsiteX47" fmla="*/ 1300611 w 2739576"/>
              <a:gd name="connsiteY47" fmla="*/ 277777 h 1809188"/>
              <a:gd name="connsiteX48" fmla="*/ 1328285 w 2739576"/>
              <a:gd name="connsiteY48" fmla="*/ 299694 h 1809188"/>
              <a:gd name="connsiteX49" fmla="*/ 1355945 w 2739576"/>
              <a:gd name="connsiteY49" fmla="*/ 314708 h 1809188"/>
              <a:gd name="connsiteX50" fmla="*/ 1383619 w 2739576"/>
              <a:gd name="connsiteY50" fmla="*/ 321880 h 1809188"/>
              <a:gd name="connsiteX51" fmla="*/ 1411293 w 2739576"/>
              <a:gd name="connsiteY51" fmla="*/ 321333 h 1809188"/>
              <a:gd name="connsiteX52" fmla="*/ 1438967 w 2739576"/>
              <a:gd name="connsiteY52" fmla="*/ 314207 h 1809188"/>
              <a:gd name="connsiteX53" fmla="*/ 1466641 w 2739576"/>
              <a:gd name="connsiteY53" fmla="*/ 302551 h 1809188"/>
              <a:gd name="connsiteX54" fmla="*/ 1494315 w 2739576"/>
              <a:gd name="connsiteY54" fmla="*/ 289118 h 1809188"/>
              <a:gd name="connsiteX55" fmla="*/ 1521989 w 2739576"/>
              <a:gd name="connsiteY55" fmla="*/ 277061 h 1809188"/>
              <a:gd name="connsiteX56" fmla="*/ 1549663 w 2739576"/>
              <a:gd name="connsiteY56" fmla="*/ 269519 h 1809188"/>
              <a:gd name="connsiteX57" fmla="*/ 1577337 w 2739576"/>
              <a:gd name="connsiteY57" fmla="*/ 269161 h 1809188"/>
              <a:gd name="connsiteX58" fmla="*/ 1604997 w 2739576"/>
              <a:gd name="connsiteY58" fmla="*/ 277764 h 1809188"/>
              <a:gd name="connsiteX59" fmla="*/ 1632671 w 2739576"/>
              <a:gd name="connsiteY59" fmla="*/ 295949 h 1809188"/>
              <a:gd name="connsiteX60" fmla="*/ 1660345 w 2739576"/>
              <a:gd name="connsiteY60" fmla="*/ 323142 h 1809188"/>
              <a:gd name="connsiteX61" fmla="*/ 1688019 w 2739576"/>
              <a:gd name="connsiteY61" fmla="*/ 357738 h 1809188"/>
              <a:gd name="connsiteX62" fmla="*/ 1715693 w 2739576"/>
              <a:gd name="connsiteY62" fmla="*/ 397430 h 1809188"/>
              <a:gd name="connsiteX63" fmla="*/ 1743367 w 2739576"/>
              <a:gd name="connsiteY63" fmla="*/ 439535 h 1809188"/>
              <a:gd name="connsiteX64" fmla="*/ 1771042 w 2739576"/>
              <a:gd name="connsiteY64" fmla="*/ 481296 h 1809188"/>
              <a:gd name="connsiteX65" fmla="*/ 1798716 w 2739576"/>
              <a:gd name="connsiteY65" fmla="*/ 520081 h 1809188"/>
              <a:gd name="connsiteX66" fmla="*/ 1826390 w 2739576"/>
              <a:gd name="connsiteY66" fmla="*/ 553521 h 1809188"/>
              <a:gd name="connsiteX67" fmla="*/ 1854049 w 2739576"/>
              <a:gd name="connsiteY67" fmla="*/ 579716 h 1809188"/>
              <a:gd name="connsiteX68" fmla="*/ 1881723 w 2739576"/>
              <a:gd name="connsiteY68" fmla="*/ 597514 h 1809188"/>
              <a:gd name="connsiteX69" fmla="*/ 1909397 w 2739576"/>
              <a:gd name="connsiteY69" fmla="*/ 606834 h 1809188"/>
              <a:gd name="connsiteX70" fmla="*/ 1937072 w 2739576"/>
              <a:gd name="connsiteY70" fmla="*/ 608870 h 1809188"/>
              <a:gd name="connsiteX71" fmla="*/ 1964746 w 2739576"/>
              <a:gd name="connsiteY71" fmla="*/ 606058 h 1809188"/>
              <a:gd name="connsiteX72" fmla="*/ 1992420 w 2739576"/>
              <a:gd name="connsiteY72" fmla="*/ 601717 h 1809188"/>
              <a:gd name="connsiteX73" fmla="*/ 2020094 w 2739576"/>
              <a:gd name="connsiteY73" fmla="*/ 599364 h 1809188"/>
              <a:gd name="connsiteX74" fmla="*/ 2047768 w 2739576"/>
              <a:gd name="connsiteY74" fmla="*/ 601876 h 1809188"/>
              <a:gd name="connsiteX75" fmla="*/ 2075442 w 2739576"/>
              <a:gd name="connsiteY75" fmla="*/ 610981 h 1809188"/>
              <a:gd name="connsiteX76" fmla="*/ 2103102 w 2739576"/>
              <a:gd name="connsiteY76" fmla="*/ 627311 h 1809188"/>
              <a:gd name="connsiteX77" fmla="*/ 2130776 w 2739576"/>
              <a:gd name="connsiteY77" fmla="*/ 650864 h 1809188"/>
              <a:gd name="connsiteX78" fmla="*/ 2158450 w 2739576"/>
              <a:gd name="connsiteY78" fmla="*/ 681659 h 1809188"/>
              <a:gd name="connsiteX79" fmla="*/ 2186124 w 2739576"/>
              <a:gd name="connsiteY79" fmla="*/ 720616 h 1809188"/>
              <a:gd name="connsiteX80" fmla="*/ 2213798 w 2739576"/>
              <a:gd name="connsiteY80" fmla="*/ 770372 h 1809188"/>
              <a:gd name="connsiteX81" fmla="*/ 2241472 w 2739576"/>
              <a:gd name="connsiteY81" fmla="*/ 834246 h 1809188"/>
              <a:gd name="connsiteX82" fmla="*/ 2269146 w 2739576"/>
              <a:gd name="connsiteY82" fmla="*/ 912202 h 1809188"/>
              <a:gd name="connsiteX83" fmla="*/ 2296820 w 2739576"/>
              <a:gd name="connsiteY83" fmla="*/ 999517 h 1809188"/>
              <a:gd name="connsiteX84" fmla="*/ 2324494 w 2739576"/>
              <a:gd name="connsiteY84" fmla="*/ 1089816 h 1809188"/>
              <a:gd name="connsiteX85" fmla="*/ 2352154 w 2739576"/>
              <a:gd name="connsiteY85" fmla="*/ 1177176 h 1809188"/>
              <a:gd name="connsiteX86" fmla="*/ 2379828 w 2739576"/>
              <a:gd name="connsiteY86" fmla="*/ 1256624 h 1809188"/>
              <a:gd name="connsiteX87" fmla="*/ 2407502 w 2739576"/>
              <a:gd name="connsiteY87" fmla="*/ 1324229 h 1809188"/>
              <a:gd name="connsiteX88" fmla="*/ 2435176 w 2739576"/>
              <a:gd name="connsiteY88" fmla="*/ 1377182 h 1809188"/>
              <a:gd name="connsiteX89" fmla="*/ 2462850 w 2739576"/>
              <a:gd name="connsiteY89" fmla="*/ 1413778 h 1809188"/>
              <a:gd name="connsiteX90" fmla="*/ 2490525 w 2739576"/>
              <a:gd name="connsiteY90" fmla="*/ 1433440 h 1809188"/>
              <a:gd name="connsiteX91" fmla="*/ 2518199 w 2739576"/>
              <a:gd name="connsiteY91" fmla="*/ 1436645 h 1809188"/>
              <a:gd name="connsiteX92" fmla="*/ 2545873 w 2739576"/>
              <a:gd name="connsiteY92" fmla="*/ 1424692 h 1809188"/>
              <a:gd name="connsiteX93" fmla="*/ 2573547 w 2739576"/>
              <a:gd name="connsiteY93" fmla="*/ 1399587 h 1809188"/>
              <a:gd name="connsiteX94" fmla="*/ 2601206 w 2739576"/>
              <a:gd name="connsiteY94" fmla="*/ 1363756 h 1809188"/>
              <a:gd name="connsiteX95" fmla="*/ 2628880 w 2739576"/>
              <a:gd name="connsiteY95" fmla="*/ 1319921 h 1809188"/>
              <a:gd name="connsiteX96" fmla="*/ 2656554 w 2739576"/>
              <a:gd name="connsiteY96" fmla="*/ 1270783 h 1809188"/>
              <a:gd name="connsiteX97" fmla="*/ 2684229 w 2739576"/>
              <a:gd name="connsiteY97" fmla="*/ 1218929 h 1809188"/>
              <a:gd name="connsiteX98" fmla="*/ 2711903 w 2739576"/>
              <a:gd name="connsiteY98" fmla="*/ 1166678 h 1809188"/>
              <a:gd name="connsiteX99" fmla="*/ 2739577 w 2739576"/>
              <a:gd name="connsiteY99" fmla="*/ 1115988 h 1809188"/>
              <a:gd name="connsiteX100" fmla="*/ 2739577 w 2739576"/>
              <a:gd name="connsiteY100" fmla="*/ 729943 h 1809188"/>
              <a:gd name="connsiteX101" fmla="*/ 2711903 w 2739576"/>
              <a:gd name="connsiteY101" fmla="*/ 727717 h 1809188"/>
              <a:gd name="connsiteX102" fmla="*/ 2684229 w 2739576"/>
              <a:gd name="connsiteY102" fmla="*/ 726344 h 1809188"/>
              <a:gd name="connsiteX103" fmla="*/ 2656554 w 2739576"/>
              <a:gd name="connsiteY103" fmla="*/ 726154 h 1809188"/>
              <a:gd name="connsiteX104" fmla="*/ 2628880 w 2739576"/>
              <a:gd name="connsiteY104" fmla="*/ 727392 h 1809188"/>
              <a:gd name="connsiteX105" fmla="*/ 2601206 w 2739576"/>
              <a:gd name="connsiteY105" fmla="*/ 730186 h 1809188"/>
              <a:gd name="connsiteX106" fmla="*/ 2573547 w 2739576"/>
              <a:gd name="connsiteY106" fmla="*/ 734501 h 1809188"/>
              <a:gd name="connsiteX107" fmla="*/ 2545873 w 2739576"/>
              <a:gd name="connsiteY107" fmla="*/ 740108 h 1809188"/>
              <a:gd name="connsiteX108" fmla="*/ 2518199 w 2739576"/>
              <a:gd name="connsiteY108" fmla="*/ 746571 h 1809188"/>
              <a:gd name="connsiteX109" fmla="*/ 2490525 w 2739576"/>
              <a:gd name="connsiteY109" fmla="*/ 753233 h 1809188"/>
              <a:gd name="connsiteX110" fmla="*/ 2462850 w 2739576"/>
              <a:gd name="connsiteY110" fmla="*/ 759247 h 1809188"/>
              <a:gd name="connsiteX111" fmla="*/ 2435176 w 2739576"/>
              <a:gd name="connsiteY111" fmla="*/ 763614 h 1809188"/>
              <a:gd name="connsiteX112" fmla="*/ 2407502 w 2739576"/>
              <a:gd name="connsiteY112" fmla="*/ 765244 h 1809188"/>
              <a:gd name="connsiteX113" fmla="*/ 2379828 w 2739576"/>
              <a:gd name="connsiteY113" fmla="*/ 763034 h 1809188"/>
              <a:gd name="connsiteX114" fmla="*/ 2352154 w 2739576"/>
              <a:gd name="connsiteY114" fmla="*/ 755926 h 1809188"/>
              <a:gd name="connsiteX115" fmla="*/ 2324494 w 2739576"/>
              <a:gd name="connsiteY115" fmla="*/ 742927 h 1809188"/>
              <a:gd name="connsiteX116" fmla="*/ 2296820 w 2739576"/>
              <a:gd name="connsiteY116" fmla="*/ 723057 h 1809188"/>
              <a:gd name="connsiteX117" fmla="*/ 2269146 w 2739576"/>
              <a:gd name="connsiteY117" fmla="*/ 695198 h 1809188"/>
              <a:gd name="connsiteX118" fmla="*/ 2241472 w 2739576"/>
              <a:gd name="connsiteY118" fmla="*/ 658259 h 1809188"/>
              <a:gd name="connsiteX119" fmla="*/ 2213798 w 2739576"/>
              <a:gd name="connsiteY119" fmla="*/ 612873 h 1809188"/>
              <a:gd name="connsiteX120" fmla="*/ 2186124 w 2739576"/>
              <a:gd name="connsiteY120" fmla="*/ 563959 h 1809188"/>
              <a:gd name="connsiteX121" fmla="*/ 2158450 w 2739576"/>
              <a:gd name="connsiteY121" fmla="*/ 518932 h 1809188"/>
              <a:gd name="connsiteX122" fmla="*/ 2130776 w 2739576"/>
              <a:gd name="connsiteY122" fmla="*/ 483265 h 1809188"/>
              <a:gd name="connsiteX123" fmla="*/ 2103102 w 2739576"/>
              <a:gd name="connsiteY123" fmla="*/ 459133 h 1809188"/>
              <a:gd name="connsiteX124" fmla="*/ 2075442 w 2739576"/>
              <a:gd name="connsiteY124" fmla="*/ 446073 h 1809188"/>
              <a:gd name="connsiteX125" fmla="*/ 2047768 w 2739576"/>
              <a:gd name="connsiteY125" fmla="*/ 441857 h 1809188"/>
              <a:gd name="connsiteX126" fmla="*/ 2020094 w 2739576"/>
              <a:gd name="connsiteY126" fmla="*/ 443340 h 1809188"/>
              <a:gd name="connsiteX127" fmla="*/ 1992420 w 2739576"/>
              <a:gd name="connsiteY127" fmla="*/ 447281 h 1809188"/>
              <a:gd name="connsiteX128" fmla="*/ 1964746 w 2739576"/>
              <a:gd name="connsiteY128" fmla="*/ 450902 h 1809188"/>
              <a:gd name="connsiteX129" fmla="*/ 1937072 w 2739576"/>
              <a:gd name="connsiteY129" fmla="*/ 451972 h 1809188"/>
              <a:gd name="connsiteX130" fmla="*/ 1909397 w 2739576"/>
              <a:gd name="connsiteY130" fmla="*/ 448612 h 1809188"/>
              <a:gd name="connsiteX131" fmla="*/ 1881723 w 2739576"/>
              <a:gd name="connsiteY131" fmla="*/ 439187 h 1809188"/>
              <a:gd name="connsiteX132" fmla="*/ 1854049 w 2739576"/>
              <a:gd name="connsiteY132" fmla="*/ 422429 h 1809188"/>
              <a:gd name="connsiteX133" fmla="*/ 1826390 w 2739576"/>
              <a:gd name="connsiteY133" fmla="*/ 397711 h 1809188"/>
              <a:gd name="connsiteX134" fmla="*/ 1798716 w 2739576"/>
              <a:gd name="connsiteY134" fmla="*/ 365349 h 1809188"/>
              <a:gd name="connsiteX135" fmla="*/ 1771042 w 2739576"/>
              <a:gd name="connsiteY135" fmla="*/ 326774 h 1809188"/>
              <a:gd name="connsiteX136" fmla="*/ 1743367 w 2739576"/>
              <a:gd name="connsiteY136" fmla="*/ 284458 h 1809188"/>
              <a:gd name="connsiteX137" fmla="*/ 1715693 w 2739576"/>
              <a:gd name="connsiteY137" fmla="*/ 241561 h 1809188"/>
              <a:gd name="connsiteX138" fmla="*/ 1688019 w 2739576"/>
              <a:gd name="connsiteY138" fmla="*/ 201394 h 1809188"/>
              <a:gd name="connsiteX139" fmla="*/ 1660345 w 2739576"/>
              <a:gd name="connsiteY139" fmla="*/ 166909 h 1809188"/>
              <a:gd name="connsiteX140" fmla="*/ 1632671 w 2739576"/>
              <a:gd name="connsiteY140" fmla="*/ 140290 h 1809188"/>
              <a:gd name="connsiteX141" fmla="*/ 1604997 w 2739576"/>
              <a:gd name="connsiteY141" fmla="*/ 122751 h 1809188"/>
              <a:gd name="connsiteX142" fmla="*/ 1577337 w 2739576"/>
              <a:gd name="connsiteY142" fmla="*/ 114482 h 1809188"/>
              <a:gd name="connsiteX143" fmla="*/ 1549663 w 2739576"/>
              <a:gd name="connsiteY143" fmla="*/ 114711 h 1809188"/>
              <a:gd name="connsiteX144" fmla="*/ 1521989 w 2739576"/>
              <a:gd name="connsiteY144" fmla="*/ 121813 h 1809188"/>
              <a:gd name="connsiteX145" fmla="*/ 1494315 w 2739576"/>
              <a:gd name="connsiteY145" fmla="*/ 133448 h 1809188"/>
              <a:gd name="connsiteX146" fmla="*/ 1466641 w 2739576"/>
              <a:gd name="connsiteY146" fmla="*/ 146759 h 1809188"/>
              <a:gd name="connsiteX147" fmla="*/ 1438967 w 2739576"/>
              <a:gd name="connsiteY147" fmla="*/ 158658 h 1809188"/>
              <a:gd name="connsiteX148" fmla="*/ 1411293 w 2739576"/>
              <a:gd name="connsiteY148" fmla="*/ 166216 h 1809188"/>
              <a:gd name="connsiteX149" fmla="*/ 1383619 w 2739576"/>
              <a:gd name="connsiteY149" fmla="*/ 167089 h 1809188"/>
              <a:gd name="connsiteX150" fmla="*/ 1355945 w 2739576"/>
              <a:gd name="connsiteY150" fmla="*/ 159917 h 1809188"/>
              <a:gd name="connsiteX151" fmla="*/ 1328285 w 2739576"/>
              <a:gd name="connsiteY151" fmla="*/ 144577 h 1809188"/>
              <a:gd name="connsiteX152" fmla="*/ 1300611 w 2739576"/>
              <a:gd name="connsiteY152" fmla="*/ 122228 h 1809188"/>
              <a:gd name="connsiteX153" fmla="*/ 1272937 w 2739576"/>
              <a:gd name="connsiteY153" fmla="*/ 95139 h 1809188"/>
              <a:gd name="connsiteX154" fmla="*/ 1245263 w 2739576"/>
              <a:gd name="connsiteY154" fmla="*/ 66353 h 1809188"/>
              <a:gd name="connsiteX155" fmla="*/ 1217589 w 2739576"/>
              <a:gd name="connsiteY155" fmla="*/ 39280 h 1809188"/>
              <a:gd name="connsiteX156" fmla="*/ 1189915 w 2739576"/>
              <a:gd name="connsiteY156" fmla="*/ 17303 h 1809188"/>
              <a:gd name="connsiteX157" fmla="*/ 1162241 w 2739576"/>
              <a:gd name="connsiteY157" fmla="*/ 3426 h 1809188"/>
              <a:gd name="connsiteX158" fmla="*/ 1134567 w 2739576"/>
              <a:gd name="connsiteY158" fmla="*/ 0 h 1809188"/>
              <a:gd name="connsiteX159" fmla="*/ 1106892 w 2739576"/>
              <a:gd name="connsiteY159" fmla="*/ 8487 h 1809188"/>
              <a:gd name="connsiteX160" fmla="*/ 1079233 w 2739576"/>
              <a:gd name="connsiteY160" fmla="*/ 29248 h 1809188"/>
              <a:gd name="connsiteX161" fmla="*/ 1051559 w 2739576"/>
              <a:gd name="connsiteY161" fmla="*/ 61405 h 1809188"/>
              <a:gd name="connsiteX162" fmla="*/ 1023885 w 2739576"/>
              <a:gd name="connsiteY162" fmla="*/ 102830 h 1809188"/>
              <a:gd name="connsiteX163" fmla="*/ 996211 w 2739576"/>
              <a:gd name="connsiteY163" fmla="*/ 150359 h 1809188"/>
              <a:gd name="connsiteX164" fmla="*/ 968537 w 2739576"/>
              <a:gd name="connsiteY164" fmla="*/ 200209 h 1809188"/>
              <a:gd name="connsiteX165" fmla="*/ 940862 w 2739576"/>
              <a:gd name="connsiteY165" fmla="*/ 248579 h 1809188"/>
              <a:gd name="connsiteX166" fmla="*/ 913188 w 2739576"/>
              <a:gd name="connsiteY166" fmla="*/ 292277 h 1809188"/>
              <a:gd name="connsiteX167" fmla="*/ 885514 w 2739576"/>
              <a:gd name="connsiteY167" fmla="*/ 329191 h 1809188"/>
              <a:gd name="connsiteX168" fmla="*/ 857840 w 2739576"/>
              <a:gd name="connsiteY168" fmla="*/ 358472 h 1809188"/>
              <a:gd name="connsiteX169" fmla="*/ 830173 w 2739576"/>
              <a:gd name="connsiteY169" fmla="*/ 380450 h 1809188"/>
              <a:gd name="connsiteX170" fmla="*/ 802502 w 2739576"/>
              <a:gd name="connsiteY170" fmla="*/ 396382 h 1809188"/>
              <a:gd name="connsiteX171" fmla="*/ 774830 w 2739576"/>
              <a:gd name="connsiteY171" fmla="*/ 408189 h 1809188"/>
              <a:gd name="connsiteX172" fmla="*/ 747157 w 2739576"/>
              <a:gd name="connsiteY172" fmla="*/ 418294 h 1809188"/>
              <a:gd name="connsiteX173" fmla="*/ 719484 w 2739576"/>
              <a:gd name="connsiteY173" fmla="*/ 429644 h 1809188"/>
              <a:gd name="connsiteX174" fmla="*/ 691812 w 2739576"/>
              <a:gd name="connsiteY174" fmla="*/ 445799 h 1809188"/>
              <a:gd name="connsiteX175" fmla="*/ 664139 w 2739576"/>
              <a:gd name="connsiteY175" fmla="*/ 470710 h 1809188"/>
              <a:gd name="connsiteX176" fmla="*/ 636466 w 2739576"/>
              <a:gd name="connsiteY176" fmla="*/ 508045 h 1809188"/>
              <a:gd name="connsiteX177" fmla="*/ 608794 w 2739576"/>
              <a:gd name="connsiteY177" fmla="*/ 560254 h 1809188"/>
              <a:gd name="connsiteX178" fmla="*/ 581121 w 2739576"/>
              <a:gd name="connsiteY178" fmla="*/ 627647 h 1809188"/>
              <a:gd name="connsiteX179" fmla="*/ 553450 w 2739576"/>
              <a:gd name="connsiteY179" fmla="*/ 707499 h 1809188"/>
              <a:gd name="connsiteX180" fmla="*/ 525777 w 2739576"/>
              <a:gd name="connsiteY180" fmla="*/ 793395 h 1809188"/>
              <a:gd name="connsiteX181" fmla="*/ 498105 w 2739576"/>
              <a:gd name="connsiteY181" fmla="*/ 876658 h 1809188"/>
              <a:gd name="connsiteX182" fmla="*/ 470432 w 2739576"/>
              <a:gd name="connsiteY182" fmla="*/ 950878 h 1809188"/>
              <a:gd name="connsiteX183" fmla="*/ 442759 w 2739576"/>
              <a:gd name="connsiteY183" fmla="*/ 1013835 h 1809188"/>
              <a:gd name="connsiteX184" fmla="*/ 415087 w 2739576"/>
              <a:gd name="connsiteY184" fmla="*/ 1065059 h 1809188"/>
              <a:gd name="connsiteX185" fmla="*/ 387414 w 2739576"/>
              <a:gd name="connsiteY185" fmla="*/ 1104270 h 1809188"/>
              <a:gd name="connsiteX186" fmla="*/ 359741 w 2739576"/>
              <a:gd name="connsiteY186" fmla="*/ 1131321 h 1809188"/>
              <a:gd name="connsiteX187" fmla="*/ 332069 w 2739576"/>
              <a:gd name="connsiteY187" fmla="*/ 1146423 h 1809188"/>
              <a:gd name="connsiteX188" fmla="*/ 304396 w 2739576"/>
              <a:gd name="connsiteY188" fmla="*/ 1150254 h 1809188"/>
              <a:gd name="connsiteX189" fmla="*/ 276725 w 2739576"/>
              <a:gd name="connsiteY189" fmla="*/ 1143942 h 1809188"/>
              <a:gd name="connsiteX190" fmla="*/ 249052 w 2739576"/>
              <a:gd name="connsiteY190" fmla="*/ 1128981 h 1809188"/>
              <a:gd name="connsiteX191" fmla="*/ 221380 w 2739576"/>
              <a:gd name="connsiteY191" fmla="*/ 1107099 h 1809188"/>
              <a:gd name="connsiteX192" fmla="*/ 193707 w 2739576"/>
              <a:gd name="connsiteY192" fmla="*/ 1080130 h 1809188"/>
              <a:gd name="connsiteX193" fmla="*/ 166034 w 2739576"/>
              <a:gd name="connsiteY193" fmla="*/ 1049868 h 1809188"/>
              <a:gd name="connsiteX194" fmla="*/ 138362 w 2739576"/>
              <a:gd name="connsiteY194" fmla="*/ 1017977 h 1809188"/>
              <a:gd name="connsiteX195" fmla="*/ 110689 w 2739576"/>
              <a:gd name="connsiteY195" fmla="*/ 985892 h 1809188"/>
              <a:gd name="connsiteX196" fmla="*/ 83016 w 2739576"/>
              <a:gd name="connsiteY196" fmla="*/ 954780 h 1809188"/>
              <a:gd name="connsiteX197" fmla="*/ 55344 w 2739576"/>
              <a:gd name="connsiteY197" fmla="*/ 925511 h 1809188"/>
              <a:gd name="connsiteX198" fmla="*/ 27673 w 2739576"/>
              <a:gd name="connsiteY198" fmla="*/ 898662 h 1809188"/>
              <a:gd name="connsiteX199" fmla="*/ 0 w 2739576"/>
              <a:gd name="connsiteY199" fmla="*/ 874542 h 180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739576" h="1809188">
                <a:moveTo>
                  <a:pt x="0" y="1260585"/>
                </a:moveTo>
                <a:lnTo>
                  <a:pt x="27673" y="1337626"/>
                </a:lnTo>
                <a:lnTo>
                  <a:pt x="55344" y="1418094"/>
                </a:lnTo>
                <a:lnTo>
                  <a:pt x="83016" y="1499414"/>
                </a:lnTo>
                <a:lnTo>
                  <a:pt x="110689" y="1578424"/>
                </a:lnTo>
                <a:lnTo>
                  <a:pt x="138362" y="1651559"/>
                </a:lnTo>
                <a:lnTo>
                  <a:pt x="166034" y="1714948"/>
                </a:lnTo>
                <a:lnTo>
                  <a:pt x="193707" y="1764710"/>
                </a:lnTo>
                <a:lnTo>
                  <a:pt x="221380" y="1797178"/>
                </a:lnTo>
                <a:lnTo>
                  <a:pt x="249052" y="1809189"/>
                </a:lnTo>
                <a:lnTo>
                  <a:pt x="276725" y="1798463"/>
                </a:lnTo>
                <a:lnTo>
                  <a:pt x="304396" y="1763815"/>
                </a:lnTo>
                <a:lnTo>
                  <a:pt x="332069" y="1705406"/>
                </a:lnTo>
                <a:lnTo>
                  <a:pt x="359741" y="1624909"/>
                </a:lnTo>
                <a:lnTo>
                  <a:pt x="387414" y="1525515"/>
                </a:lnTo>
                <a:lnTo>
                  <a:pt x="415087" y="1411944"/>
                </a:lnTo>
                <a:lnTo>
                  <a:pt x="442759" y="1290295"/>
                </a:lnTo>
                <a:lnTo>
                  <a:pt x="470432" y="1167882"/>
                </a:lnTo>
                <a:lnTo>
                  <a:pt x="498105" y="1052646"/>
                </a:lnTo>
                <a:lnTo>
                  <a:pt x="525777" y="950895"/>
                </a:lnTo>
                <a:lnTo>
                  <a:pt x="553450" y="864158"/>
                </a:lnTo>
                <a:lnTo>
                  <a:pt x="581121" y="790376"/>
                </a:lnTo>
                <a:lnTo>
                  <a:pt x="608794" y="727853"/>
                </a:lnTo>
                <a:lnTo>
                  <a:pt x="636466" y="676223"/>
                </a:lnTo>
                <a:lnTo>
                  <a:pt x="664139" y="635618"/>
                </a:lnTo>
                <a:lnTo>
                  <a:pt x="691812" y="605817"/>
                </a:lnTo>
                <a:lnTo>
                  <a:pt x="719484" y="585668"/>
                </a:lnTo>
                <a:lnTo>
                  <a:pt x="747157" y="572730"/>
                </a:lnTo>
                <a:lnTo>
                  <a:pt x="774830" y="563343"/>
                </a:lnTo>
                <a:lnTo>
                  <a:pt x="802502" y="553280"/>
                </a:lnTo>
                <a:lnTo>
                  <a:pt x="830173" y="538672"/>
                </a:lnTo>
                <a:lnTo>
                  <a:pt x="857840" y="516799"/>
                </a:lnTo>
                <a:lnTo>
                  <a:pt x="885514" y="486477"/>
                </a:lnTo>
                <a:lnTo>
                  <a:pt x="913188" y="448087"/>
                </a:lnTo>
                <a:lnTo>
                  <a:pt x="940862" y="403311"/>
                </a:lnTo>
                <a:lnTo>
                  <a:pt x="968537" y="354731"/>
                </a:lnTo>
                <a:lnTo>
                  <a:pt x="996211" y="305434"/>
                </a:lnTo>
                <a:lnTo>
                  <a:pt x="1023885" y="258699"/>
                </a:lnTo>
                <a:lnTo>
                  <a:pt x="1051559" y="217749"/>
                </a:lnTo>
                <a:lnTo>
                  <a:pt x="1079233" y="185481"/>
                </a:lnTo>
                <a:lnTo>
                  <a:pt x="1106892" y="164147"/>
                </a:lnTo>
                <a:lnTo>
                  <a:pt x="1134567" y="155013"/>
                </a:lnTo>
                <a:lnTo>
                  <a:pt x="1162241" y="158106"/>
                </a:lnTo>
                <a:lnTo>
                  <a:pt x="1189915" y="172112"/>
                </a:lnTo>
                <a:lnTo>
                  <a:pt x="1217589" y="194528"/>
                </a:lnTo>
                <a:lnTo>
                  <a:pt x="1245263" y="222022"/>
                </a:lnTo>
                <a:lnTo>
                  <a:pt x="1272937" y="250931"/>
                </a:lnTo>
                <a:lnTo>
                  <a:pt x="1300611" y="277777"/>
                </a:lnTo>
                <a:lnTo>
                  <a:pt x="1328285" y="299694"/>
                </a:lnTo>
                <a:lnTo>
                  <a:pt x="1355945" y="314708"/>
                </a:lnTo>
                <a:lnTo>
                  <a:pt x="1383619" y="321880"/>
                </a:lnTo>
                <a:lnTo>
                  <a:pt x="1411293" y="321333"/>
                </a:lnTo>
                <a:lnTo>
                  <a:pt x="1438967" y="314207"/>
                </a:lnTo>
                <a:lnTo>
                  <a:pt x="1466641" y="302551"/>
                </a:lnTo>
                <a:lnTo>
                  <a:pt x="1494315" y="289118"/>
                </a:lnTo>
                <a:lnTo>
                  <a:pt x="1521989" y="277061"/>
                </a:lnTo>
                <a:lnTo>
                  <a:pt x="1549663" y="269519"/>
                </a:lnTo>
                <a:lnTo>
                  <a:pt x="1577337" y="269161"/>
                </a:lnTo>
                <a:lnTo>
                  <a:pt x="1604997" y="277764"/>
                </a:lnTo>
                <a:lnTo>
                  <a:pt x="1632671" y="295949"/>
                </a:lnTo>
                <a:lnTo>
                  <a:pt x="1660345" y="323142"/>
                </a:lnTo>
                <a:lnTo>
                  <a:pt x="1688019" y="357738"/>
                </a:lnTo>
                <a:lnTo>
                  <a:pt x="1715693" y="397430"/>
                </a:lnTo>
                <a:lnTo>
                  <a:pt x="1743367" y="439535"/>
                </a:lnTo>
                <a:lnTo>
                  <a:pt x="1771042" y="481296"/>
                </a:lnTo>
                <a:lnTo>
                  <a:pt x="1798716" y="520081"/>
                </a:lnTo>
                <a:lnTo>
                  <a:pt x="1826390" y="553521"/>
                </a:lnTo>
                <a:lnTo>
                  <a:pt x="1854049" y="579716"/>
                </a:lnTo>
                <a:lnTo>
                  <a:pt x="1881723" y="597514"/>
                </a:lnTo>
                <a:lnTo>
                  <a:pt x="1909397" y="606834"/>
                </a:lnTo>
                <a:lnTo>
                  <a:pt x="1937072" y="608870"/>
                </a:lnTo>
                <a:lnTo>
                  <a:pt x="1964746" y="606058"/>
                </a:lnTo>
                <a:lnTo>
                  <a:pt x="1992420" y="601717"/>
                </a:lnTo>
                <a:lnTo>
                  <a:pt x="2020094" y="599364"/>
                </a:lnTo>
                <a:lnTo>
                  <a:pt x="2047768" y="601876"/>
                </a:lnTo>
                <a:lnTo>
                  <a:pt x="2075442" y="610981"/>
                </a:lnTo>
                <a:lnTo>
                  <a:pt x="2103102" y="627311"/>
                </a:lnTo>
                <a:lnTo>
                  <a:pt x="2130776" y="650864"/>
                </a:lnTo>
                <a:lnTo>
                  <a:pt x="2158450" y="681659"/>
                </a:lnTo>
                <a:lnTo>
                  <a:pt x="2186124" y="720616"/>
                </a:lnTo>
                <a:lnTo>
                  <a:pt x="2213798" y="770372"/>
                </a:lnTo>
                <a:lnTo>
                  <a:pt x="2241472" y="834246"/>
                </a:lnTo>
                <a:lnTo>
                  <a:pt x="2269146" y="912202"/>
                </a:lnTo>
                <a:lnTo>
                  <a:pt x="2296820" y="999517"/>
                </a:lnTo>
                <a:lnTo>
                  <a:pt x="2324494" y="1089816"/>
                </a:lnTo>
                <a:lnTo>
                  <a:pt x="2352154" y="1177176"/>
                </a:lnTo>
                <a:lnTo>
                  <a:pt x="2379828" y="1256624"/>
                </a:lnTo>
                <a:lnTo>
                  <a:pt x="2407502" y="1324229"/>
                </a:lnTo>
                <a:lnTo>
                  <a:pt x="2435176" y="1377182"/>
                </a:lnTo>
                <a:lnTo>
                  <a:pt x="2462850" y="1413778"/>
                </a:lnTo>
                <a:lnTo>
                  <a:pt x="2490525" y="1433440"/>
                </a:lnTo>
                <a:lnTo>
                  <a:pt x="2518199" y="1436645"/>
                </a:lnTo>
                <a:lnTo>
                  <a:pt x="2545873" y="1424692"/>
                </a:lnTo>
                <a:lnTo>
                  <a:pt x="2573547" y="1399587"/>
                </a:lnTo>
                <a:lnTo>
                  <a:pt x="2601206" y="1363756"/>
                </a:lnTo>
                <a:lnTo>
                  <a:pt x="2628880" y="1319921"/>
                </a:lnTo>
                <a:lnTo>
                  <a:pt x="2656554" y="1270783"/>
                </a:lnTo>
                <a:lnTo>
                  <a:pt x="2684229" y="1218929"/>
                </a:lnTo>
                <a:lnTo>
                  <a:pt x="2711903" y="1166678"/>
                </a:lnTo>
                <a:lnTo>
                  <a:pt x="2739577" y="1115988"/>
                </a:lnTo>
                <a:lnTo>
                  <a:pt x="2739577" y="729943"/>
                </a:lnTo>
                <a:lnTo>
                  <a:pt x="2711903" y="727717"/>
                </a:lnTo>
                <a:lnTo>
                  <a:pt x="2684229" y="726344"/>
                </a:lnTo>
                <a:lnTo>
                  <a:pt x="2656554" y="726154"/>
                </a:lnTo>
                <a:lnTo>
                  <a:pt x="2628880" y="727392"/>
                </a:lnTo>
                <a:lnTo>
                  <a:pt x="2601206" y="730186"/>
                </a:lnTo>
                <a:lnTo>
                  <a:pt x="2573547" y="734501"/>
                </a:lnTo>
                <a:lnTo>
                  <a:pt x="2545873" y="740108"/>
                </a:lnTo>
                <a:lnTo>
                  <a:pt x="2518199" y="746571"/>
                </a:lnTo>
                <a:lnTo>
                  <a:pt x="2490525" y="753233"/>
                </a:lnTo>
                <a:lnTo>
                  <a:pt x="2462850" y="759247"/>
                </a:lnTo>
                <a:lnTo>
                  <a:pt x="2435176" y="763614"/>
                </a:lnTo>
                <a:lnTo>
                  <a:pt x="2407502" y="765244"/>
                </a:lnTo>
                <a:lnTo>
                  <a:pt x="2379828" y="763034"/>
                </a:lnTo>
                <a:lnTo>
                  <a:pt x="2352154" y="755926"/>
                </a:lnTo>
                <a:lnTo>
                  <a:pt x="2324494" y="742927"/>
                </a:lnTo>
                <a:lnTo>
                  <a:pt x="2296820" y="723057"/>
                </a:lnTo>
                <a:lnTo>
                  <a:pt x="2269146" y="695198"/>
                </a:lnTo>
                <a:lnTo>
                  <a:pt x="2241472" y="658259"/>
                </a:lnTo>
                <a:lnTo>
                  <a:pt x="2213798" y="612873"/>
                </a:lnTo>
                <a:lnTo>
                  <a:pt x="2186124" y="563959"/>
                </a:lnTo>
                <a:lnTo>
                  <a:pt x="2158450" y="518932"/>
                </a:lnTo>
                <a:lnTo>
                  <a:pt x="2130776" y="483265"/>
                </a:lnTo>
                <a:lnTo>
                  <a:pt x="2103102" y="459133"/>
                </a:lnTo>
                <a:lnTo>
                  <a:pt x="2075442" y="446073"/>
                </a:lnTo>
                <a:lnTo>
                  <a:pt x="2047768" y="441857"/>
                </a:lnTo>
                <a:lnTo>
                  <a:pt x="2020094" y="443340"/>
                </a:lnTo>
                <a:lnTo>
                  <a:pt x="1992420" y="447281"/>
                </a:lnTo>
                <a:lnTo>
                  <a:pt x="1964746" y="450902"/>
                </a:lnTo>
                <a:lnTo>
                  <a:pt x="1937072" y="451972"/>
                </a:lnTo>
                <a:lnTo>
                  <a:pt x="1909397" y="448612"/>
                </a:lnTo>
                <a:lnTo>
                  <a:pt x="1881723" y="439187"/>
                </a:lnTo>
                <a:lnTo>
                  <a:pt x="1854049" y="422429"/>
                </a:lnTo>
                <a:lnTo>
                  <a:pt x="1826390" y="397711"/>
                </a:lnTo>
                <a:lnTo>
                  <a:pt x="1798716" y="365349"/>
                </a:lnTo>
                <a:lnTo>
                  <a:pt x="1771042" y="326774"/>
                </a:lnTo>
                <a:lnTo>
                  <a:pt x="1743367" y="284458"/>
                </a:lnTo>
                <a:lnTo>
                  <a:pt x="1715693" y="241561"/>
                </a:lnTo>
                <a:lnTo>
                  <a:pt x="1688019" y="201394"/>
                </a:lnTo>
                <a:lnTo>
                  <a:pt x="1660345" y="166909"/>
                </a:lnTo>
                <a:lnTo>
                  <a:pt x="1632671" y="140290"/>
                </a:lnTo>
                <a:lnTo>
                  <a:pt x="1604997" y="122751"/>
                </a:lnTo>
                <a:lnTo>
                  <a:pt x="1577337" y="114482"/>
                </a:lnTo>
                <a:lnTo>
                  <a:pt x="1549663" y="114711"/>
                </a:lnTo>
                <a:lnTo>
                  <a:pt x="1521989" y="121813"/>
                </a:lnTo>
                <a:lnTo>
                  <a:pt x="1494315" y="133448"/>
                </a:lnTo>
                <a:lnTo>
                  <a:pt x="1466641" y="146759"/>
                </a:lnTo>
                <a:lnTo>
                  <a:pt x="1438967" y="158658"/>
                </a:lnTo>
                <a:lnTo>
                  <a:pt x="1411293" y="166216"/>
                </a:lnTo>
                <a:lnTo>
                  <a:pt x="1383619" y="167089"/>
                </a:lnTo>
                <a:lnTo>
                  <a:pt x="1355945" y="159917"/>
                </a:lnTo>
                <a:lnTo>
                  <a:pt x="1328285" y="144577"/>
                </a:lnTo>
                <a:lnTo>
                  <a:pt x="1300611" y="122228"/>
                </a:lnTo>
                <a:lnTo>
                  <a:pt x="1272937" y="95139"/>
                </a:lnTo>
                <a:lnTo>
                  <a:pt x="1245263" y="66353"/>
                </a:lnTo>
                <a:lnTo>
                  <a:pt x="1217589" y="39280"/>
                </a:lnTo>
                <a:lnTo>
                  <a:pt x="1189915" y="17303"/>
                </a:lnTo>
                <a:lnTo>
                  <a:pt x="1162241" y="3426"/>
                </a:lnTo>
                <a:lnTo>
                  <a:pt x="1134567" y="0"/>
                </a:lnTo>
                <a:lnTo>
                  <a:pt x="1106892" y="8487"/>
                </a:lnTo>
                <a:lnTo>
                  <a:pt x="1079233" y="29248"/>
                </a:lnTo>
                <a:lnTo>
                  <a:pt x="1051559" y="61405"/>
                </a:lnTo>
                <a:lnTo>
                  <a:pt x="1023885" y="102830"/>
                </a:lnTo>
                <a:lnTo>
                  <a:pt x="996211" y="150359"/>
                </a:lnTo>
                <a:lnTo>
                  <a:pt x="968537" y="200209"/>
                </a:lnTo>
                <a:lnTo>
                  <a:pt x="940862" y="248579"/>
                </a:lnTo>
                <a:lnTo>
                  <a:pt x="913188" y="292277"/>
                </a:lnTo>
                <a:lnTo>
                  <a:pt x="885514" y="329191"/>
                </a:lnTo>
                <a:lnTo>
                  <a:pt x="857840" y="358472"/>
                </a:lnTo>
                <a:lnTo>
                  <a:pt x="830173" y="380450"/>
                </a:lnTo>
                <a:lnTo>
                  <a:pt x="802502" y="396382"/>
                </a:lnTo>
                <a:lnTo>
                  <a:pt x="774830" y="408189"/>
                </a:lnTo>
                <a:lnTo>
                  <a:pt x="747157" y="418294"/>
                </a:lnTo>
                <a:lnTo>
                  <a:pt x="719484" y="429644"/>
                </a:lnTo>
                <a:lnTo>
                  <a:pt x="691812" y="445799"/>
                </a:lnTo>
                <a:lnTo>
                  <a:pt x="664139" y="470710"/>
                </a:lnTo>
                <a:lnTo>
                  <a:pt x="636466" y="508045"/>
                </a:lnTo>
                <a:lnTo>
                  <a:pt x="608794" y="560254"/>
                </a:lnTo>
                <a:lnTo>
                  <a:pt x="581121" y="627647"/>
                </a:lnTo>
                <a:lnTo>
                  <a:pt x="553450" y="707499"/>
                </a:lnTo>
                <a:lnTo>
                  <a:pt x="525777" y="793395"/>
                </a:lnTo>
                <a:lnTo>
                  <a:pt x="498105" y="876658"/>
                </a:lnTo>
                <a:lnTo>
                  <a:pt x="470432" y="950878"/>
                </a:lnTo>
                <a:lnTo>
                  <a:pt x="442759" y="1013835"/>
                </a:lnTo>
                <a:lnTo>
                  <a:pt x="415087" y="1065059"/>
                </a:lnTo>
                <a:lnTo>
                  <a:pt x="387414" y="1104270"/>
                </a:lnTo>
                <a:lnTo>
                  <a:pt x="359741" y="1131321"/>
                </a:lnTo>
                <a:lnTo>
                  <a:pt x="332069" y="1146423"/>
                </a:lnTo>
                <a:lnTo>
                  <a:pt x="304396" y="1150254"/>
                </a:lnTo>
                <a:lnTo>
                  <a:pt x="276725" y="1143942"/>
                </a:lnTo>
                <a:lnTo>
                  <a:pt x="249052" y="1128981"/>
                </a:lnTo>
                <a:lnTo>
                  <a:pt x="221380" y="1107099"/>
                </a:lnTo>
                <a:lnTo>
                  <a:pt x="193707" y="1080130"/>
                </a:lnTo>
                <a:lnTo>
                  <a:pt x="166034" y="1049868"/>
                </a:lnTo>
                <a:lnTo>
                  <a:pt x="138362" y="1017977"/>
                </a:lnTo>
                <a:lnTo>
                  <a:pt x="110689" y="985892"/>
                </a:lnTo>
                <a:lnTo>
                  <a:pt x="83016" y="954780"/>
                </a:lnTo>
                <a:lnTo>
                  <a:pt x="55344" y="925511"/>
                </a:lnTo>
                <a:lnTo>
                  <a:pt x="27673" y="898662"/>
                </a:lnTo>
                <a:lnTo>
                  <a:pt x="0" y="874542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="" xmlns:a16="http://schemas.microsoft.com/office/drawing/2014/main" id="{B0536A08-D887-6A70-D26F-C5B81C7A8D51}"/>
              </a:ext>
            </a:extLst>
          </p:cNvPr>
          <p:cNvSpPr/>
          <p:nvPr/>
        </p:nvSpPr>
        <p:spPr>
          <a:xfrm>
            <a:off x="782899" y="2559516"/>
            <a:ext cx="2739576" cy="1393699"/>
          </a:xfrm>
          <a:custGeom>
            <a:avLst/>
            <a:gdLst>
              <a:gd name="connsiteX0" fmla="*/ 0 w 2739576"/>
              <a:gd name="connsiteY0" fmla="*/ 990058 h 1393699"/>
              <a:gd name="connsiteX1" fmla="*/ 27673 w 2739576"/>
              <a:gd name="connsiteY1" fmla="*/ 1040636 h 1393699"/>
              <a:gd name="connsiteX2" fmla="*/ 55344 w 2739576"/>
              <a:gd name="connsiteY2" fmla="*/ 1094297 h 1393699"/>
              <a:gd name="connsiteX3" fmla="*/ 83016 w 2739576"/>
              <a:gd name="connsiteY3" fmla="*/ 1149588 h 1393699"/>
              <a:gd name="connsiteX4" fmla="*/ 110689 w 2739576"/>
              <a:gd name="connsiteY4" fmla="*/ 1204651 h 1393699"/>
              <a:gd name="connsiteX5" fmla="*/ 138362 w 2739576"/>
              <a:gd name="connsiteY5" fmla="*/ 1257262 h 1393699"/>
              <a:gd name="connsiteX6" fmla="*/ 166034 w 2739576"/>
              <a:gd name="connsiteY6" fmla="*/ 1304902 h 1393699"/>
              <a:gd name="connsiteX7" fmla="*/ 193707 w 2739576"/>
              <a:gd name="connsiteY7" fmla="*/ 1344919 h 1393699"/>
              <a:gd name="connsiteX8" fmla="*/ 221380 w 2739576"/>
              <a:gd name="connsiteY8" fmla="*/ 1374629 h 1393699"/>
              <a:gd name="connsiteX9" fmla="*/ 249052 w 2739576"/>
              <a:gd name="connsiteY9" fmla="*/ 1391577 h 1393699"/>
              <a:gd name="connsiteX10" fmla="*/ 276725 w 2739576"/>
              <a:gd name="connsiteY10" fmla="*/ 1393699 h 1393699"/>
              <a:gd name="connsiteX11" fmla="*/ 304396 w 2739576"/>
              <a:gd name="connsiteY11" fmla="*/ 1379523 h 1393699"/>
              <a:gd name="connsiteX12" fmla="*/ 332069 w 2739576"/>
              <a:gd name="connsiteY12" fmla="*/ 1348413 h 1393699"/>
              <a:gd name="connsiteX13" fmla="*/ 359741 w 2739576"/>
              <a:gd name="connsiteY13" fmla="*/ 1300614 h 1393699"/>
              <a:gd name="connsiteX14" fmla="*/ 387414 w 2739576"/>
              <a:gd name="connsiteY14" fmla="*/ 1237390 h 1393699"/>
              <a:gd name="connsiteX15" fmla="*/ 415087 w 2739576"/>
              <a:gd name="connsiteY15" fmla="*/ 1160999 h 1393699"/>
              <a:gd name="connsiteX16" fmla="*/ 442759 w 2739576"/>
              <a:gd name="connsiteY16" fmla="*/ 1074560 h 1393699"/>
              <a:gd name="connsiteX17" fmla="*/ 470432 w 2739576"/>
              <a:gd name="connsiteY17" fmla="*/ 981874 h 1393699"/>
              <a:gd name="connsiteX18" fmla="*/ 498105 w 2739576"/>
              <a:gd name="connsiteY18" fmla="*/ 887146 h 1393699"/>
              <a:gd name="connsiteX19" fmla="*/ 525777 w 2739576"/>
              <a:gd name="connsiteY19" fmla="*/ 794639 h 1393699"/>
              <a:gd name="connsiteX20" fmla="*/ 553450 w 2739576"/>
              <a:gd name="connsiteY20" fmla="*/ 708322 h 1393699"/>
              <a:gd name="connsiteX21" fmla="*/ 581121 w 2739576"/>
              <a:gd name="connsiteY21" fmla="*/ 631506 h 1393699"/>
              <a:gd name="connsiteX22" fmla="*/ 608794 w 2739576"/>
              <a:gd name="connsiteY22" fmla="*/ 566547 h 1393699"/>
              <a:gd name="connsiteX23" fmla="*/ 636466 w 2739576"/>
              <a:gd name="connsiteY23" fmla="*/ 514628 h 1393699"/>
              <a:gd name="connsiteX24" fmla="*/ 664139 w 2739576"/>
              <a:gd name="connsiteY24" fmla="*/ 475658 h 1393699"/>
              <a:gd name="connsiteX25" fmla="*/ 691812 w 2739576"/>
              <a:gd name="connsiteY25" fmla="*/ 448302 h 1393699"/>
              <a:gd name="connsiteX26" fmla="*/ 719484 w 2739576"/>
              <a:gd name="connsiteY26" fmla="*/ 430151 h 1393699"/>
              <a:gd name="connsiteX27" fmla="*/ 747157 w 2739576"/>
              <a:gd name="connsiteY27" fmla="*/ 418005 h 1393699"/>
              <a:gd name="connsiteX28" fmla="*/ 774830 w 2739576"/>
              <a:gd name="connsiteY28" fmla="*/ 408261 h 1393699"/>
              <a:gd name="connsiteX29" fmla="*/ 802502 w 2739576"/>
              <a:gd name="connsiteY29" fmla="*/ 397324 h 1393699"/>
              <a:gd name="connsiteX30" fmla="*/ 830173 w 2739576"/>
              <a:gd name="connsiteY30" fmla="*/ 382055 h 1393699"/>
              <a:gd name="connsiteX31" fmla="*/ 857840 w 2739576"/>
              <a:gd name="connsiteY31" fmla="*/ 360129 h 1393699"/>
              <a:gd name="connsiteX32" fmla="*/ 885514 w 2739576"/>
              <a:gd name="connsiteY32" fmla="*/ 330328 h 1393699"/>
              <a:gd name="connsiteX33" fmla="*/ 913188 w 2739576"/>
              <a:gd name="connsiteY33" fmla="*/ 292676 h 1393699"/>
              <a:gd name="connsiteX34" fmla="*/ 940862 w 2739576"/>
              <a:gd name="connsiteY34" fmla="*/ 248439 h 1393699"/>
              <a:gd name="connsiteX35" fmla="*/ 968537 w 2739576"/>
              <a:gd name="connsiteY35" fmla="*/ 199963 h 1393699"/>
              <a:gd name="connsiteX36" fmla="*/ 996211 w 2739576"/>
              <a:gd name="connsiteY36" fmla="*/ 150390 h 1393699"/>
              <a:gd name="connsiteX37" fmla="*/ 1023885 w 2739576"/>
              <a:gd name="connsiteY37" fmla="*/ 103259 h 1393699"/>
              <a:gd name="connsiteX38" fmla="*/ 1051559 w 2739576"/>
              <a:gd name="connsiteY38" fmla="*/ 62070 h 1393699"/>
              <a:gd name="connsiteX39" fmla="*/ 1079233 w 2739576"/>
              <a:gd name="connsiteY39" fmla="*/ 29859 h 1393699"/>
              <a:gd name="connsiteX40" fmla="*/ 1106892 w 2739576"/>
              <a:gd name="connsiteY40" fmla="*/ 8810 h 1393699"/>
              <a:gd name="connsiteX41" fmla="*/ 1134567 w 2739576"/>
              <a:gd name="connsiteY41" fmla="*/ 0 h 1393699"/>
              <a:gd name="connsiteX42" fmla="*/ 1162241 w 2739576"/>
              <a:gd name="connsiteY42" fmla="*/ 3260 h 1393699"/>
              <a:gd name="connsiteX43" fmla="*/ 1189915 w 2739576"/>
              <a:gd name="connsiteY43" fmla="*/ 17202 h 1393699"/>
              <a:gd name="connsiteX44" fmla="*/ 1217589 w 2739576"/>
              <a:gd name="connsiteY44" fmla="*/ 39398 h 1393699"/>
              <a:gd name="connsiteX45" fmla="*/ 1245263 w 2739576"/>
              <a:gd name="connsiteY45" fmla="*/ 66681 h 1393699"/>
              <a:gd name="connsiteX46" fmla="*/ 1272937 w 2739576"/>
              <a:gd name="connsiteY46" fmla="*/ 95528 h 1393699"/>
              <a:gd name="connsiteX47" fmla="*/ 1300611 w 2739576"/>
              <a:gd name="connsiteY47" fmla="*/ 122497 h 1393699"/>
              <a:gd name="connsiteX48" fmla="*/ 1328285 w 2739576"/>
              <a:gd name="connsiteY48" fmla="*/ 144629 h 1393699"/>
              <a:gd name="connsiteX49" fmla="*/ 1355945 w 2739576"/>
              <a:gd name="connsiteY49" fmla="*/ 159806 h 1393699"/>
              <a:gd name="connsiteX50" fmla="*/ 1383619 w 2739576"/>
              <a:gd name="connsiteY50" fmla="*/ 166978 h 1393699"/>
              <a:gd name="connsiteX51" fmla="*/ 1411293 w 2739576"/>
              <a:gd name="connsiteY51" fmla="*/ 166268 h 1393699"/>
              <a:gd name="connsiteX52" fmla="*/ 1438967 w 2739576"/>
              <a:gd name="connsiteY52" fmla="*/ 158927 h 1393699"/>
              <a:gd name="connsiteX53" fmla="*/ 1466641 w 2739576"/>
              <a:gd name="connsiteY53" fmla="*/ 147148 h 1393699"/>
              <a:gd name="connsiteX54" fmla="*/ 1494315 w 2739576"/>
              <a:gd name="connsiteY54" fmla="*/ 133777 h 1393699"/>
              <a:gd name="connsiteX55" fmla="*/ 1521989 w 2739576"/>
              <a:gd name="connsiteY55" fmla="*/ 121931 h 1393699"/>
              <a:gd name="connsiteX56" fmla="*/ 1549663 w 2739576"/>
              <a:gd name="connsiteY56" fmla="*/ 114609 h 1393699"/>
              <a:gd name="connsiteX57" fmla="*/ 1577337 w 2739576"/>
              <a:gd name="connsiteY57" fmla="*/ 114316 h 1393699"/>
              <a:gd name="connsiteX58" fmla="*/ 1604997 w 2739576"/>
              <a:gd name="connsiteY58" fmla="*/ 122751 h 1393699"/>
              <a:gd name="connsiteX59" fmla="*/ 1632671 w 2739576"/>
              <a:gd name="connsiteY59" fmla="*/ 140614 h 1393699"/>
              <a:gd name="connsiteX60" fmla="*/ 1660345 w 2739576"/>
              <a:gd name="connsiteY60" fmla="*/ 167519 h 1393699"/>
              <a:gd name="connsiteX61" fmla="*/ 1688019 w 2739576"/>
              <a:gd name="connsiteY61" fmla="*/ 202061 h 1393699"/>
              <a:gd name="connsiteX62" fmla="*/ 1715693 w 2739576"/>
              <a:gd name="connsiteY62" fmla="*/ 241989 h 1393699"/>
              <a:gd name="connsiteX63" fmla="*/ 1743367 w 2739576"/>
              <a:gd name="connsiteY63" fmla="*/ 284491 h 1393699"/>
              <a:gd name="connsiteX64" fmla="*/ 1771042 w 2739576"/>
              <a:gd name="connsiteY64" fmla="*/ 326530 h 1393699"/>
              <a:gd name="connsiteX65" fmla="*/ 1798716 w 2739576"/>
              <a:gd name="connsiteY65" fmla="*/ 365209 h 1393699"/>
              <a:gd name="connsiteX66" fmla="*/ 1826390 w 2739576"/>
              <a:gd name="connsiteY66" fmla="*/ 398111 h 1393699"/>
              <a:gd name="connsiteX67" fmla="*/ 1854049 w 2739576"/>
              <a:gd name="connsiteY67" fmla="*/ 423566 h 1393699"/>
              <a:gd name="connsiteX68" fmla="*/ 1881723 w 2739576"/>
              <a:gd name="connsiteY68" fmla="*/ 440844 h 1393699"/>
              <a:gd name="connsiteX69" fmla="*/ 1909397 w 2739576"/>
              <a:gd name="connsiteY69" fmla="*/ 450217 h 1393699"/>
              <a:gd name="connsiteX70" fmla="*/ 1937072 w 2739576"/>
              <a:gd name="connsiteY70" fmla="*/ 452915 h 1393699"/>
              <a:gd name="connsiteX71" fmla="*/ 1964746 w 2739576"/>
              <a:gd name="connsiteY71" fmla="*/ 450974 h 1393699"/>
              <a:gd name="connsiteX72" fmla="*/ 1992420 w 2739576"/>
              <a:gd name="connsiteY72" fmla="*/ 446994 h 1393699"/>
              <a:gd name="connsiteX73" fmla="*/ 2020094 w 2739576"/>
              <a:gd name="connsiteY73" fmla="*/ 443846 h 1393699"/>
              <a:gd name="connsiteX74" fmla="*/ 2047768 w 2739576"/>
              <a:gd name="connsiteY74" fmla="*/ 444360 h 1393699"/>
              <a:gd name="connsiteX75" fmla="*/ 2075442 w 2739576"/>
              <a:gd name="connsiteY75" fmla="*/ 451021 h 1393699"/>
              <a:gd name="connsiteX76" fmla="*/ 2103102 w 2739576"/>
              <a:gd name="connsiteY76" fmla="*/ 465716 h 1393699"/>
              <a:gd name="connsiteX77" fmla="*/ 2130776 w 2739576"/>
              <a:gd name="connsiteY77" fmla="*/ 489558 h 1393699"/>
              <a:gd name="connsiteX78" fmla="*/ 2158450 w 2739576"/>
              <a:gd name="connsiteY78" fmla="*/ 522789 h 1393699"/>
              <a:gd name="connsiteX79" fmla="*/ 2186124 w 2739576"/>
              <a:gd name="connsiteY79" fmla="*/ 564781 h 1393699"/>
              <a:gd name="connsiteX80" fmla="*/ 2213798 w 2739576"/>
              <a:gd name="connsiteY80" fmla="*/ 614117 h 1393699"/>
              <a:gd name="connsiteX81" fmla="*/ 2241472 w 2739576"/>
              <a:gd name="connsiteY81" fmla="*/ 668747 h 1393699"/>
              <a:gd name="connsiteX82" fmla="*/ 2269146 w 2739576"/>
              <a:gd name="connsiteY82" fmla="*/ 726194 h 1393699"/>
              <a:gd name="connsiteX83" fmla="*/ 2296820 w 2739576"/>
              <a:gd name="connsiteY83" fmla="*/ 783780 h 1393699"/>
              <a:gd name="connsiteX84" fmla="*/ 2324494 w 2739576"/>
              <a:gd name="connsiteY84" fmla="*/ 838866 h 1393699"/>
              <a:gd name="connsiteX85" fmla="*/ 2352154 w 2739576"/>
              <a:gd name="connsiteY85" fmla="*/ 889044 h 1393699"/>
              <a:gd name="connsiteX86" fmla="*/ 2379828 w 2739576"/>
              <a:gd name="connsiteY86" fmla="*/ 932323 h 1393699"/>
              <a:gd name="connsiteX87" fmla="*/ 2407502 w 2739576"/>
              <a:gd name="connsiteY87" fmla="*/ 967231 h 1393699"/>
              <a:gd name="connsiteX88" fmla="*/ 2435176 w 2739576"/>
              <a:gd name="connsiteY88" fmla="*/ 992889 h 1393699"/>
              <a:gd name="connsiteX89" fmla="*/ 2462850 w 2739576"/>
              <a:gd name="connsiteY89" fmla="*/ 1009004 h 1393699"/>
              <a:gd name="connsiteX90" fmla="*/ 2490525 w 2739576"/>
              <a:gd name="connsiteY90" fmla="*/ 1015834 h 1393699"/>
              <a:gd name="connsiteX91" fmla="*/ 2518199 w 2739576"/>
              <a:gd name="connsiteY91" fmla="*/ 1014103 h 1393699"/>
              <a:gd name="connsiteX92" fmla="*/ 2545873 w 2739576"/>
              <a:gd name="connsiteY92" fmla="*/ 1004896 h 1393699"/>
              <a:gd name="connsiteX93" fmla="*/ 2573547 w 2739576"/>
              <a:gd name="connsiteY93" fmla="*/ 989535 h 1393699"/>
              <a:gd name="connsiteX94" fmla="*/ 2601206 w 2739576"/>
              <a:gd name="connsiteY94" fmla="*/ 969467 h 1393699"/>
              <a:gd name="connsiteX95" fmla="*/ 2628880 w 2739576"/>
              <a:gd name="connsiteY95" fmla="*/ 946151 h 1393699"/>
              <a:gd name="connsiteX96" fmla="*/ 2656554 w 2739576"/>
              <a:gd name="connsiteY96" fmla="*/ 920963 h 1393699"/>
              <a:gd name="connsiteX97" fmla="*/ 2684229 w 2739576"/>
              <a:gd name="connsiteY97" fmla="*/ 895131 h 1393699"/>
              <a:gd name="connsiteX98" fmla="*/ 2711903 w 2739576"/>
              <a:gd name="connsiteY98" fmla="*/ 869691 h 1393699"/>
              <a:gd name="connsiteX99" fmla="*/ 2739577 w 2739576"/>
              <a:gd name="connsiteY99" fmla="*/ 845459 h 13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9576" h="1393699">
                <a:moveTo>
                  <a:pt x="0" y="990058"/>
                </a:moveTo>
                <a:lnTo>
                  <a:pt x="27673" y="1040636"/>
                </a:lnTo>
                <a:lnTo>
                  <a:pt x="55344" y="1094297"/>
                </a:lnTo>
                <a:lnTo>
                  <a:pt x="83016" y="1149588"/>
                </a:lnTo>
                <a:lnTo>
                  <a:pt x="110689" y="1204651"/>
                </a:lnTo>
                <a:lnTo>
                  <a:pt x="138362" y="1257262"/>
                </a:lnTo>
                <a:lnTo>
                  <a:pt x="166034" y="1304902"/>
                </a:lnTo>
                <a:lnTo>
                  <a:pt x="193707" y="1344919"/>
                </a:lnTo>
                <a:lnTo>
                  <a:pt x="221380" y="1374629"/>
                </a:lnTo>
                <a:lnTo>
                  <a:pt x="249052" y="1391577"/>
                </a:lnTo>
                <a:lnTo>
                  <a:pt x="276725" y="1393699"/>
                </a:lnTo>
                <a:lnTo>
                  <a:pt x="304396" y="1379523"/>
                </a:lnTo>
                <a:lnTo>
                  <a:pt x="332069" y="1348413"/>
                </a:lnTo>
                <a:lnTo>
                  <a:pt x="359741" y="1300614"/>
                </a:lnTo>
                <a:lnTo>
                  <a:pt x="387414" y="1237390"/>
                </a:lnTo>
                <a:lnTo>
                  <a:pt x="415087" y="1160999"/>
                </a:lnTo>
                <a:lnTo>
                  <a:pt x="442759" y="1074560"/>
                </a:lnTo>
                <a:lnTo>
                  <a:pt x="470432" y="981874"/>
                </a:lnTo>
                <a:lnTo>
                  <a:pt x="498105" y="887146"/>
                </a:lnTo>
                <a:lnTo>
                  <a:pt x="525777" y="794639"/>
                </a:lnTo>
                <a:lnTo>
                  <a:pt x="553450" y="708322"/>
                </a:lnTo>
                <a:lnTo>
                  <a:pt x="581121" y="631506"/>
                </a:lnTo>
                <a:lnTo>
                  <a:pt x="608794" y="566547"/>
                </a:lnTo>
                <a:lnTo>
                  <a:pt x="636466" y="514628"/>
                </a:lnTo>
                <a:lnTo>
                  <a:pt x="664139" y="475658"/>
                </a:lnTo>
                <a:lnTo>
                  <a:pt x="691812" y="448302"/>
                </a:lnTo>
                <a:lnTo>
                  <a:pt x="719484" y="430151"/>
                </a:lnTo>
                <a:lnTo>
                  <a:pt x="747157" y="418005"/>
                </a:lnTo>
                <a:lnTo>
                  <a:pt x="774830" y="408261"/>
                </a:lnTo>
                <a:lnTo>
                  <a:pt x="802502" y="397324"/>
                </a:lnTo>
                <a:lnTo>
                  <a:pt x="830173" y="382055"/>
                </a:lnTo>
                <a:lnTo>
                  <a:pt x="857840" y="360129"/>
                </a:lnTo>
                <a:lnTo>
                  <a:pt x="885514" y="330328"/>
                </a:lnTo>
                <a:lnTo>
                  <a:pt x="913188" y="292676"/>
                </a:lnTo>
                <a:lnTo>
                  <a:pt x="940862" y="248439"/>
                </a:lnTo>
                <a:lnTo>
                  <a:pt x="968537" y="199963"/>
                </a:lnTo>
                <a:lnTo>
                  <a:pt x="996211" y="150390"/>
                </a:lnTo>
                <a:lnTo>
                  <a:pt x="1023885" y="103259"/>
                </a:lnTo>
                <a:lnTo>
                  <a:pt x="1051559" y="62070"/>
                </a:lnTo>
                <a:lnTo>
                  <a:pt x="1079233" y="29859"/>
                </a:lnTo>
                <a:lnTo>
                  <a:pt x="1106892" y="8810"/>
                </a:lnTo>
                <a:lnTo>
                  <a:pt x="1134567" y="0"/>
                </a:lnTo>
                <a:lnTo>
                  <a:pt x="1162241" y="3260"/>
                </a:lnTo>
                <a:lnTo>
                  <a:pt x="1189915" y="17202"/>
                </a:lnTo>
                <a:lnTo>
                  <a:pt x="1217589" y="39398"/>
                </a:lnTo>
                <a:lnTo>
                  <a:pt x="1245263" y="66681"/>
                </a:lnTo>
                <a:lnTo>
                  <a:pt x="1272937" y="95528"/>
                </a:lnTo>
                <a:lnTo>
                  <a:pt x="1300611" y="122497"/>
                </a:lnTo>
                <a:lnTo>
                  <a:pt x="1328285" y="144629"/>
                </a:lnTo>
                <a:lnTo>
                  <a:pt x="1355945" y="159806"/>
                </a:lnTo>
                <a:lnTo>
                  <a:pt x="1383619" y="166978"/>
                </a:lnTo>
                <a:lnTo>
                  <a:pt x="1411293" y="166268"/>
                </a:lnTo>
                <a:lnTo>
                  <a:pt x="1438967" y="158927"/>
                </a:lnTo>
                <a:lnTo>
                  <a:pt x="1466641" y="147148"/>
                </a:lnTo>
                <a:lnTo>
                  <a:pt x="1494315" y="133777"/>
                </a:lnTo>
                <a:lnTo>
                  <a:pt x="1521989" y="121931"/>
                </a:lnTo>
                <a:lnTo>
                  <a:pt x="1549663" y="114609"/>
                </a:lnTo>
                <a:lnTo>
                  <a:pt x="1577337" y="114316"/>
                </a:lnTo>
                <a:lnTo>
                  <a:pt x="1604997" y="122751"/>
                </a:lnTo>
                <a:lnTo>
                  <a:pt x="1632671" y="140614"/>
                </a:lnTo>
                <a:lnTo>
                  <a:pt x="1660345" y="167519"/>
                </a:lnTo>
                <a:lnTo>
                  <a:pt x="1688019" y="202061"/>
                </a:lnTo>
                <a:lnTo>
                  <a:pt x="1715693" y="241989"/>
                </a:lnTo>
                <a:lnTo>
                  <a:pt x="1743367" y="284491"/>
                </a:lnTo>
                <a:lnTo>
                  <a:pt x="1771042" y="326530"/>
                </a:lnTo>
                <a:lnTo>
                  <a:pt x="1798716" y="365209"/>
                </a:lnTo>
                <a:lnTo>
                  <a:pt x="1826390" y="398111"/>
                </a:lnTo>
                <a:lnTo>
                  <a:pt x="1854049" y="423566"/>
                </a:lnTo>
                <a:lnTo>
                  <a:pt x="1881723" y="440844"/>
                </a:lnTo>
                <a:lnTo>
                  <a:pt x="1909397" y="450217"/>
                </a:lnTo>
                <a:lnTo>
                  <a:pt x="1937072" y="452915"/>
                </a:lnTo>
                <a:lnTo>
                  <a:pt x="1964746" y="450974"/>
                </a:lnTo>
                <a:lnTo>
                  <a:pt x="1992420" y="446994"/>
                </a:lnTo>
                <a:lnTo>
                  <a:pt x="2020094" y="443846"/>
                </a:lnTo>
                <a:lnTo>
                  <a:pt x="2047768" y="444360"/>
                </a:lnTo>
                <a:lnTo>
                  <a:pt x="2075442" y="451021"/>
                </a:lnTo>
                <a:lnTo>
                  <a:pt x="2103102" y="465716"/>
                </a:lnTo>
                <a:lnTo>
                  <a:pt x="2130776" y="489558"/>
                </a:lnTo>
                <a:lnTo>
                  <a:pt x="2158450" y="522789"/>
                </a:lnTo>
                <a:lnTo>
                  <a:pt x="2186124" y="564781"/>
                </a:lnTo>
                <a:lnTo>
                  <a:pt x="2213798" y="614117"/>
                </a:lnTo>
                <a:lnTo>
                  <a:pt x="2241472" y="668747"/>
                </a:lnTo>
                <a:lnTo>
                  <a:pt x="2269146" y="726194"/>
                </a:lnTo>
                <a:lnTo>
                  <a:pt x="2296820" y="783780"/>
                </a:lnTo>
                <a:lnTo>
                  <a:pt x="2324494" y="838866"/>
                </a:lnTo>
                <a:lnTo>
                  <a:pt x="2352154" y="889044"/>
                </a:lnTo>
                <a:lnTo>
                  <a:pt x="2379828" y="932323"/>
                </a:lnTo>
                <a:lnTo>
                  <a:pt x="2407502" y="967231"/>
                </a:lnTo>
                <a:lnTo>
                  <a:pt x="2435176" y="992889"/>
                </a:lnTo>
                <a:lnTo>
                  <a:pt x="2462850" y="1009004"/>
                </a:lnTo>
                <a:lnTo>
                  <a:pt x="2490525" y="1015834"/>
                </a:lnTo>
                <a:lnTo>
                  <a:pt x="2518199" y="1014103"/>
                </a:lnTo>
                <a:lnTo>
                  <a:pt x="2545873" y="1004896"/>
                </a:lnTo>
                <a:lnTo>
                  <a:pt x="2573547" y="989535"/>
                </a:lnTo>
                <a:lnTo>
                  <a:pt x="2601206" y="969467"/>
                </a:lnTo>
                <a:lnTo>
                  <a:pt x="2628880" y="946151"/>
                </a:lnTo>
                <a:lnTo>
                  <a:pt x="2656554" y="920963"/>
                </a:lnTo>
                <a:lnTo>
                  <a:pt x="2684229" y="895131"/>
                </a:lnTo>
                <a:lnTo>
                  <a:pt x="2711903" y="869691"/>
                </a:lnTo>
                <a:lnTo>
                  <a:pt x="2739577" y="845459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="" xmlns:a16="http://schemas.microsoft.com/office/drawing/2014/main" id="{6749B79C-1DCC-1C21-F918-2BA0D345CAB3}"/>
              </a:ext>
            </a:extLst>
          </p:cNvPr>
          <p:cNvGrpSpPr/>
          <p:nvPr/>
        </p:nvGrpSpPr>
        <p:grpSpPr>
          <a:xfrm>
            <a:off x="3778244" y="2427734"/>
            <a:ext cx="3387186" cy="2191645"/>
            <a:chOff x="3778244" y="1935103"/>
            <a:chExt cx="3387186" cy="2191645"/>
          </a:xfrm>
        </p:grpSpPr>
        <p:sp>
          <p:nvSpPr>
            <p:cNvPr id="206" name="Freeform 205">
              <a:extLst>
                <a:ext uri="{FF2B5EF4-FFF2-40B4-BE49-F238E27FC236}">
                  <a16:creationId xmlns="" xmlns:a16="http://schemas.microsoft.com/office/drawing/2014/main" id="{42195116-144E-0250-177A-AEAA82AD1A32}"/>
                </a:ext>
              </a:extLst>
            </p:cNvPr>
            <p:cNvSpPr/>
            <p:nvPr/>
          </p:nvSpPr>
          <p:spPr>
            <a:xfrm>
              <a:off x="4144531" y="1935103"/>
              <a:ext cx="3020899" cy="1917745"/>
            </a:xfrm>
            <a:custGeom>
              <a:avLst/>
              <a:gdLst>
                <a:gd name="connsiteX0" fmla="*/ 0 w 3020899"/>
                <a:gd name="connsiteY0" fmla="*/ 1917745 h 1917745"/>
                <a:gd name="connsiteX1" fmla="*/ 3020900 w 3020899"/>
                <a:gd name="connsiteY1" fmla="*/ 1917745 h 1917745"/>
                <a:gd name="connsiteX2" fmla="*/ 3020900 w 3020899"/>
                <a:gd name="connsiteY2" fmla="*/ 0 h 1917745"/>
                <a:gd name="connsiteX3" fmla="*/ 0 w 3020899"/>
                <a:gd name="connsiteY3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899" h="1917745">
                  <a:moveTo>
                    <a:pt x="0" y="1917745"/>
                  </a:moveTo>
                  <a:lnTo>
                    <a:pt x="3020900" y="1917745"/>
                  </a:lnTo>
                  <a:lnTo>
                    <a:pt x="30209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="" xmlns:a16="http://schemas.microsoft.com/office/drawing/2014/main" id="{B49484E4-13E4-4081-482C-5D9D555D92E6}"/>
                </a:ext>
              </a:extLst>
            </p:cNvPr>
            <p:cNvSpPr/>
            <p:nvPr/>
          </p:nvSpPr>
          <p:spPr>
            <a:xfrm>
              <a:off x="4408147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="" xmlns:a16="http://schemas.microsoft.com/office/drawing/2014/main" id="{7BC3CBA2-985A-66B8-C07E-549160A573F6}"/>
                </a:ext>
              </a:extLst>
            </p:cNvPr>
            <p:cNvSpPr/>
            <p:nvPr/>
          </p:nvSpPr>
          <p:spPr>
            <a:xfrm>
              <a:off x="4764384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="" xmlns:a16="http://schemas.microsoft.com/office/drawing/2014/main" id="{60F4EFB0-B60D-139A-4B8E-4FC91D913282}"/>
                </a:ext>
              </a:extLst>
            </p:cNvPr>
            <p:cNvSpPr/>
            <p:nvPr/>
          </p:nvSpPr>
          <p:spPr>
            <a:xfrm>
              <a:off x="512062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="" xmlns:a16="http://schemas.microsoft.com/office/drawing/2014/main" id="{AB359022-41F2-4678-DE2F-08124449FECB}"/>
                </a:ext>
              </a:extLst>
            </p:cNvPr>
            <p:cNvSpPr/>
            <p:nvPr/>
          </p:nvSpPr>
          <p:spPr>
            <a:xfrm>
              <a:off x="5476860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="" xmlns:a16="http://schemas.microsoft.com/office/drawing/2014/main" id="{1E715026-DEFD-0324-A624-FED83EA33D67}"/>
                </a:ext>
              </a:extLst>
            </p:cNvPr>
            <p:cNvSpPr/>
            <p:nvPr/>
          </p:nvSpPr>
          <p:spPr>
            <a:xfrm>
              <a:off x="5833098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="" xmlns:a16="http://schemas.microsoft.com/office/drawing/2014/main" id="{46B5DB9A-BE76-133F-4C59-6EA68342B795}"/>
                </a:ext>
              </a:extLst>
            </p:cNvPr>
            <p:cNvSpPr/>
            <p:nvPr/>
          </p:nvSpPr>
          <p:spPr>
            <a:xfrm>
              <a:off x="6189337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="" xmlns:a16="http://schemas.microsoft.com/office/drawing/2014/main" id="{47BF7AB0-2CD8-90EE-4FDA-97D691098206}"/>
                </a:ext>
              </a:extLst>
            </p:cNvPr>
            <p:cNvSpPr/>
            <p:nvPr/>
          </p:nvSpPr>
          <p:spPr>
            <a:xfrm>
              <a:off x="6545575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="" xmlns:a16="http://schemas.microsoft.com/office/drawing/2014/main" id="{E9332E33-7776-BA11-2C0E-872E0A752126}"/>
                </a:ext>
              </a:extLst>
            </p:cNvPr>
            <p:cNvSpPr/>
            <p:nvPr/>
          </p:nvSpPr>
          <p:spPr>
            <a:xfrm>
              <a:off x="6901813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="" xmlns:a16="http://schemas.microsoft.com/office/drawing/2014/main" id="{E4302A71-C24A-8F43-0235-628E6387AEDA}"/>
                </a:ext>
              </a:extLst>
            </p:cNvPr>
            <p:cNvSpPr/>
            <p:nvPr/>
          </p:nvSpPr>
          <p:spPr>
            <a:xfrm>
              <a:off x="4144531" y="3852848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="" xmlns:a16="http://schemas.microsoft.com/office/drawing/2014/main" id="{4B4A7C45-C4C2-2F98-4B40-AE85F3159A61}"/>
                </a:ext>
              </a:extLst>
            </p:cNvPr>
            <p:cNvSpPr/>
            <p:nvPr/>
          </p:nvSpPr>
          <p:spPr>
            <a:xfrm>
              <a:off x="4408147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="" xmlns:a16="http://schemas.microsoft.com/office/drawing/2014/main" id="{08BEBD87-ED7E-C70E-BA95-BFC9822FE646}"/>
                </a:ext>
              </a:extLst>
            </p:cNvPr>
            <p:cNvSpPr/>
            <p:nvPr/>
          </p:nvSpPr>
          <p:spPr>
            <a:xfrm>
              <a:off x="4764384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="" xmlns:a16="http://schemas.microsoft.com/office/drawing/2014/main" id="{C395F59B-A49E-60F4-F6AE-30B80E5D30D7}"/>
                </a:ext>
              </a:extLst>
            </p:cNvPr>
            <p:cNvSpPr/>
            <p:nvPr/>
          </p:nvSpPr>
          <p:spPr>
            <a:xfrm>
              <a:off x="512062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="" xmlns:a16="http://schemas.microsoft.com/office/drawing/2014/main" id="{B31B4995-A434-2607-2E12-D606082D7AE5}"/>
                </a:ext>
              </a:extLst>
            </p:cNvPr>
            <p:cNvSpPr/>
            <p:nvPr/>
          </p:nvSpPr>
          <p:spPr>
            <a:xfrm>
              <a:off x="5476860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="" xmlns:a16="http://schemas.microsoft.com/office/drawing/2014/main" id="{EC227B5D-2AE2-EE9B-9B9F-8388E26377A7}"/>
                </a:ext>
              </a:extLst>
            </p:cNvPr>
            <p:cNvSpPr/>
            <p:nvPr/>
          </p:nvSpPr>
          <p:spPr>
            <a:xfrm>
              <a:off x="5833098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="" xmlns:a16="http://schemas.microsoft.com/office/drawing/2014/main" id="{334F636D-0151-7EFC-03AA-5859C3FC8AB5}"/>
                </a:ext>
              </a:extLst>
            </p:cNvPr>
            <p:cNvSpPr/>
            <p:nvPr/>
          </p:nvSpPr>
          <p:spPr>
            <a:xfrm>
              <a:off x="6189337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="" xmlns:a16="http://schemas.microsoft.com/office/drawing/2014/main" id="{B4A01AC0-21E4-F252-AB69-FFF7E8136743}"/>
                </a:ext>
              </a:extLst>
            </p:cNvPr>
            <p:cNvSpPr/>
            <p:nvPr/>
          </p:nvSpPr>
          <p:spPr>
            <a:xfrm>
              <a:off x="6545575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="" xmlns:a16="http://schemas.microsoft.com/office/drawing/2014/main" id="{F8EEA8D2-878C-1870-C54F-CEFE3489FF38}"/>
                </a:ext>
              </a:extLst>
            </p:cNvPr>
            <p:cNvSpPr/>
            <p:nvPr/>
          </p:nvSpPr>
          <p:spPr>
            <a:xfrm>
              <a:off x="6901813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="" xmlns:a16="http://schemas.microsoft.com/office/drawing/2014/main" id="{41B827A6-1E57-583B-1214-0B7F04C05B96}"/>
                </a:ext>
              </a:extLst>
            </p:cNvPr>
            <p:cNvSpPr/>
            <p:nvPr/>
          </p:nvSpPr>
          <p:spPr>
            <a:xfrm>
              <a:off x="4273886" y="3947189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="" xmlns:a16="http://schemas.microsoft.com/office/drawing/2014/main" id="{A2F3A2F2-AF45-135E-2DF1-73D6C0479FE0}"/>
                </a:ext>
              </a:extLst>
            </p:cNvPr>
            <p:cNvSpPr/>
            <p:nvPr/>
          </p:nvSpPr>
          <p:spPr>
            <a:xfrm>
              <a:off x="4370297" y="3900820"/>
              <a:ext cx="60891" cy="90573"/>
            </a:xfrm>
            <a:custGeom>
              <a:avLst/>
              <a:gdLst>
                <a:gd name="connsiteX0" fmla="*/ 30446 w 60891"/>
                <a:gd name="connsiteY0" fmla="*/ 9355 h 90573"/>
                <a:gd name="connsiteX1" fmla="*/ 16580 w 60891"/>
                <a:gd name="connsiteY1" fmla="*/ 18363 h 90573"/>
                <a:gd name="connsiteX2" fmla="*/ 11979 w 60891"/>
                <a:gd name="connsiteY2" fmla="*/ 45316 h 90573"/>
                <a:gd name="connsiteX3" fmla="*/ 16580 w 60891"/>
                <a:gd name="connsiteY3" fmla="*/ 72283 h 90573"/>
                <a:gd name="connsiteX4" fmla="*/ 30446 w 60891"/>
                <a:gd name="connsiteY4" fmla="*/ 81219 h 90573"/>
                <a:gd name="connsiteX5" fmla="*/ 44311 w 60891"/>
                <a:gd name="connsiteY5" fmla="*/ 72283 h 90573"/>
                <a:gd name="connsiteX6" fmla="*/ 48973 w 60891"/>
                <a:gd name="connsiteY6" fmla="*/ 45316 h 90573"/>
                <a:gd name="connsiteX7" fmla="*/ 44311 w 60891"/>
                <a:gd name="connsiteY7" fmla="*/ 18363 h 90573"/>
                <a:gd name="connsiteX8" fmla="*/ 30446 w 60891"/>
                <a:gd name="connsiteY8" fmla="*/ 9355 h 90573"/>
                <a:gd name="connsiteX9" fmla="*/ 30446 w 60891"/>
                <a:gd name="connsiteY9" fmla="*/ 0 h 90573"/>
                <a:gd name="connsiteX10" fmla="*/ 53044 w 60891"/>
                <a:gd name="connsiteY10" fmla="*/ 11636 h 90573"/>
                <a:gd name="connsiteX11" fmla="*/ 60892 w 60891"/>
                <a:gd name="connsiteY11" fmla="*/ 45316 h 90573"/>
                <a:gd name="connsiteX12" fmla="*/ 53044 w 60891"/>
                <a:gd name="connsiteY12" fmla="*/ 78996 h 90573"/>
                <a:gd name="connsiteX13" fmla="*/ 30446 w 60891"/>
                <a:gd name="connsiteY13" fmla="*/ 90574 h 90573"/>
                <a:gd name="connsiteX14" fmla="*/ 7788 w 60891"/>
                <a:gd name="connsiteY14" fmla="*/ 78996 h 90573"/>
                <a:gd name="connsiteX15" fmla="*/ 0 w 60891"/>
                <a:gd name="connsiteY15" fmla="*/ 45316 h 90573"/>
                <a:gd name="connsiteX16" fmla="*/ 7788 w 60891"/>
                <a:gd name="connsiteY16" fmla="*/ 11636 h 90573"/>
                <a:gd name="connsiteX17" fmla="*/ 30446 w 60891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1" h="90573">
                  <a:moveTo>
                    <a:pt x="30446" y="9355"/>
                  </a:moveTo>
                  <a:cubicBezTo>
                    <a:pt x="24310" y="9355"/>
                    <a:pt x="19686" y="12357"/>
                    <a:pt x="16580" y="18363"/>
                  </a:cubicBezTo>
                  <a:cubicBezTo>
                    <a:pt x="13512" y="24325"/>
                    <a:pt x="11979" y="33305"/>
                    <a:pt x="11979" y="45316"/>
                  </a:cubicBezTo>
                  <a:cubicBezTo>
                    <a:pt x="11979" y="57283"/>
                    <a:pt x="13512" y="66277"/>
                    <a:pt x="16580" y="72283"/>
                  </a:cubicBezTo>
                  <a:cubicBezTo>
                    <a:pt x="19686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6" y="19359"/>
                    <a:pt x="60892" y="30576"/>
                    <a:pt x="60892" y="45316"/>
                  </a:cubicBezTo>
                  <a:cubicBezTo>
                    <a:pt x="60892" y="60012"/>
                    <a:pt x="58276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="" xmlns:a16="http://schemas.microsoft.com/office/drawing/2014/main" id="{23DC0927-6239-D0E7-AF7B-5E910B768FC1}"/>
                </a:ext>
              </a:extLst>
            </p:cNvPr>
            <p:cNvSpPr/>
            <p:nvPr/>
          </p:nvSpPr>
          <p:spPr>
            <a:xfrm>
              <a:off x="4452133" y="3974849"/>
              <a:ext cx="12450" cy="14854"/>
            </a:xfrm>
            <a:custGeom>
              <a:avLst/>
              <a:gdLst>
                <a:gd name="connsiteX0" fmla="*/ 0 w 12450"/>
                <a:gd name="connsiteY0" fmla="*/ 0 h 14854"/>
                <a:gd name="connsiteX1" fmla="*/ 12450 w 12450"/>
                <a:gd name="connsiteY1" fmla="*/ 0 h 14854"/>
                <a:gd name="connsiteX2" fmla="*/ 12450 w 12450"/>
                <a:gd name="connsiteY2" fmla="*/ 14855 h 14854"/>
                <a:gd name="connsiteX3" fmla="*/ 0 w 12450"/>
                <a:gd name="connsiteY3" fmla="*/ 14855 h 14854"/>
                <a:gd name="connsiteX4" fmla="*/ 0 w 12450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0" h="14854">
                  <a:moveTo>
                    <a:pt x="0" y="0"/>
                  </a:moveTo>
                  <a:lnTo>
                    <a:pt x="12450" y="0"/>
                  </a:lnTo>
                  <a:lnTo>
                    <a:pt x="12450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="" xmlns:a16="http://schemas.microsoft.com/office/drawing/2014/main" id="{9840962C-8987-9F60-693D-5EF5BCC3DA8C}"/>
                </a:ext>
              </a:extLst>
            </p:cNvPr>
            <p:cNvSpPr/>
            <p:nvPr/>
          </p:nvSpPr>
          <p:spPr>
            <a:xfrm>
              <a:off x="4486472" y="3900820"/>
              <a:ext cx="55935" cy="88884"/>
            </a:xfrm>
            <a:custGeom>
              <a:avLst/>
              <a:gdLst>
                <a:gd name="connsiteX0" fmla="*/ 14338 w 55935"/>
                <a:gd name="connsiteY0" fmla="*/ 78938 h 88884"/>
                <a:gd name="connsiteX1" fmla="*/ 55935 w 55935"/>
                <a:gd name="connsiteY1" fmla="*/ 78938 h 88884"/>
                <a:gd name="connsiteX2" fmla="*/ 55935 w 55935"/>
                <a:gd name="connsiteY2" fmla="*/ 88884 h 88884"/>
                <a:gd name="connsiteX3" fmla="*/ 0 w 55935"/>
                <a:gd name="connsiteY3" fmla="*/ 88884 h 88884"/>
                <a:gd name="connsiteX4" fmla="*/ 0 w 55935"/>
                <a:gd name="connsiteY4" fmla="*/ 78938 h 88884"/>
                <a:gd name="connsiteX5" fmla="*/ 18469 w 55935"/>
                <a:gd name="connsiteY5" fmla="*/ 60286 h 88884"/>
                <a:gd name="connsiteX6" fmla="*/ 33219 w 55935"/>
                <a:gd name="connsiteY6" fmla="*/ 45142 h 88884"/>
                <a:gd name="connsiteX7" fmla="*/ 41185 w 55935"/>
                <a:gd name="connsiteY7" fmla="*/ 34387 h 88884"/>
                <a:gd name="connsiteX8" fmla="*/ 43486 w 55935"/>
                <a:gd name="connsiteY8" fmla="*/ 25668 h 88884"/>
                <a:gd name="connsiteX9" fmla="*/ 38530 w 55935"/>
                <a:gd name="connsiteY9" fmla="*/ 14321 h 88884"/>
                <a:gd name="connsiteX10" fmla="*/ 25725 w 55935"/>
                <a:gd name="connsiteY10" fmla="*/ 9932 h 88884"/>
                <a:gd name="connsiteX11" fmla="*/ 13866 w 55935"/>
                <a:gd name="connsiteY11" fmla="*/ 11867 h 88884"/>
                <a:gd name="connsiteX12" fmla="*/ 591 w 55935"/>
                <a:gd name="connsiteY12" fmla="*/ 17713 h 88884"/>
                <a:gd name="connsiteX13" fmla="*/ 591 w 55935"/>
                <a:gd name="connsiteY13" fmla="*/ 5789 h 88884"/>
                <a:gd name="connsiteX14" fmla="*/ 14044 w 55935"/>
                <a:gd name="connsiteY14" fmla="*/ 1458 h 88884"/>
                <a:gd name="connsiteX15" fmla="*/ 25489 w 55935"/>
                <a:gd name="connsiteY15" fmla="*/ 0 h 88884"/>
                <a:gd name="connsiteX16" fmla="*/ 47321 w 55935"/>
                <a:gd name="connsiteY16" fmla="*/ 6785 h 88884"/>
                <a:gd name="connsiteX17" fmla="*/ 55463 w 55935"/>
                <a:gd name="connsiteY17" fmla="*/ 24903 h 88884"/>
                <a:gd name="connsiteX18" fmla="*/ 53398 w 55935"/>
                <a:gd name="connsiteY18" fmla="*/ 35138 h 88884"/>
                <a:gd name="connsiteX19" fmla="*/ 46024 w 55935"/>
                <a:gd name="connsiteY19" fmla="*/ 46485 h 88884"/>
                <a:gd name="connsiteX20" fmla="*/ 36642 w 55935"/>
                <a:gd name="connsiteY20" fmla="*/ 56316 h 88884"/>
                <a:gd name="connsiteX21" fmla="*/ 14338 w 5593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84">
                  <a:moveTo>
                    <a:pt x="14338" y="78938"/>
                  </a:moveTo>
                  <a:lnTo>
                    <a:pt x="55935" y="78938"/>
                  </a:lnTo>
                  <a:lnTo>
                    <a:pt x="5593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81" y="68082"/>
                    <a:pt x="18469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5" y="34387"/>
                  </a:cubicBezTo>
                  <a:cubicBezTo>
                    <a:pt x="42719" y="31428"/>
                    <a:pt x="43486" y="28512"/>
                    <a:pt x="43486" y="25668"/>
                  </a:cubicBezTo>
                  <a:cubicBezTo>
                    <a:pt x="43486" y="21034"/>
                    <a:pt x="41834" y="17251"/>
                    <a:pt x="38530" y="14321"/>
                  </a:cubicBezTo>
                  <a:cubicBezTo>
                    <a:pt x="35266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7" y="13151"/>
                    <a:pt x="5312" y="15100"/>
                    <a:pt x="591" y="17713"/>
                  </a:cubicBezTo>
                  <a:lnTo>
                    <a:pt x="591" y="5789"/>
                  </a:lnTo>
                  <a:cubicBezTo>
                    <a:pt x="5391" y="3869"/>
                    <a:pt x="9874" y="2425"/>
                    <a:pt x="14044" y="1458"/>
                  </a:cubicBezTo>
                  <a:cubicBezTo>
                    <a:pt x="18214" y="491"/>
                    <a:pt x="22029" y="0"/>
                    <a:pt x="25489" y="0"/>
                  </a:cubicBezTo>
                  <a:cubicBezTo>
                    <a:pt x="34614" y="0"/>
                    <a:pt x="41893" y="2266"/>
                    <a:pt x="47321" y="6785"/>
                  </a:cubicBezTo>
                  <a:cubicBezTo>
                    <a:pt x="52750" y="11304"/>
                    <a:pt x="55463" y="17338"/>
                    <a:pt x="55463" y="24903"/>
                  </a:cubicBezTo>
                  <a:cubicBezTo>
                    <a:pt x="55463" y="28497"/>
                    <a:pt x="54774" y="31904"/>
                    <a:pt x="53398" y="35138"/>
                  </a:cubicBezTo>
                  <a:cubicBezTo>
                    <a:pt x="52061" y="38328"/>
                    <a:pt x="49602" y="42111"/>
                    <a:pt x="46024" y="46485"/>
                  </a:cubicBezTo>
                  <a:cubicBezTo>
                    <a:pt x="45040" y="47625"/>
                    <a:pt x="41913" y="50903"/>
                    <a:pt x="36642" y="56316"/>
                  </a:cubicBezTo>
                  <a:cubicBezTo>
                    <a:pt x="31371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="" xmlns:a16="http://schemas.microsoft.com/office/drawing/2014/main" id="{ECA6849A-37F0-4628-0307-DCE33D2A9239}"/>
                </a:ext>
              </a:extLst>
            </p:cNvPr>
            <p:cNvSpPr/>
            <p:nvPr/>
          </p:nvSpPr>
          <p:spPr>
            <a:xfrm>
              <a:off x="4676293" y="3900820"/>
              <a:ext cx="60890" cy="90573"/>
            </a:xfrm>
            <a:custGeom>
              <a:avLst/>
              <a:gdLst>
                <a:gd name="connsiteX0" fmla="*/ 30446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6 w 60890"/>
                <a:gd name="connsiteY4" fmla="*/ 81219 h 90573"/>
                <a:gd name="connsiteX5" fmla="*/ 44311 w 60890"/>
                <a:gd name="connsiteY5" fmla="*/ 72283 h 90573"/>
                <a:gd name="connsiteX6" fmla="*/ 48973 w 60890"/>
                <a:gd name="connsiteY6" fmla="*/ 45316 h 90573"/>
                <a:gd name="connsiteX7" fmla="*/ 44311 w 60890"/>
                <a:gd name="connsiteY7" fmla="*/ 18363 h 90573"/>
                <a:gd name="connsiteX8" fmla="*/ 30446 w 60890"/>
                <a:gd name="connsiteY8" fmla="*/ 9355 h 90573"/>
                <a:gd name="connsiteX9" fmla="*/ 30446 w 60890"/>
                <a:gd name="connsiteY9" fmla="*/ 0 h 90573"/>
                <a:gd name="connsiteX10" fmla="*/ 53044 w 60890"/>
                <a:gd name="connsiteY10" fmla="*/ 11636 h 90573"/>
                <a:gd name="connsiteX11" fmla="*/ 60890 w 60890"/>
                <a:gd name="connsiteY11" fmla="*/ 45316 h 90573"/>
                <a:gd name="connsiteX12" fmla="*/ 53044 w 60890"/>
                <a:gd name="connsiteY12" fmla="*/ 78996 h 90573"/>
                <a:gd name="connsiteX13" fmla="*/ 30446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6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6" y="9355"/>
                  </a:moveTo>
                  <a:cubicBezTo>
                    <a:pt x="24310" y="9355"/>
                    <a:pt x="19687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7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="" xmlns:a16="http://schemas.microsoft.com/office/drawing/2014/main" id="{E4BAE347-F1BF-FF8C-3CD1-22EEB55CE1C3}"/>
                </a:ext>
              </a:extLst>
            </p:cNvPr>
            <p:cNvSpPr/>
            <p:nvPr/>
          </p:nvSpPr>
          <p:spPr>
            <a:xfrm>
              <a:off x="4758130" y="3974849"/>
              <a:ext cx="12450" cy="14854"/>
            </a:xfrm>
            <a:custGeom>
              <a:avLst/>
              <a:gdLst>
                <a:gd name="connsiteX0" fmla="*/ 0 w 12450"/>
                <a:gd name="connsiteY0" fmla="*/ 0 h 14854"/>
                <a:gd name="connsiteX1" fmla="*/ 12450 w 12450"/>
                <a:gd name="connsiteY1" fmla="*/ 0 h 14854"/>
                <a:gd name="connsiteX2" fmla="*/ 12450 w 12450"/>
                <a:gd name="connsiteY2" fmla="*/ 14855 h 14854"/>
                <a:gd name="connsiteX3" fmla="*/ 0 w 12450"/>
                <a:gd name="connsiteY3" fmla="*/ 14855 h 14854"/>
                <a:gd name="connsiteX4" fmla="*/ 0 w 12450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0" h="14854">
                  <a:moveTo>
                    <a:pt x="0" y="0"/>
                  </a:moveTo>
                  <a:lnTo>
                    <a:pt x="12450" y="0"/>
                  </a:lnTo>
                  <a:lnTo>
                    <a:pt x="12450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="" xmlns:a16="http://schemas.microsoft.com/office/drawing/2014/main" id="{13DDB37E-58F9-1234-1C60-60C6FCDA6D71}"/>
                </a:ext>
              </a:extLst>
            </p:cNvPr>
            <p:cNvSpPr/>
            <p:nvPr/>
          </p:nvSpPr>
          <p:spPr>
            <a:xfrm>
              <a:off x="4791585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="" xmlns:a16="http://schemas.microsoft.com/office/drawing/2014/main" id="{3DF3846B-1C8B-FA65-450C-ED7C1429710C}"/>
                </a:ext>
              </a:extLst>
            </p:cNvPr>
            <p:cNvSpPr/>
            <p:nvPr/>
          </p:nvSpPr>
          <p:spPr>
            <a:xfrm>
              <a:off x="5034567" y="3900820"/>
              <a:ext cx="60890" cy="90573"/>
            </a:xfrm>
            <a:custGeom>
              <a:avLst/>
              <a:gdLst>
                <a:gd name="connsiteX0" fmla="*/ 30446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6 w 60890"/>
                <a:gd name="connsiteY4" fmla="*/ 81219 h 90573"/>
                <a:gd name="connsiteX5" fmla="*/ 44311 w 60890"/>
                <a:gd name="connsiteY5" fmla="*/ 72283 h 90573"/>
                <a:gd name="connsiteX6" fmla="*/ 48971 w 60890"/>
                <a:gd name="connsiteY6" fmla="*/ 45316 h 90573"/>
                <a:gd name="connsiteX7" fmla="*/ 44311 w 60890"/>
                <a:gd name="connsiteY7" fmla="*/ 18363 h 90573"/>
                <a:gd name="connsiteX8" fmla="*/ 30446 w 60890"/>
                <a:gd name="connsiteY8" fmla="*/ 9355 h 90573"/>
                <a:gd name="connsiteX9" fmla="*/ 30446 w 60890"/>
                <a:gd name="connsiteY9" fmla="*/ 0 h 90573"/>
                <a:gd name="connsiteX10" fmla="*/ 53044 w 60890"/>
                <a:gd name="connsiteY10" fmla="*/ 11636 h 90573"/>
                <a:gd name="connsiteX11" fmla="*/ 60890 w 60890"/>
                <a:gd name="connsiteY11" fmla="*/ 45316 h 90573"/>
                <a:gd name="connsiteX12" fmla="*/ 53044 w 60890"/>
                <a:gd name="connsiteY12" fmla="*/ 78996 h 90573"/>
                <a:gd name="connsiteX13" fmla="*/ 30446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6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6" y="9355"/>
                  </a:moveTo>
                  <a:cubicBezTo>
                    <a:pt x="24310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7" y="66277"/>
                    <a:pt x="48971" y="57283"/>
                    <a:pt x="48971" y="45316"/>
                  </a:cubicBezTo>
                  <a:cubicBezTo>
                    <a:pt x="48971" y="33305"/>
                    <a:pt x="47417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18" y="0"/>
                    <a:pt x="47851" y="3883"/>
                    <a:pt x="53044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4" y="78996"/>
                  </a:cubicBezTo>
                  <a:cubicBezTo>
                    <a:pt x="47851" y="86719"/>
                    <a:pt x="40318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="" xmlns:a16="http://schemas.microsoft.com/office/drawing/2014/main" id="{2123D98F-4472-CF46-87B9-A92E04C08192}"/>
                </a:ext>
              </a:extLst>
            </p:cNvPr>
            <p:cNvSpPr/>
            <p:nvPr/>
          </p:nvSpPr>
          <p:spPr>
            <a:xfrm>
              <a:off x="5116403" y="3974849"/>
              <a:ext cx="12448" cy="14854"/>
            </a:xfrm>
            <a:custGeom>
              <a:avLst/>
              <a:gdLst>
                <a:gd name="connsiteX0" fmla="*/ 0 w 12448"/>
                <a:gd name="connsiteY0" fmla="*/ 0 h 14854"/>
                <a:gd name="connsiteX1" fmla="*/ 12449 w 12448"/>
                <a:gd name="connsiteY1" fmla="*/ 0 h 14854"/>
                <a:gd name="connsiteX2" fmla="*/ 12449 w 12448"/>
                <a:gd name="connsiteY2" fmla="*/ 14855 h 14854"/>
                <a:gd name="connsiteX3" fmla="*/ 0 w 12448"/>
                <a:gd name="connsiteY3" fmla="*/ 14855 h 14854"/>
                <a:gd name="connsiteX4" fmla="*/ 0 w 1244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="" xmlns:a16="http://schemas.microsoft.com/office/drawing/2014/main" id="{46CCC166-F5B0-A474-B23A-C2C75C8D1DCA}"/>
                </a:ext>
              </a:extLst>
            </p:cNvPr>
            <p:cNvSpPr/>
            <p:nvPr/>
          </p:nvSpPr>
          <p:spPr>
            <a:xfrm>
              <a:off x="5150742" y="3900820"/>
              <a:ext cx="55930" cy="88884"/>
            </a:xfrm>
            <a:custGeom>
              <a:avLst/>
              <a:gdLst>
                <a:gd name="connsiteX0" fmla="*/ 14338 w 55930"/>
                <a:gd name="connsiteY0" fmla="*/ 78938 h 88884"/>
                <a:gd name="connsiteX1" fmla="*/ 55931 w 55930"/>
                <a:gd name="connsiteY1" fmla="*/ 78938 h 88884"/>
                <a:gd name="connsiteX2" fmla="*/ 55931 w 55930"/>
                <a:gd name="connsiteY2" fmla="*/ 88884 h 88884"/>
                <a:gd name="connsiteX3" fmla="*/ 0 w 55930"/>
                <a:gd name="connsiteY3" fmla="*/ 88884 h 88884"/>
                <a:gd name="connsiteX4" fmla="*/ 0 w 55930"/>
                <a:gd name="connsiteY4" fmla="*/ 78938 h 88884"/>
                <a:gd name="connsiteX5" fmla="*/ 18469 w 55930"/>
                <a:gd name="connsiteY5" fmla="*/ 60286 h 88884"/>
                <a:gd name="connsiteX6" fmla="*/ 33219 w 55930"/>
                <a:gd name="connsiteY6" fmla="*/ 45142 h 88884"/>
                <a:gd name="connsiteX7" fmla="*/ 41185 w 55930"/>
                <a:gd name="connsiteY7" fmla="*/ 34387 h 88884"/>
                <a:gd name="connsiteX8" fmla="*/ 43485 w 55930"/>
                <a:gd name="connsiteY8" fmla="*/ 25668 h 88884"/>
                <a:gd name="connsiteX9" fmla="*/ 38530 w 55930"/>
                <a:gd name="connsiteY9" fmla="*/ 14321 h 88884"/>
                <a:gd name="connsiteX10" fmla="*/ 25725 w 55930"/>
                <a:gd name="connsiteY10" fmla="*/ 9932 h 88884"/>
                <a:gd name="connsiteX11" fmla="*/ 13866 w 55930"/>
                <a:gd name="connsiteY11" fmla="*/ 11867 h 88884"/>
                <a:gd name="connsiteX12" fmla="*/ 590 w 55930"/>
                <a:gd name="connsiteY12" fmla="*/ 17713 h 88884"/>
                <a:gd name="connsiteX13" fmla="*/ 590 w 55930"/>
                <a:gd name="connsiteY13" fmla="*/ 5789 h 88884"/>
                <a:gd name="connsiteX14" fmla="*/ 14042 w 55930"/>
                <a:gd name="connsiteY14" fmla="*/ 1458 h 88884"/>
                <a:gd name="connsiteX15" fmla="*/ 25489 w 55930"/>
                <a:gd name="connsiteY15" fmla="*/ 0 h 88884"/>
                <a:gd name="connsiteX16" fmla="*/ 47323 w 55930"/>
                <a:gd name="connsiteY16" fmla="*/ 6785 h 88884"/>
                <a:gd name="connsiteX17" fmla="*/ 55465 w 55930"/>
                <a:gd name="connsiteY17" fmla="*/ 24903 h 88884"/>
                <a:gd name="connsiteX18" fmla="*/ 53396 w 55930"/>
                <a:gd name="connsiteY18" fmla="*/ 35138 h 88884"/>
                <a:gd name="connsiteX19" fmla="*/ 46026 w 55930"/>
                <a:gd name="connsiteY19" fmla="*/ 46485 h 88884"/>
                <a:gd name="connsiteX20" fmla="*/ 36641 w 55930"/>
                <a:gd name="connsiteY20" fmla="*/ 56316 h 88884"/>
                <a:gd name="connsiteX21" fmla="*/ 14338 w 55930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0" h="88884">
                  <a:moveTo>
                    <a:pt x="14338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81" y="68082"/>
                    <a:pt x="18469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5" y="34387"/>
                  </a:cubicBezTo>
                  <a:cubicBezTo>
                    <a:pt x="42719" y="31428"/>
                    <a:pt x="43485" y="28512"/>
                    <a:pt x="43485" y="25668"/>
                  </a:cubicBezTo>
                  <a:cubicBezTo>
                    <a:pt x="43485" y="21034"/>
                    <a:pt x="41833" y="17251"/>
                    <a:pt x="38530" y="14321"/>
                  </a:cubicBezTo>
                  <a:cubicBezTo>
                    <a:pt x="35264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5" y="13151"/>
                    <a:pt x="5311" y="15100"/>
                    <a:pt x="590" y="17713"/>
                  </a:cubicBezTo>
                  <a:lnTo>
                    <a:pt x="590" y="5789"/>
                  </a:lnTo>
                  <a:cubicBezTo>
                    <a:pt x="5389" y="3869"/>
                    <a:pt x="9872" y="2425"/>
                    <a:pt x="14042" y="1458"/>
                  </a:cubicBezTo>
                  <a:cubicBezTo>
                    <a:pt x="18213" y="491"/>
                    <a:pt x="22027" y="0"/>
                    <a:pt x="25489" y="0"/>
                  </a:cubicBezTo>
                  <a:cubicBezTo>
                    <a:pt x="34614" y="0"/>
                    <a:pt x="41893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6" y="35138"/>
                  </a:cubicBezTo>
                  <a:cubicBezTo>
                    <a:pt x="52056" y="38328"/>
                    <a:pt x="49595" y="42111"/>
                    <a:pt x="46026" y="46485"/>
                  </a:cubicBezTo>
                  <a:cubicBezTo>
                    <a:pt x="45036" y="47625"/>
                    <a:pt x="41907" y="50903"/>
                    <a:pt x="36641" y="56316"/>
                  </a:cubicBezTo>
                  <a:cubicBezTo>
                    <a:pt x="31369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="" xmlns:a16="http://schemas.microsoft.com/office/drawing/2014/main" id="{D3A2BDF2-B081-224B-50E1-7D93F82CBCAF}"/>
                </a:ext>
              </a:extLst>
            </p:cNvPr>
            <p:cNvSpPr/>
            <p:nvPr/>
          </p:nvSpPr>
          <p:spPr>
            <a:xfrm>
              <a:off x="5388142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6" y="24325"/>
                    <a:pt x="11987" y="33305"/>
                    <a:pt x="11987" y="45316"/>
                  </a:cubicBezTo>
                  <a:cubicBezTo>
                    <a:pt x="11987" y="57283"/>
                    <a:pt x="13516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="" xmlns:a16="http://schemas.microsoft.com/office/drawing/2014/main" id="{48D4437E-5EF7-82B5-7D79-B8813B3A4737}"/>
                </a:ext>
              </a:extLst>
            </p:cNvPr>
            <p:cNvSpPr/>
            <p:nvPr/>
          </p:nvSpPr>
          <p:spPr>
            <a:xfrm>
              <a:off x="5469985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="" xmlns:a16="http://schemas.microsoft.com/office/drawing/2014/main" id="{E3C8782E-32D0-DD78-C757-81DE9C9939C4}"/>
                </a:ext>
              </a:extLst>
            </p:cNvPr>
            <p:cNvSpPr/>
            <p:nvPr/>
          </p:nvSpPr>
          <p:spPr>
            <a:xfrm>
              <a:off x="5501373" y="3902393"/>
              <a:ext cx="64203" cy="87310"/>
            </a:xfrm>
            <a:custGeom>
              <a:avLst/>
              <a:gdLst>
                <a:gd name="connsiteX0" fmla="*/ 39763 w 64203"/>
                <a:gd name="connsiteY0" fmla="*/ 10293 h 87310"/>
                <a:gd name="connsiteX1" fmla="*/ 9671 w 64203"/>
                <a:gd name="connsiteY1" fmla="*/ 56908 h 87310"/>
                <a:gd name="connsiteX2" fmla="*/ 39763 w 64203"/>
                <a:gd name="connsiteY2" fmla="*/ 56908 h 87310"/>
                <a:gd name="connsiteX3" fmla="*/ 39763 w 64203"/>
                <a:gd name="connsiteY3" fmla="*/ 10293 h 87310"/>
                <a:gd name="connsiteX4" fmla="*/ 36646 w 64203"/>
                <a:gd name="connsiteY4" fmla="*/ 0 h 87310"/>
                <a:gd name="connsiteX5" fmla="*/ 51634 w 64203"/>
                <a:gd name="connsiteY5" fmla="*/ 0 h 87310"/>
                <a:gd name="connsiteX6" fmla="*/ 51634 w 64203"/>
                <a:gd name="connsiteY6" fmla="*/ 56908 h 87310"/>
                <a:gd name="connsiteX7" fmla="*/ 64204 w 64203"/>
                <a:gd name="connsiteY7" fmla="*/ 56908 h 87310"/>
                <a:gd name="connsiteX8" fmla="*/ 64204 w 64203"/>
                <a:gd name="connsiteY8" fmla="*/ 66725 h 87310"/>
                <a:gd name="connsiteX9" fmla="*/ 51634 w 64203"/>
                <a:gd name="connsiteY9" fmla="*/ 66725 h 87310"/>
                <a:gd name="connsiteX10" fmla="*/ 51634 w 64203"/>
                <a:gd name="connsiteY10" fmla="*/ 87311 h 87310"/>
                <a:gd name="connsiteX11" fmla="*/ 39763 w 64203"/>
                <a:gd name="connsiteY11" fmla="*/ 87311 h 87310"/>
                <a:gd name="connsiteX12" fmla="*/ 39763 w 64203"/>
                <a:gd name="connsiteY12" fmla="*/ 66725 h 87310"/>
                <a:gd name="connsiteX13" fmla="*/ 0 w 64203"/>
                <a:gd name="connsiteY13" fmla="*/ 66725 h 87310"/>
                <a:gd name="connsiteX14" fmla="*/ 0 w 64203"/>
                <a:gd name="connsiteY14" fmla="*/ 55320 h 87310"/>
                <a:gd name="connsiteX15" fmla="*/ 36646 w 64203"/>
                <a:gd name="connsiteY15" fmla="*/ 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03" h="87310">
                  <a:moveTo>
                    <a:pt x="39763" y="10293"/>
                  </a:moveTo>
                  <a:lnTo>
                    <a:pt x="9671" y="56908"/>
                  </a:lnTo>
                  <a:lnTo>
                    <a:pt x="39763" y="56908"/>
                  </a:lnTo>
                  <a:lnTo>
                    <a:pt x="39763" y="10293"/>
                  </a:lnTo>
                  <a:moveTo>
                    <a:pt x="36646" y="0"/>
                  </a:moveTo>
                  <a:lnTo>
                    <a:pt x="51634" y="0"/>
                  </a:lnTo>
                  <a:lnTo>
                    <a:pt x="51634" y="56908"/>
                  </a:lnTo>
                  <a:lnTo>
                    <a:pt x="64204" y="56908"/>
                  </a:lnTo>
                  <a:lnTo>
                    <a:pt x="64204" y="66725"/>
                  </a:lnTo>
                  <a:lnTo>
                    <a:pt x="51634" y="66725"/>
                  </a:lnTo>
                  <a:lnTo>
                    <a:pt x="51634" y="87311"/>
                  </a:lnTo>
                  <a:lnTo>
                    <a:pt x="39763" y="87311"/>
                  </a:lnTo>
                  <a:lnTo>
                    <a:pt x="39763" y="66725"/>
                  </a:lnTo>
                  <a:lnTo>
                    <a:pt x="0" y="66725"/>
                  </a:lnTo>
                  <a:lnTo>
                    <a:pt x="0" y="55320"/>
                  </a:lnTo>
                  <a:lnTo>
                    <a:pt x="3664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="" xmlns:a16="http://schemas.microsoft.com/office/drawing/2014/main" id="{43021A42-1CA9-9023-6DB0-15E20BAB7073}"/>
                </a:ext>
              </a:extLst>
            </p:cNvPr>
            <p:cNvSpPr/>
            <p:nvPr/>
          </p:nvSpPr>
          <p:spPr>
            <a:xfrm>
              <a:off x="5744803" y="3900820"/>
              <a:ext cx="60882" cy="90573"/>
            </a:xfrm>
            <a:custGeom>
              <a:avLst/>
              <a:gdLst>
                <a:gd name="connsiteX0" fmla="*/ 30442 w 60882"/>
                <a:gd name="connsiteY0" fmla="*/ 9355 h 90573"/>
                <a:gd name="connsiteX1" fmla="*/ 16575 w 60882"/>
                <a:gd name="connsiteY1" fmla="*/ 18363 h 90573"/>
                <a:gd name="connsiteX2" fmla="*/ 11973 w 60882"/>
                <a:gd name="connsiteY2" fmla="*/ 45316 h 90573"/>
                <a:gd name="connsiteX3" fmla="*/ 16575 w 60882"/>
                <a:gd name="connsiteY3" fmla="*/ 72283 h 90573"/>
                <a:gd name="connsiteX4" fmla="*/ 30442 w 60882"/>
                <a:gd name="connsiteY4" fmla="*/ 81219 h 90573"/>
                <a:gd name="connsiteX5" fmla="*/ 44308 w 60882"/>
                <a:gd name="connsiteY5" fmla="*/ 72283 h 90573"/>
                <a:gd name="connsiteX6" fmla="*/ 48969 w 60882"/>
                <a:gd name="connsiteY6" fmla="*/ 45316 h 90573"/>
                <a:gd name="connsiteX7" fmla="*/ 44308 w 60882"/>
                <a:gd name="connsiteY7" fmla="*/ 18363 h 90573"/>
                <a:gd name="connsiteX8" fmla="*/ 30442 w 60882"/>
                <a:gd name="connsiteY8" fmla="*/ 9355 h 90573"/>
                <a:gd name="connsiteX9" fmla="*/ 30442 w 60882"/>
                <a:gd name="connsiteY9" fmla="*/ 0 h 90573"/>
                <a:gd name="connsiteX10" fmla="*/ 53032 w 60882"/>
                <a:gd name="connsiteY10" fmla="*/ 11636 h 90573"/>
                <a:gd name="connsiteX11" fmla="*/ 60883 w 60882"/>
                <a:gd name="connsiteY11" fmla="*/ 45316 h 90573"/>
                <a:gd name="connsiteX12" fmla="*/ 53032 w 60882"/>
                <a:gd name="connsiteY12" fmla="*/ 78996 h 90573"/>
                <a:gd name="connsiteX13" fmla="*/ 30442 w 60882"/>
                <a:gd name="connsiteY13" fmla="*/ 90574 h 90573"/>
                <a:gd name="connsiteX14" fmla="*/ 7778 w 60882"/>
                <a:gd name="connsiteY14" fmla="*/ 78996 h 90573"/>
                <a:gd name="connsiteX15" fmla="*/ 0 w 60882"/>
                <a:gd name="connsiteY15" fmla="*/ 45316 h 90573"/>
                <a:gd name="connsiteX16" fmla="*/ 7778 w 60882"/>
                <a:gd name="connsiteY16" fmla="*/ 11636 h 90573"/>
                <a:gd name="connsiteX17" fmla="*/ 30442 w 60882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2" h="90573">
                  <a:moveTo>
                    <a:pt x="30442" y="9355"/>
                  </a:moveTo>
                  <a:cubicBezTo>
                    <a:pt x="24309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09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32" y="11636"/>
                  </a:cubicBezTo>
                  <a:cubicBezTo>
                    <a:pt x="58261" y="19359"/>
                    <a:pt x="60883" y="30576"/>
                    <a:pt x="60883" y="45316"/>
                  </a:cubicBezTo>
                  <a:cubicBezTo>
                    <a:pt x="60883" y="60012"/>
                    <a:pt x="58261" y="71243"/>
                    <a:pt x="53032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07" y="86719"/>
                    <a:pt x="7778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78" y="11636"/>
                  </a:cubicBezTo>
                  <a:cubicBezTo>
                    <a:pt x="13007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="" xmlns:a16="http://schemas.microsoft.com/office/drawing/2014/main" id="{274D4AD3-F542-37D0-3DBA-8F371B46F987}"/>
                </a:ext>
              </a:extLst>
            </p:cNvPr>
            <p:cNvSpPr/>
            <p:nvPr/>
          </p:nvSpPr>
          <p:spPr>
            <a:xfrm>
              <a:off x="582663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="" xmlns:a16="http://schemas.microsoft.com/office/drawing/2014/main" id="{C0A816B6-F3E8-56B4-A271-9DABBD01F896}"/>
                </a:ext>
              </a:extLst>
            </p:cNvPr>
            <p:cNvSpPr/>
            <p:nvPr/>
          </p:nvSpPr>
          <p:spPr>
            <a:xfrm>
              <a:off x="5860568" y="3900820"/>
              <a:ext cx="60824" cy="90573"/>
            </a:xfrm>
            <a:custGeom>
              <a:avLst/>
              <a:gdLst>
                <a:gd name="connsiteX0" fmla="*/ 31446 w 60824"/>
                <a:gd name="connsiteY0" fmla="*/ 40523 h 90573"/>
                <a:gd name="connsiteX1" fmla="*/ 18702 w 60824"/>
                <a:gd name="connsiteY1" fmla="*/ 45965 h 90573"/>
                <a:gd name="connsiteX2" fmla="*/ 14041 w 60824"/>
                <a:gd name="connsiteY2" fmla="*/ 60878 h 90573"/>
                <a:gd name="connsiteX3" fmla="*/ 18702 w 60824"/>
                <a:gd name="connsiteY3" fmla="*/ 75791 h 90573"/>
                <a:gd name="connsiteX4" fmla="*/ 31446 w 60824"/>
                <a:gd name="connsiteY4" fmla="*/ 81219 h 90573"/>
                <a:gd name="connsiteX5" fmla="*/ 44133 w 60824"/>
                <a:gd name="connsiteY5" fmla="*/ 75791 h 90573"/>
                <a:gd name="connsiteX6" fmla="*/ 48852 w 60824"/>
                <a:gd name="connsiteY6" fmla="*/ 60878 h 90573"/>
                <a:gd name="connsiteX7" fmla="*/ 44133 w 60824"/>
                <a:gd name="connsiteY7" fmla="*/ 45965 h 90573"/>
                <a:gd name="connsiteX8" fmla="*/ 31446 w 60824"/>
                <a:gd name="connsiteY8" fmla="*/ 40523 h 90573"/>
                <a:gd name="connsiteX9" fmla="*/ 55101 w 60824"/>
                <a:gd name="connsiteY9" fmla="*/ 3508 h 90573"/>
                <a:gd name="connsiteX10" fmla="*/ 55101 w 60824"/>
                <a:gd name="connsiteY10" fmla="*/ 14263 h 90573"/>
                <a:gd name="connsiteX11" fmla="*/ 46012 w 60824"/>
                <a:gd name="connsiteY11" fmla="*/ 11044 h 90573"/>
                <a:gd name="connsiteX12" fmla="*/ 36996 w 60824"/>
                <a:gd name="connsiteY12" fmla="*/ 9932 h 90573"/>
                <a:gd name="connsiteX13" fmla="*/ 18935 w 60824"/>
                <a:gd name="connsiteY13" fmla="*/ 17829 h 90573"/>
                <a:gd name="connsiteX14" fmla="*/ 11856 w 60824"/>
                <a:gd name="connsiteY14" fmla="*/ 41692 h 90573"/>
                <a:gd name="connsiteX15" fmla="*/ 20581 w 60824"/>
                <a:gd name="connsiteY15" fmla="*/ 33911 h 90573"/>
                <a:gd name="connsiteX16" fmla="*/ 32146 w 60824"/>
                <a:gd name="connsiteY16" fmla="*/ 31168 h 90573"/>
                <a:gd name="connsiteX17" fmla="*/ 53090 w 60824"/>
                <a:gd name="connsiteY17" fmla="*/ 39180 h 90573"/>
                <a:gd name="connsiteX18" fmla="*/ 60825 w 60824"/>
                <a:gd name="connsiteY18" fmla="*/ 60878 h 90573"/>
                <a:gd name="connsiteX19" fmla="*/ 52799 w 60824"/>
                <a:gd name="connsiteY19" fmla="*/ 82446 h 90573"/>
                <a:gd name="connsiteX20" fmla="*/ 31446 w 60824"/>
                <a:gd name="connsiteY20" fmla="*/ 90574 h 90573"/>
                <a:gd name="connsiteX21" fmla="*/ 8084 w 60824"/>
                <a:gd name="connsiteY21" fmla="*/ 78996 h 90573"/>
                <a:gd name="connsiteX22" fmla="*/ 0 w 60824"/>
                <a:gd name="connsiteY22" fmla="*/ 45316 h 90573"/>
                <a:gd name="connsiteX23" fmla="*/ 9904 w 60824"/>
                <a:gd name="connsiteY23" fmla="*/ 12329 h 90573"/>
                <a:gd name="connsiteX24" fmla="*/ 36515 w 60824"/>
                <a:gd name="connsiteY24" fmla="*/ 0 h 90573"/>
                <a:gd name="connsiteX25" fmla="*/ 45546 w 60824"/>
                <a:gd name="connsiteY25" fmla="*/ 866 h 90573"/>
                <a:gd name="connsiteX26" fmla="*/ 55101 w 60824"/>
                <a:gd name="connsiteY26" fmla="*/ 3508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4" h="90573">
                  <a:moveTo>
                    <a:pt x="31446" y="40523"/>
                  </a:moveTo>
                  <a:cubicBezTo>
                    <a:pt x="26101" y="40523"/>
                    <a:pt x="21848" y="42342"/>
                    <a:pt x="18702" y="45965"/>
                  </a:cubicBezTo>
                  <a:cubicBezTo>
                    <a:pt x="15599" y="49589"/>
                    <a:pt x="14041" y="54555"/>
                    <a:pt x="14041" y="60878"/>
                  </a:cubicBezTo>
                  <a:cubicBezTo>
                    <a:pt x="14041" y="67158"/>
                    <a:pt x="15599" y="72124"/>
                    <a:pt x="18702" y="75791"/>
                  </a:cubicBezTo>
                  <a:cubicBezTo>
                    <a:pt x="21848" y="79414"/>
                    <a:pt x="26101" y="81219"/>
                    <a:pt x="31446" y="81219"/>
                  </a:cubicBezTo>
                  <a:cubicBezTo>
                    <a:pt x="36792" y="81219"/>
                    <a:pt x="41031" y="79414"/>
                    <a:pt x="44133" y="75791"/>
                  </a:cubicBezTo>
                  <a:cubicBezTo>
                    <a:pt x="47279" y="72124"/>
                    <a:pt x="48852" y="67158"/>
                    <a:pt x="48852" y="60878"/>
                  </a:cubicBezTo>
                  <a:cubicBezTo>
                    <a:pt x="48852" y="54555"/>
                    <a:pt x="47279" y="49589"/>
                    <a:pt x="44133" y="45965"/>
                  </a:cubicBezTo>
                  <a:cubicBezTo>
                    <a:pt x="41031" y="42342"/>
                    <a:pt x="36792" y="40523"/>
                    <a:pt x="31446" y="40523"/>
                  </a:cubicBezTo>
                  <a:moveTo>
                    <a:pt x="55101" y="3508"/>
                  </a:moveTo>
                  <a:lnTo>
                    <a:pt x="55101" y="14263"/>
                  </a:lnTo>
                  <a:cubicBezTo>
                    <a:pt x="52115" y="12863"/>
                    <a:pt x="49085" y="11780"/>
                    <a:pt x="46012" y="11044"/>
                  </a:cubicBezTo>
                  <a:cubicBezTo>
                    <a:pt x="42982" y="10308"/>
                    <a:pt x="39982" y="9932"/>
                    <a:pt x="36996" y="9932"/>
                  </a:cubicBezTo>
                  <a:cubicBezTo>
                    <a:pt x="29116" y="9932"/>
                    <a:pt x="23101" y="12560"/>
                    <a:pt x="18935" y="17829"/>
                  </a:cubicBezTo>
                  <a:cubicBezTo>
                    <a:pt x="14813" y="23098"/>
                    <a:pt x="12453" y="31053"/>
                    <a:pt x="11856" y="41692"/>
                  </a:cubicBezTo>
                  <a:cubicBezTo>
                    <a:pt x="14172" y="38300"/>
                    <a:pt x="17085" y="35701"/>
                    <a:pt x="20581" y="33911"/>
                  </a:cubicBezTo>
                  <a:cubicBezTo>
                    <a:pt x="24091" y="32077"/>
                    <a:pt x="27936" y="31168"/>
                    <a:pt x="32146" y="31168"/>
                  </a:cubicBezTo>
                  <a:cubicBezTo>
                    <a:pt x="41001" y="31168"/>
                    <a:pt x="47978" y="33839"/>
                    <a:pt x="53090" y="39180"/>
                  </a:cubicBezTo>
                  <a:cubicBezTo>
                    <a:pt x="58247" y="44478"/>
                    <a:pt x="60825" y="51711"/>
                    <a:pt x="60825" y="60878"/>
                  </a:cubicBezTo>
                  <a:cubicBezTo>
                    <a:pt x="60825" y="69843"/>
                    <a:pt x="58145" y="77032"/>
                    <a:pt x="52799" y="82446"/>
                  </a:cubicBezTo>
                  <a:cubicBezTo>
                    <a:pt x="47454" y="87859"/>
                    <a:pt x="40331" y="90574"/>
                    <a:pt x="31446" y="90574"/>
                  </a:cubicBezTo>
                  <a:cubicBezTo>
                    <a:pt x="21265" y="90574"/>
                    <a:pt x="13473" y="86719"/>
                    <a:pt x="8084" y="78996"/>
                  </a:cubicBezTo>
                  <a:cubicBezTo>
                    <a:pt x="2695" y="71243"/>
                    <a:pt x="0" y="60012"/>
                    <a:pt x="0" y="45316"/>
                  </a:cubicBezTo>
                  <a:cubicBezTo>
                    <a:pt x="0" y="31514"/>
                    <a:pt x="3306" y="20514"/>
                    <a:pt x="9904" y="12329"/>
                  </a:cubicBezTo>
                  <a:cubicBezTo>
                    <a:pt x="16517" y="4114"/>
                    <a:pt x="25387" y="0"/>
                    <a:pt x="36515" y="0"/>
                  </a:cubicBezTo>
                  <a:cubicBezTo>
                    <a:pt x="39501" y="0"/>
                    <a:pt x="42516" y="289"/>
                    <a:pt x="45546" y="866"/>
                  </a:cubicBezTo>
                  <a:cubicBezTo>
                    <a:pt x="48619" y="1458"/>
                    <a:pt x="51794" y="2339"/>
                    <a:pt x="55101" y="350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="" xmlns:a16="http://schemas.microsoft.com/office/drawing/2014/main" id="{B888BFAB-B52D-5E7E-FACD-504D1AA9DC83}"/>
                </a:ext>
              </a:extLst>
            </p:cNvPr>
            <p:cNvSpPr/>
            <p:nvPr/>
          </p:nvSpPr>
          <p:spPr>
            <a:xfrm>
              <a:off x="6101362" y="3900820"/>
              <a:ext cx="60883" cy="90573"/>
            </a:xfrm>
            <a:custGeom>
              <a:avLst/>
              <a:gdLst>
                <a:gd name="connsiteX0" fmla="*/ 30442 w 60883"/>
                <a:gd name="connsiteY0" fmla="*/ 9355 h 90573"/>
                <a:gd name="connsiteX1" fmla="*/ 16575 w 60883"/>
                <a:gd name="connsiteY1" fmla="*/ 18363 h 90573"/>
                <a:gd name="connsiteX2" fmla="*/ 11973 w 60883"/>
                <a:gd name="connsiteY2" fmla="*/ 45316 h 90573"/>
                <a:gd name="connsiteX3" fmla="*/ 16575 w 60883"/>
                <a:gd name="connsiteY3" fmla="*/ 72283 h 90573"/>
                <a:gd name="connsiteX4" fmla="*/ 30442 w 60883"/>
                <a:gd name="connsiteY4" fmla="*/ 81219 h 90573"/>
                <a:gd name="connsiteX5" fmla="*/ 44308 w 60883"/>
                <a:gd name="connsiteY5" fmla="*/ 72283 h 90573"/>
                <a:gd name="connsiteX6" fmla="*/ 48969 w 60883"/>
                <a:gd name="connsiteY6" fmla="*/ 45316 h 90573"/>
                <a:gd name="connsiteX7" fmla="*/ 44308 w 60883"/>
                <a:gd name="connsiteY7" fmla="*/ 18363 h 90573"/>
                <a:gd name="connsiteX8" fmla="*/ 30442 w 60883"/>
                <a:gd name="connsiteY8" fmla="*/ 9355 h 90573"/>
                <a:gd name="connsiteX9" fmla="*/ 30442 w 60883"/>
                <a:gd name="connsiteY9" fmla="*/ 0 h 90573"/>
                <a:gd name="connsiteX10" fmla="*/ 53047 w 60883"/>
                <a:gd name="connsiteY10" fmla="*/ 11636 h 90573"/>
                <a:gd name="connsiteX11" fmla="*/ 60883 w 60883"/>
                <a:gd name="connsiteY11" fmla="*/ 45316 h 90573"/>
                <a:gd name="connsiteX12" fmla="*/ 53047 w 60883"/>
                <a:gd name="connsiteY12" fmla="*/ 78996 h 90573"/>
                <a:gd name="connsiteX13" fmla="*/ 30442 w 60883"/>
                <a:gd name="connsiteY13" fmla="*/ 90574 h 90573"/>
                <a:gd name="connsiteX14" fmla="*/ 7793 w 60883"/>
                <a:gd name="connsiteY14" fmla="*/ 78996 h 90573"/>
                <a:gd name="connsiteX15" fmla="*/ 0 w 60883"/>
                <a:gd name="connsiteY15" fmla="*/ 45316 h 90573"/>
                <a:gd name="connsiteX16" fmla="*/ 7793 w 60883"/>
                <a:gd name="connsiteY16" fmla="*/ 11636 h 90573"/>
                <a:gd name="connsiteX17" fmla="*/ 30442 w 60883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3" h="90573">
                  <a:moveTo>
                    <a:pt x="30442" y="9355"/>
                  </a:moveTo>
                  <a:cubicBezTo>
                    <a:pt x="24310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10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21" y="86719"/>
                    <a:pt x="7793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3" y="11636"/>
                  </a:cubicBezTo>
                  <a:cubicBezTo>
                    <a:pt x="13021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="" xmlns:a16="http://schemas.microsoft.com/office/drawing/2014/main" id="{B0987713-1C86-687D-0865-D1E7D6E969E1}"/>
                </a:ext>
              </a:extLst>
            </p:cNvPr>
            <p:cNvSpPr/>
            <p:nvPr/>
          </p:nvSpPr>
          <p:spPr>
            <a:xfrm>
              <a:off x="6183205" y="3974849"/>
              <a:ext cx="12438" cy="14854"/>
            </a:xfrm>
            <a:custGeom>
              <a:avLst/>
              <a:gdLst>
                <a:gd name="connsiteX0" fmla="*/ 0 w 12438"/>
                <a:gd name="connsiteY0" fmla="*/ 0 h 14854"/>
                <a:gd name="connsiteX1" fmla="*/ 12439 w 12438"/>
                <a:gd name="connsiteY1" fmla="*/ 0 h 14854"/>
                <a:gd name="connsiteX2" fmla="*/ 12439 w 12438"/>
                <a:gd name="connsiteY2" fmla="*/ 14855 h 14854"/>
                <a:gd name="connsiteX3" fmla="*/ 0 w 12438"/>
                <a:gd name="connsiteY3" fmla="*/ 14855 h 14854"/>
                <a:gd name="connsiteX4" fmla="*/ 0 w 1243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" h="14854">
                  <a:moveTo>
                    <a:pt x="0" y="0"/>
                  </a:moveTo>
                  <a:lnTo>
                    <a:pt x="12439" y="0"/>
                  </a:lnTo>
                  <a:lnTo>
                    <a:pt x="1243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="" xmlns:a16="http://schemas.microsoft.com/office/drawing/2014/main" id="{2FC21F66-9D09-7F29-9E52-D6FB21FD43E9}"/>
                </a:ext>
              </a:extLst>
            </p:cNvPr>
            <p:cNvSpPr/>
            <p:nvPr/>
          </p:nvSpPr>
          <p:spPr>
            <a:xfrm>
              <a:off x="6216894" y="3900820"/>
              <a:ext cx="60416" cy="90573"/>
            </a:xfrm>
            <a:custGeom>
              <a:avLst/>
              <a:gdLst>
                <a:gd name="connsiteX0" fmla="*/ 30208 w 60416"/>
                <a:gd name="connsiteY0" fmla="*/ 47423 h 90573"/>
                <a:gd name="connsiteX1" fmla="*/ 16808 w 60416"/>
                <a:gd name="connsiteY1" fmla="*/ 51927 h 90573"/>
                <a:gd name="connsiteX2" fmla="*/ 11973 w 60416"/>
                <a:gd name="connsiteY2" fmla="*/ 64328 h 90573"/>
                <a:gd name="connsiteX3" fmla="*/ 16808 w 60416"/>
                <a:gd name="connsiteY3" fmla="*/ 76715 h 90573"/>
                <a:gd name="connsiteX4" fmla="*/ 30208 w 60416"/>
                <a:gd name="connsiteY4" fmla="*/ 81219 h 90573"/>
                <a:gd name="connsiteX5" fmla="*/ 43594 w 60416"/>
                <a:gd name="connsiteY5" fmla="*/ 76715 h 90573"/>
                <a:gd name="connsiteX6" fmla="*/ 48488 w 60416"/>
                <a:gd name="connsiteY6" fmla="*/ 64328 h 90573"/>
                <a:gd name="connsiteX7" fmla="*/ 43594 w 60416"/>
                <a:gd name="connsiteY7" fmla="*/ 51927 h 90573"/>
                <a:gd name="connsiteX8" fmla="*/ 30208 w 60416"/>
                <a:gd name="connsiteY8" fmla="*/ 47423 h 90573"/>
                <a:gd name="connsiteX9" fmla="*/ 18279 w 60416"/>
                <a:gd name="connsiteY9" fmla="*/ 42399 h 90573"/>
                <a:gd name="connsiteX10" fmla="*/ 6307 w 60416"/>
                <a:gd name="connsiteY10" fmla="*/ 35311 h 90573"/>
                <a:gd name="connsiteX11" fmla="*/ 2054 w 60416"/>
                <a:gd name="connsiteY11" fmla="*/ 22622 h 90573"/>
                <a:gd name="connsiteX12" fmla="*/ 9555 w 60416"/>
                <a:gd name="connsiteY12" fmla="*/ 6078 h 90573"/>
                <a:gd name="connsiteX13" fmla="*/ 30208 w 60416"/>
                <a:gd name="connsiteY13" fmla="*/ 0 h 90573"/>
                <a:gd name="connsiteX14" fmla="*/ 50862 w 60416"/>
                <a:gd name="connsiteY14" fmla="*/ 6078 h 90573"/>
                <a:gd name="connsiteX15" fmla="*/ 58349 w 60416"/>
                <a:gd name="connsiteY15" fmla="*/ 22622 h 90573"/>
                <a:gd name="connsiteX16" fmla="*/ 54037 w 60416"/>
                <a:gd name="connsiteY16" fmla="*/ 35311 h 90573"/>
                <a:gd name="connsiteX17" fmla="*/ 42181 w 60416"/>
                <a:gd name="connsiteY17" fmla="*/ 42399 h 90573"/>
                <a:gd name="connsiteX18" fmla="*/ 55581 w 60416"/>
                <a:gd name="connsiteY18" fmla="*/ 50166 h 90573"/>
                <a:gd name="connsiteX19" fmla="*/ 60417 w 60416"/>
                <a:gd name="connsiteY19" fmla="*/ 64328 h 90573"/>
                <a:gd name="connsiteX20" fmla="*/ 52566 w 60416"/>
                <a:gd name="connsiteY20" fmla="*/ 83803 h 90573"/>
                <a:gd name="connsiteX21" fmla="*/ 30208 w 60416"/>
                <a:gd name="connsiteY21" fmla="*/ 90574 h 90573"/>
                <a:gd name="connsiteX22" fmla="*/ 7778 w 60416"/>
                <a:gd name="connsiteY22" fmla="*/ 83803 h 90573"/>
                <a:gd name="connsiteX23" fmla="*/ 0 w 60416"/>
                <a:gd name="connsiteY23" fmla="*/ 64328 h 90573"/>
                <a:gd name="connsiteX24" fmla="*/ 4836 w 60416"/>
                <a:gd name="connsiteY24" fmla="*/ 50166 h 90573"/>
                <a:gd name="connsiteX25" fmla="*/ 18279 w 60416"/>
                <a:gd name="connsiteY25" fmla="*/ 42399 h 90573"/>
                <a:gd name="connsiteX26" fmla="*/ 13924 w 60416"/>
                <a:gd name="connsiteY26" fmla="*/ 23733 h 90573"/>
                <a:gd name="connsiteX27" fmla="*/ 18163 w 60416"/>
                <a:gd name="connsiteY27" fmla="*/ 34315 h 90573"/>
                <a:gd name="connsiteX28" fmla="*/ 30208 w 60416"/>
                <a:gd name="connsiteY28" fmla="*/ 38126 h 90573"/>
                <a:gd name="connsiteX29" fmla="*/ 42181 w 60416"/>
                <a:gd name="connsiteY29" fmla="*/ 34315 h 90573"/>
                <a:gd name="connsiteX30" fmla="*/ 46551 w 60416"/>
                <a:gd name="connsiteY30" fmla="*/ 23733 h 90573"/>
                <a:gd name="connsiteX31" fmla="*/ 42181 w 60416"/>
                <a:gd name="connsiteY31" fmla="*/ 13151 h 90573"/>
                <a:gd name="connsiteX32" fmla="*/ 30208 w 60416"/>
                <a:gd name="connsiteY32" fmla="*/ 9355 h 90573"/>
                <a:gd name="connsiteX33" fmla="*/ 18163 w 60416"/>
                <a:gd name="connsiteY33" fmla="*/ 13151 h 90573"/>
                <a:gd name="connsiteX34" fmla="*/ 13924 w 60416"/>
                <a:gd name="connsiteY34" fmla="*/ 23733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16" h="90573">
                  <a:moveTo>
                    <a:pt x="30208" y="47423"/>
                  </a:moveTo>
                  <a:cubicBezTo>
                    <a:pt x="24543" y="47423"/>
                    <a:pt x="20071" y="48925"/>
                    <a:pt x="16808" y="51927"/>
                  </a:cubicBezTo>
                  <a:cubicBezTo>
                    <a:pt x="13589" y="54930"/>
                    <a:pt x="11973" y="59059"/>
                    <a:pt x="11973" y="64328"/>
                  </a:cubicBezTo>
                  <a:cubicBezTo>
                    <a:pt x="11973" y="69583"/>
                    <a:pt x="13589" y="73712"/>
                    <a:pt x="16808" y="76715"/>
                  </a:cubicBezTo>
                  <a:cubicBezTo>
                    <a:pt x="20071" y="79717"/>
                    <a:pt x="24543" y="81219"/>
                    <a:pt x="30208" y="81219"/>
                  </a:cubicBezTo>
                  <a:cubicBezTo>
                    <a:pt x="35874" y="81219"/>
                    <a:pt x="40331" y="79717"/>
                    <a:pt x="43594" y="76715"/>
                  </a:cubicBezTo>
                  <a:cubicBezTo>
                    <a:pt x="46856" y="73669"/>
                    <a:pt x="48488" y="69540"/>
                    <a:pt x="48488" y="64328"/>
                  </a:cubicBezTo>
                  <a:cubicBezTo>
                    <a:pt x="48488" y="59059"/>
                    <a:pt x="46856" y="54930"/>
                    <a:pt x="43594" y="51927"/>
                  </a:cubicBezTo>
                  <a:cubicBezTo>
                    <a:pt x="40375" y="48925"/>
                    <a:pt x="35904" y="47423"/>
                    <a:pt x="30208" y="47423"/>
                  </a:cubicBezTo>
                  <a:moveTo>
                    <a:pt x="18279" y="42399"/>
                  </a:moveTo>
                  <a:cubicBezTo>
                    <a:pt x="13167" y="41144"/>
                    <a:pt x="9176" y="38790"/>
                    <a:pt x="6307" y="35311"/>
                  </a:cubicBezTo>
                  <a:cubicBezTo>
                    <a:pt x="3467" y="31846"/>
                    <a:pt x="2054" y="27617"/>
                    <a:pt x="2054" y="22622"/>
                  </a:cubicBezTo>
                  <a:cubicBezTo>
                    <a:pt x="2054" y="15649"/>
                    <a:pt x="4559" y="10134"/>
                    <a:pt x="9555" y="6078"/>
                  </a:cubicBezTo>
                  <a:cubicBezTo>
                    <a:pt x="14580" y="2021"/>
                    <a:pt x="21469" y="0"/>
                    <a:pt x="30208" y="0"/>
                  </a:cubicBezTo>
                  <a:cubicBezTo>
                    <a:pt x="38977" y="0"/>
                    <a:pt x="45866" y="2021"/>
                    <a:pt x="50862" y="6078"/>
                  </a:cubicBezTo>
                  <a:cubicBezTo>
                    <a:pt x="55858" y="10134"/>
                    <a:pt x="58349" y="15649"/>
                    <a:pt x="58349" y="22622"/>
                  </a:cubicBezTo>
                  <a:cubicBezTo>
                    <a:pt x="58349" y="27617"/>
                    <a:pt x="56907" y="31846"/>
                    <a:pt x="54037" y="35311"/>
                  </a:cubicBezTo>
                  <a:cubicBezTo>
                    <a:pt x="51212" y="38790"/>
                    <a:pt x="47264" y="41144"/>
                    <a:pt x="42181" y="42399"/>
                  </a:cubicBezTo>
                  <a:cubicBezTo>
                    <a:pt x="47920" y="43713"/>
                    <a:pt x="52391" y="46312"/>
                    <a:pt x="55581" y="50166"/>
                  </a:cubicBezTo>
                  <a:cubicBezTo>
                    <a:pt x="58800" y="54021"/>
                    <a:pt x="60417" y="58741"/>
                    <a:pt x="60417" y="64328"/>
                  </a:cubicBezTo>
                  <a:cubicBezTo>
                    <a:pt x="60417" y="72788"/>
                    <a:pt x="57795" y="79284"/>
                    <a:pt x="52566" y="83803"/>
                  </a:cubicBezTo>
                  <a:cubicBezTo>
                    <a:pt x="47366" y="88321"/>
                    <a:pt x="39923" y="90574"/>
                    <a:pt x="30208" y="90574"/>
                  </a:cubicBezTo>
                  <a:cubicBezTo>
                    <a:pt x="20493" y="90574"/>
                    <a:pt x="13007" y="88321"/>
                    <a:pt x="7778" y="83803"/>
                  </a:cubicBezTo>
                  <a:cubicBezTo>
                    <a:pt x="2593" y="79284"/>
                    <a:pt x="0" y="72788"/>
                    <a:pt x="0" y="64328"/>
                  </a:cubicBezTo>
                  <a:cubicBezTo>
                    <a:pt x="0" y="58741"/>
                    <a:pt x="1617" y="54021"/>
                    <a:pt x="4836" y="50166"/>
                  </a:cubicBezTo>
                  <a:cubicBezTo>
                    <a:pt x="8055" y="46312"/>
                    <a:pt x="12541" y="43713"/>
                    <a:pt x="18279" y="42399"/>
                  </a:cubicBezTo>
                  <a:moveTo>
                    <a:pt x="13924" y="23733"/>
                  </a:moveTo>
                  <a:cubicBezTo>
                    <a:pt x="13924" y="28252"/>
                    <a:pt x="15337" y="31789"/>
                    <a:pt x="18163" y="34315"/>
                  </a:cubicBezTo>
                  <a:cubicBezTo>
                    <a:pt x="21032" y="36856"/>
                    <a:pt x="25052" y="38126"/>
                    <a:pt x="30208" y="38126"/>
                  </a:cubicBezTo>
                  <a:cubicBezTo>
                    <a:pt x="35321" y="38126"/>
                    <a:pt x="39312" y="36856"/>
                    <a:pt x="42181" y="34315"/>
                  </a:cubicBezTo>
                  <a:cubicBezTo>
                    <a:pt x="45094" y="31789"/>
                    <a:pt x="46551" y="28252"/>
                    <a:pt x="46551" y="23733"/>
                  </a:cubicBezTo>
                  <a:cubicBezTo>
                    <a:pt x="46551" y="19215"/>
                    <a:pt x="45094" y="15678"/>
                    <a:pt x="42181" y="13151"/>
                  </a:cubicBezTo>
                  <a:cubicBezTo>
                    <a:pt x="39312" y="10625"/>
                    <a:pt x="35321" y="9355"/>
                    <a:pt x="30208" y="9355"/>
                  </a:cubicBezTo>
                  <a:cubicBezTo>
                    <a:pt x="25052" y="9355"/>
                    <a:pt x="21032" y="10625"/>
                    <a:pt x="18163" y="13151"/>
                  </a:cubicBezTo>
                  <a:cubicBezTo>
                    <a:pt x="15337" y="15678"/>
                    <a:pt x="13924" y="19215"/>
                    <a:pt x="13924" y="237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="" xmlns:a16="http://schemas.microsoft.com/office/drawing/2014/main" id="{537181C8-2979-76C9-5E9D-1B383F4D2441}"/>
                </a:ext>
              </a:extLst>
            </p:cNvPr>
            <p:cNvSpPr/>
            <p:nvPr/>
          </p:nvSpPr>
          <p:spPr>
            <a:xfrm>
              <a:off x="6460135" y="3902393"/>
              <a:ext cx="52449" cy="87310"/>
            </a:xfrm>
            <a:custGeom>
              <a:avLst/>
              <a:gdLst>
                <a:gd name="connsiteX0" fmla="*/ 1719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90 w 52449"/>
                <a:gd name="connsiteY6" fmla="*/ 0 h 87310"/>
                <a:gd name="connsiteX7" fmla="*/ 32990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19 w 52449"/>
                <a:gd name="connsiteY10" fmla="*/ 87311 h 87310"/>
                <a:gd name="connsiteX11" fmla="*/ 1719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19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90" y="0"/>
                  </a:lnTo>
                  <a:lnTo>
                    <a:pt x="32990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19" y="87311"/>
                  </a:lnTo>
                  <a:lnTo>
                    <a:pt x="1719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="" xmlns:a16="http://schemas.microsoft.com/office/drawing/2014/main" id="{5B81D460-F528-7F49-FC48-A68F0A6491BE}"/>
                </a:ext>
              </a:extLst>
            </p:cNvPr>
            <p:cNvSpPr/>
            <p:nvPr/>
          </p:nvSpPr>
          <p:spPr>
            <a:xfrm>
              <a:off x="653666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="" xmlns:a16="http://schemas.microsoft.com/office/drawing/2014/main" id="{C9565809-F9F5-3EA4-41D6-22CA101F8155}"/>
                </a:ext>
              </a:extLst>
            </p:cNvPr>
            <p:cNvSpPr/>
            <p:nvPr/>
          </p:nvSpPr>
          <p:spPr>
            <a:xfrm>
              <a:off x="6570118" y="3900820"/>
              <a:ext cx="60882" cy="90573"/>
            </a:xfrm>
            <a:custGeom>
              <a:avLst/>
              <a:gdLst>
                <a:gd name="connsiteX0" fmla="*/ 30441 w 60882"/>
                <a:gd name="connsiteY0" fmla="*/ 9355 h 90573"/>
                <a:gd name="connsiteX1" fmla="*/ 16575 w 60882"/>
                <a:gd name="connsiteY1" fmla="*/ 18363 h 90573"/>
                <a:gd name="connsiteX2" fmla="*/ 11973 w 60882"/>
                <a:gd name="connsiteY2" fmla="*/ 45316 h 90573"/>
                <a:gd name="connsiteX3" fmla="*/ 16575 w 60882"/>
                <a:gd name="connsiteY3" fmla="*/ 72283 h 90573"/>
                <a:gd name="connsiteX4" fmla="*/ 30441 w 60882"/>
                <a:gd name="connsiteY4" fmla="*/ 81219 h 90573"/>
                <a:gd name="connsiteX5" fmla="*/ 44308 w 60882"/>
                <a:gd name="connsiteY5" fmla="*/ 72283 h 90573"/>
                <a:gd name="connsiteX6" fmla="*/ 48969 w 60882"/>
                <a:gd name="connsiteY6" fmla="*/ 45316 h 90573"/>
                <a:gd name="connsiteX7" fmla="*/ 44308 w 60882"/>
                <a:gd name="connsiteY7" fmla="*/ 18363 h 90573"/>
                <a:gd name="connsiteX8" fmla="*/ 30441 w 60882"/>
                <a:gd name="connsiteY8" fmla="*/ 9355 h 90573"/>
                <a:gd name="connsiteX9" fmla="*/ 30441 w 60882"/>
                <a:gd name="connsiteY9" fmla="*/ 0 h 90573"/>
                <a:gd name="connsiteX10" fmla="*/ 53047 w 60882"/>
                <a:gd name="connsiteY10" fmla="*/ 11636 h 90573"/>
                <a:gd name="connsiteX11" fmla="*/ 60883 w 60882"/>
                <a:gd name="connsiteY11" fmla="*/ 45316 h 90573"/>
                <a:gd name="connsiteX12" fmla="*/ 53047 w 60882"/>
                <a:gd name="connsiteY12" fmla="*/ 78996 h 90573"/>
                <a:gd name="connsiteX13" fmla="*/ 30441 w 60882"/>
                <a:gd name="connsiteY13" fmla="*/ 90574 h 90573"/>
                <a:gd name="connsiteX14" fmla="*/ 7792 w 60882"/>
                <a:gd name="connsiteY14" fmla="*/ 78996 h 90573"/>
                <a:gd name="connsiteX15" fmla="*/ 0 w 60882"/>
                <a:gd name="connsiteY15" fmla="*/ 45316 h 90573"/>
                <a:gd name="connsiteX16" fmla="*/ 7792 w 60882"/>
                <a:gd name="connsiteY16" fmla="*/ 11636 h 90573"/>
                <a:gd name="connsiteX17" fmla="*/ 30441 w 60882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2" h="90573">
                  <a:moveTo>
                    <a:pt x="30441" y="9355"/>
                  </a:moveTo>
                  <a:cubicBezTo>
                    <a:pt x="24309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09" y="81219"/>
                    <a:pt x="30441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1" y="9355"/>
                  </a:cubicBezTo>
                  <a:moveTo>
                    <a:pt x="30441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1" y="90574"/>
                  </a:cubicBezTo>
                  <a:cubicBezTo>
                    <a:pt x="20566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66" y="0"/>
                    <a:pt x="30441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="" xmlns:a16="http://schemas.microsoft.com/office/drawing/2014/main" id="{EECFDEDA-8CE5-BA98-7901-9F782EE5E199}"/>
                </a:ext>
              </a:extLst>
            </p:cNvPr>
            <p:cNvSpPr/>
            <p:nvPr/>
          </p:nvSpPr>
          <p:spPr>
            <a:xfrm>
              <a:off x="6818412" y="3902393"/>
              <a:ext cx="52449" cy="87310"/>
            </a:xfrm>
            <a:custGeom>
              <a:avLst/>
              <a:gdLst>
                <a:gd name="connsiteX0" fmla="*/ 1704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76 w 52449"/>
                <a:gd name="connsiteY6" fmla="*/ 0 h 87310"/>
                <a:gd name="connsiteX7" fmla="*/ 32976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04 w 52449"/>
                <a:gd name="connsiteY10" fmla="*/ 87311 h 87310"/>
                <a:gd name="connsiteX11" fmla="*/ 1704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04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76" y="0"/>
                  </a:lnTo>
                  <a:lnTo>
                    <a:pt x="32976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04" y="87311"/>
                  </a:lnTo>
                  <a:lnTo>
                    <a:pt x="1704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="" xmlns:a16="http://schemas.microsoft.com/office/drawing/2014/main" id="{84D92348-7BAA-D74D-A1C5-F1BB8AFFB34B}"/>
                </a:ext>
              </a:extLst>
            </p:cNvPr>
            <p:cNvSpPr/>
            <p:nvPr/>
          </p:nvSpPr>
          <p:spPr>
            <a:xfrm>
              <a:off x="6894939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="" xmlns:a16="http://schemas.microsoft.com/office/drawing/2014/main" id="{CD0C7234-DED5-5956-C01D-BD54563826E6}"/>
                </a:ext>
              </a:extLst>
            </p:cNvPr>
            <p:cNvSpPr/>
            <p:nvPr/>
          </p:nvSpPr>
          <p:spPr>
            <a:xfrm>
              <a:off x="6929269" y="3900820"/>
              <a:ext cx="55945" cy="88884"/>
            </a:xfrm>
            <a:custGeom>
              <a:avLst/>
              <a:gdLst>
                <a:gd name="connsiteX0" fmla="*/ 14347 w 55945"/>
                <a:gd name="connsiteY0" fmla="*/ 78938 h 88884"/>
                <a:gd name="connsiteX1" fmla="*/ 55945 w 55945"/>
                <a:gd name="connsiteY1" fmla="*/ 78938 h 88884"/>
                <a:gd name="connsiteX2" fmla="*/ 55945 w 55945"/>
                <a:gd name="connsiteY2" fmla="*/ 88884 h 88884"/>
                <a:gd name="connsiteX3" fmla="*/ 0 w 55945"/>
                <a:gd name="connsiteY3" fmla="*/ 88884 h 88884"/>
                <a:gd name="connsiteX4" fmla="*/ 0 w 55945"/>
                <a:gd name="connsiteY4" fmla="*/ 78938 h 88884"/>
                <a:gd name="connsiteX5" fmla="*/ 18469 w 55945"/>
                <a:gd name="connsiteY5" fmla="*/ 60286 h 88884"/>
                <a:gd name="connsiteX6" fmla="*/ 33223 w 55945"/>
                <a:gd name="connsiteY6" fmla="*/ 45142 h 88884"/>
                <a:gd name="connsiteX7" fmla="*/ 41190 w 55945"/>
                <a:gd name="connsiteY7" fmla="*/ 34387 h 88884"/>
                <a:gd name="connsiteX8" fmla="*/ 43492 w 55945"/>
                <a:gd name="connsiteY8" fmla="*/ 25668 h 88884"/>
                <a:gd name="connsiteX9" fmla="*/ 38540 w 55945"/>
                <a:gd name="connsiteY9" fmla="*/ 14321 h 88884"/>
                <a:gd name="connsiteX10" fmla="*/ 25737 w 55945"/>
                <a:gd name="connsiteY10" fmla="*/ 9932 h 88884"/>
                <a:gd name="connsiteX11" fmla="*/ 13866 w 55945"/>
                <a:gd name="connsiteY11" fmla="*/ 11867 h 88884"/>
                <a:gd name="connsiteX12" fmla="*/ 597 w 55945"/>
                <a:gd name="connsiteY12" fmla="*/ 17713 h 88884"/>
                <a:gd name="connsiteX13" fmla="*/ 597 w 55945"/>
                <a:gd name="connsiteY13" fmla="*/ 5789 h 88884"/>
                <a:gd name="connsiteX14" fmla="*/ 14055 w 55945"/>
                <a:gd name="connsiteY14" fmla="*/ 1458 h 88884"/>
                <a:gd name="connsiteX15" fmla="*/ 25489 w 55945"/>
                <a:gd name="connsiteY15" fmla="*/ 0 h 88884"/>
                <a:gd name="connsiteX16" fmla="*/ 47323 w 55945"/>
                <a:gd name="connsiteY16" fmla="*/ 6785 h 88884"/>
                <a:gd name="connsiteX17" fmla="*/ 55464 w 55945"/>
                <a:gd name="connsiteY17" fmla="*/ 24903 h 88884"/>
                <a:gd name="connsiteX18" fmla="*/ 53396 w 55945"/>
                <a:gd name="connsiteY18" fmla="*/ 35138 h 88884"/>
                <a:gd name="connsiteX19" fmla="*/ 46026 w 55945"/>
                <a:gd name="connsiteY19" fmla="*/ 46485 h 88884"/>
                <a:gd name="connsiteX20" fmla="*/ 36646 w 55945"/>
                <a:gd name="connsiteY20" fmla="*/ 56316 h 88884"/>
                <a:gd name="connsiteX21" fmla="*/ 14347 w 5594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8884">
                  <a:moveTo>
                    <a:pt x="14347" y="78938"/>
                  </a:moveTo>
                  <a:lnTo>
                    <a:pt x="55945" y="78938"/>
                  </a:lnTo>
                  <a:lnTo>
                    <a:pt x="5594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3" y="47409"/>
                    <a:pt x="33223" y="45142"/>
                  </a:cubicBezTo>
                  <a:cubicBezTo>
                    <a:pt x="37039" y="40884"/>
                    <a:pt x="39690" y="37303"/>
                    <a:pt x="41190" y="34387"/>
                  </a:cubicBezTo>
                  <a:cubicBezTo>
                    <a:pt x="42720" y="31428"/>
                    <a:pt x="43492" y="28512"/>
                    <a:pt x="43492" y="25668"/>
                  </a:cubicBezTo>
                  <a:cubicBezTo>
                    <a:pt x="43492" y="21034"/>
                    <a:pt x="41846" y="17251"/>
                    <a:pt x="38540" y="14321"/>
                  </a:cubicBezTo>
                  <a:cubicBezTo>
                    <a:pt x="35263" y="11390"/>
                    <a:pt x="30995" y="9932"/>
                    <a:pt x="25737" y="9932"/>
                  </a:cubicBezTo>
                  <a:cubicBezTo>
                    <a:pt x="21993" y="9932"/>
                    <a:pt x="18046" y="10582"/>
                    <a:pt x="13866" y="11867"/>
                  </a:cubicBezTo>
                  <a:cubicBezTo>
                    <a:pt x="9744" y="13151"/>
                    <a:pt x="5316" y="15100"/>
                    <a:pt x="597" y="17713"/>
                  </a:cubicBezTo>
                  <a:lnTo>
                    <a:pt x="597" y="5789"/>
                  </a:lnTo>
                  <a:cubicBezTo>
                    <a:pt x="5389" y="3869"/>
                    <a:pt x="9875" y="2425"/>
                    <a:pt x="14055" y="1458"/>
                  </a:cubicBezTo>
                  <a:cubicBezTo>
                    <a:pt x="18221" y="491"/>
                    <a:pt x="22037" y="0"/>
                    <a:pt x="25489" y="0"/>
                  </a:cubicBezTo>
                  <a:cubicBezTo>
                    <a:pt x="34621" y="0"/>
                    <a:pt x="41889" y="2266"/>
                    <a:pt x="47323" y="6785"/>
                  </a:cubicBezTo>
                  <a:cubicBezTo>
                    <a:pt x="52756" y="11304"/>
                    <a:pt x="55464" y="17338"/>
                    <a:pt x="55464" y="24903"/>
                  </a:cubicBezTo>
                  <a:cubicBezTo>
                    <a:pt x="55464" y="28497"/>
                    <a:pt x="54780" y="31904"/>
                    <a:pt x="53396" y="35138"/>
                  </a:cubicBezTo>
                  <a:cubicBezTo>
                    <a:pt x="52071" y="38328"/>
                    <a:pt x="49609" y="42111"/>
                    <a:pt x="46026" y="46485"/>
                  </a:cubicBezTo>
                  <a:cubicBezTo>
                    <a:pt x="45050" y="47625"/>
                    <a:pt x="41919" y="50903"/>
                    <a:pt x="36646" y="56316"/>
                  </a:cubicBezTo>
                  <a:cubicBezTo>
                    <a:pt x="31373" y="61701"/>
                    <a:pt x="23945" y="69237"/>
                    <a:pt x="14347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="" xmlns:a16="http://schemas.microsoft.com/office/drawing/2014/main" id="{18483622-AD68-1964-C167-A31D1D653716}"/>
                </a:ext>
              </a:extLst>
            </p:cNvPr>
            <p:cNvSpPr/>
            <p:nvPr/>
          </p:nvSpPr>
          <p:spPr>
            <a:xfrm>
              <a:off x="5615419" y="4063994"/>
              <a:ext cx="69593" cy="62754"/>
            </a:xfrm>
            <a:custGeom>
              <a:avLst/>
              <a:gdLst>
                <a:gd name="connsiteX0" fmla="*/ 69593 w 69593"/>
                <a:gd name="connsiteY0" fmla="*/ 9124 h 62754"/>
                <a:gd name="connsiteX1" fmla="*/ 67204 w 69593"/>
                <a:gd name="connsiteY1" fmla="*/ 15071 h 62754"/>
                <a:gd name="connsiteX2" fmla="*/ 62077 w 69593"/>
                <a:gd name="connsiteY2" fmla="*/ 17179 h 62754"/>
                <a:gd name="connsiteX3" fmla="*/ 58130 w 69593"/>
                <a:gd name="connsiteY3" fmla="*/ 15692 h 62754"/>
                <a:gd name="connsiteX4" fmla="*/ 56761 w 69593"/>
                <a:gd name="connsiteY4" fmla="*/ 12300 h 62754"/>
                <a:gd name="connsiteX5" fmla="*/ 58669 w 69593"/>
                <a:gd name="connsiteY5" fmla="*/ 7507 h 62754"/>
                <a:gd name="connsiteX6" fmla="*/ 63447 w 69593"/>
                <a:gd name="connsiteY6" fmla="*/ 4793 h 62754"/>
                <a:gd name="connsiteX7" fmla="*/ 56484 w 69593"/>
                <a:gd name="connsiteY7" fmla="*/ 3046 h 62754"/>
                <a:gd name="connsiteX8" fmla="*/ 51372 w 69593"/>
                <a:gd name="connsiteY8" fmla="*/ 4461 h 62754"/>
                <a:gd name="connsiteX9" fmla="*/ 47614 w 69593"/>
                <a:gd name="connsiteY9" fmla="*/ 7709 h 62754"/>
                <a:gd name="connsiteX10" fmla="*/ 45021 w 69593"/>
                <a:gd name="connsiteY10" fmla="*/ 12170 h 62754"/>
                <a:gd name="connsiteX11" fmla="*/ 43390 w 69593"/>
                <a:gd name="connsiteY11" fmla="*/ 16298 h 62754"/>
                <a:gd name="connsiteX12" fmla="*/ 42633 w 69593"/>
                <a:gd name="connsiteY12" fmla="*/ 19402 h 62754"/>
                <a:gd name="connsiteX13" fmla="*/ 37855 w 69593"/>
                <a:gd name="connsiteY13" fmla="*/ 38343 h 62754"/>
                <a:gd name="connsiteX14" fmla="*/ 35539 w 69593"/>
                <a:gd name="connsiteY14" fmla="*/ 50513 h 62754"/>
                <a:gd name="connsiteX15" fmla="*/ 37448 w 69593"/>
                <a:gd name="connsiteY15" fmla="*/ 57081 h 62754"/>
                <a:gd name="connsiteX16" fmla="*/ 43186 w 69593"/>
                <a:gd name="connsiteY16" fmla="*/ 59651 h 62754"/>
                <a:gd name="connsiteX17" fmla="*/ 46391 w 69593"/>
                <a:gd name="connsiteY17" fmla="*/ 59232 h 62754"/>
                <a:gd name="connsiteX18" fmla="*/ 50279 w 69593"/>
                <a:gd name="connsiteY18" fmla="*/ 57543 h 62754"/>
                <a:gd name="connsiteX19" fmla="*/ 54503 w 69593"/>
                <a:gd name="connsiteY19" fmla="*/ 54367 h 62754"/>
                <a:gd name="connsiteX20" fmla="*/ 58538 w 69593"/>
                <a:gd name="connsiteY20" fmla="*/ 49098 h 62754"/>
                <a:gd name="connsiteX21" fmla="*/ 61815 w 69593"/>
                <a:gd name="connsiteY21" fmla="*/ 41519 h 62754"/>
                <a:gd name="connsiteX22" fmla="*/ 63592 w 69593"/>
                <a:gd name="connsiteY22" fmla="*/ 40032 h 62754"/>
                <a:gd name="connsiteX23" fmla="*/ 65296 w 69593"/>
                <a:gd name="connsiteY23" fmla="*/ 41389 h 62754"/>
                <a:gd name="connsiteX24" fmla="*/ 64335 w 69593"/>
                <a:gd name="connsiteY24" fmla="*/ 44969 h 62754"/>
                <a:gd name="connsiteX25" fmla="*/ 61466 w 69593"/>
                <a:gd name="connsiteY25" fmla="*/ 50440 h 62754"/>
                <a:gd name="connsiteX26" fmla="*/ 57038 w 69593"/>
                <a:gd name="connsiteY26" fmla="*/ 56258 h 62754"/>
                <a:gd name="connsiteX27" fmla="*/ 50760 w 69593"/>
                <a:gd name="connsiteY27" fmla="*/ 60863 h 62754"/>
                <a:gd name="connsiteX28" fmla="*/ 42910 w 69593"/>
                <a:gd name="connsiteY28" fmla="*/ 62755 h 62754"/>
                <a:gd name="connsiteX29" fmla="*/ 33151 w 69593"/>
                <a:gd name="connsiteY29" fmla="*/ 59651 h 62754"/>
                <a:gd name="connsiteX30" fmla="*/ 27834 w 69593"/>
                <a:gd name="connsiteY30" fmla="*/ 52202 h 62754"/>
                <a:gd name="connsiteX31" fmla="*/ 27019 w 69593"/>
                <a:gd name="connsiteY31" fmla="*/ 53631 h 62754"/>
                <a:gd name="connsiteX32" fmla="*/ 25096 w 69593"/>
                <a:gd name="connsiteY32" fmla="*/ 56258 h 62754"/>
                <a:gd name="connsiteX33" fmla="*/ 22169 w 69593"/>
                <a:gd name="connsiteY33" fmla="*/ 59377 h 62754"/>
                <a:gd name="connsiteX34" fmla="*/ 18149 w 69593"/>
                <a:gd name="connsiteY34" fmla="*/ 61672 h 62754"/>
                <a:gd name="connsiteX35" fmla="*/ 13167 w 69593"/>
                <a:gd name="connsiteY35" fmla="*/ 62755 h 62754"/>
                <a:gd name="connsiteX36" fmla="*/ 6948 w 69593"/>
                <a:gd name="connsiteY36" fmla="*/ 61802 h 62754"/>
                <a:gd name="connsiteX37" fmla="*/ 2039 w 69593"/>
                <a:gd name="connsiteY37" fmla="*/ 58698 h 62754"/>
                <a:gd name="connsiteX38" fmla="*/ 0 w 69593"/>
                <a:gd name="connsiteY38" fmla="*/ 53559 h 62754"/>
                <a:gd name="connsiteX39" fmla="*/ 2243 w 69593"/>
                <a:gd name="connsiteY39" fmla="*/ 47943 h 62754"/>
                <a:gd name="connsiteX40" fmla="*/ 7705 w 69593"/>
                <a:gd name="connsiteY40" fmla="*/ 45575 h 62754"/>
                <a:gd name="connsiteX41" fmla="*/ 11245 w 69593"/>
                <a:gd name="connsiteY41" fmla="*/ 46730 h 62754"/>
                <a:gd name="connsiteX42" fmla="*/ 12890 w 69593"/>
                <a:gd name="connsiteY42" fmla="*/ 50383 h 62754"/>
                <a:gd name="connsiteX43" fmla="*/ 10982 w 69593"/>
                <a:gd name="connsiteY43" fmla="*/ 55248 h 62754"/>
                <a:gd name="connsiteX44" fmla="*/ 6336 w 69593"/>
                <a:gd name="connsiteY44" fmla="*/ 57890 h 62754"/>
                <a:gd name="connsiteX45" fmla="*/ 13298 w 69593"/>
                <a:gd name="connsiteY45" fmla="*/ 59651 h 62754"/>
                <a:gd name="connsiteX46" fmla="*/ 21353 w 69593"/>
                <a:gd name="connsiteY46" fmla="*/ 55724 h 62754"/>
                <a:gd name="connsiteX47" fmla="*/ 26611 w 69593"/>
                <a:gd name="connsiteY47" fmla="*/ 45243 h 62754"/>
                <a:gd name="connsiteX48" fmla="*/ 32466 w 69593"/>
                <a:gd name="connsiteY48" fmla="*/ 22448 h 62754"/>
                <a:gd name="connsiteX49" fmla="*/ 34112 w 69593"/>
                <a:gd name="connsiteY49" fmla="*/ 12300 h 62754"/>
                <a:gd name="connsiteX50" fmla="*/ 33355 w 69593"/>
                <a:gd name="connsiteY50" fmla="*/ 7507 h 62754"/>
                <a:gd name="connsiteX51" fmla="*/ 31315 w 69593"/>
                <a:gd name="connsiteY51" fmla="*/ 4663 h 62754"/>
                <a:gd name="connsiteX52" fmla="*/ 28927 w 69593"/>
                <a:gd name="connsiteY52" fmla="*/ 3378 h 62754"/>
                <a:gd name="connsiteX53" fmla="*/ 26611 w 69593"/>
                <a:gd name="connsiteY53" fmla="*/ 3046 h 62754"/>
                <a:gd name="connsiteX54" fmla="*/ 22241 w 69593"/>
                <a:gd name="connsiteY54" fmla="*/ 3854 h 62754"/>
                <a:gd name="connsiteX55" fmla="*/ 17260 w 69593"/>
                <a:gd name="connsiteY55" fmla="*/ 6554 h 62754"/>
                <a:gd name="connsiteX56" fmla="*/ 12075 w 69593"/>
                <a:gd name="connsiteY56" fmla="*/ 12170 h 62754"/>
                <a:gd name="connsiteX57" fmla="*/ 7836 w 69593"/>
                <a:gd name="connsiteY57" fmla="*/ 21164 h 62754"/>
                <a:gd name="connsiteX58" fmla="*/ 6001 w 69593"/>
                <a:gd name="connsiteY58" fmla="*/ 22723 h 62754"/>
                <a:gd name="connsiteX59" fmla="*/ 4355 w 69593"/>
                <a:gd name="connsiteY59" fmla="*/ 21294 h 62754"/>
                <a:gd name="connsiteX60" fmla="*/ 5244 w 69593"/>
                <a:gd name="connsiteY60" fmla="*/ 17785 h 62754"/>
                <a:gd name="connsiteX61" fmla="*/ 8113 w 69593"/>
                <a:gd name="connsiteY61" fmla="*/ 12300 h 62754"/>
                <a:gd name="connsiteX62" fmla="*/ 12614 w 69593"/>
                <a:gd name="connsiteY62" fmla="*/ 6554 h 62754"/>
                <a:gd name="connsiteX63" fmla="*/ 18964 w 69593"/>
                <a:gd name="connsiteY63" fmla="*/ 1891 h 62754"/>
                <a:gd name="connsiteX64" fmla="*/ 26873 w 69593"/>
                <a:gd name="connsiteY64" fmla="*/ 0 h 62754"/>
                <a:gd name="connsiteX65" fmla="*/ 30500 w 69593"/>
                <a:gd name="connsiteY65" fmla="*/ 404 h 62754"/>
                <a:gd name="connsiteX66" fmla="*/ 34520 w 69593"/>
                <a:gd name="connsiteY66" fmla="*/ 1761 h 62754"/>
                <a:gd name="connsiteX67" fmla="*/ 38744 w 69593"/>
                <a:gd name="connsiteY67" fmla="*/ 4995 h 62754"/>
                <a:gd name="connsiteX68" fmla="*/ 41963 w 69593"/>
                <a:gd name="connsiteY68" fmla="*/ 10481 h 62754"/>
                <a:gd name="connsiteX69" fmla="*/ 43871 w 69593"/>
                <a:gd name="connsiteY69" fmla="*/ 7435 h 62754"/>
                <a:gd name="connsiteX70" fmla="*/ 46798 w 69593"/>
                <a:gd name="connsiteY70" fmla="*/ 4129 h 62754"/>
                <a:gd name="connsiteX71" fmla="*/ 51168 w 69593"/>
                <a:gd name="connsiteY71" fmla="*/ 1140 h 62754"/>
                <a:gd name="connsiteX72" fmla="*/ 56630 w 69593"/>
                <a:gd name="connsiteY72" fmla="*/ 0 h 62754"/>
                <a:gd name="connsiteX73" fmla="*/ 62150 w 69593"/>
                <a:gd name="connsiteY73" fmla="*/ 736 h 62754"/>
                <a:gd name="connsiteX74" fmla="*/ 67204 w 69593"/>
                <a:gd name="connsiteY74" fmla="*/ 3652 h 62754"/>
                <a:gd name="connsiteX75" fmla="*/ 69593 w 69593"/>
                <a:gd name="connsiteY75" fmla="*/ 9124 h 6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9593" h="62754">
                  <a:moveTo>
                    <a:pt x="69593" y="9124"/>
                  </a:moveTo>
                  <a:cubicBezTo>
                    <a:pt x="69593" y="11650"/>
                    <a:pt x="68792" y="13642"/>
                    <a:pt x="67204" y="15071"/>
                  </a:cubicBezTo>
                  <a:cubicBezTo>
                    <a:pt x="65617" y="16472"/>
                    <a:pt x="63898" y="17179"/>
                    <a:pt x="62077" y="17179"/>
                  </a:cubicBezTo>
                  <a:cubicBezTo>
                    <a:pt x="60344" y="17179"/>
                    <a:pt x="59033" y="16688"/>
                    <a:pt x="58130" y="15692"/>
                  </a:cubicBezTo>
                  <a:cubicBezTo>
                    <a:pt x="57213" y="14696"/>
                    <a:pt x="56761" y="13570"/>
                    <a:pt x="56761" y="12300"/>
                  </a:cubicBezTo>
                  <a:cubicBezTo>
                    <a:pt x="56761" y="10582"/>
                    <a:pt x="57402" y="8994"/>
                    <a:pt x="58669" y="7507"/>
                  </a:cubicBezTo>
                  <a:cubicBezTo>
                    <a:pt x="59936" y="6020"/>
                    <a:pt x="61538" y="5110"/>
                    <a:pt x="63447" y="4793"/>
                  </a:cubicBezTo>
                  <a:cubicBezTo>
                    <a:pt x="61582" y="3624"/>
                    <a:pt x="59266" y="3046"/>
                    <a:pt x="56484" y="3046"/>
                  </a:cubicBezTo>
                  <a:cubicBezTo>
                    <a:pt x="54664" y="3046"/>
                    <a:pt x="52959" y="3522"/>
                    <a:pt x="51372" y="4461"/>
                  </a:cubicBezTo>
                  <a:cubicBezTo>
                    <a:pt x="49828" y="5399"/>
                    <a:pt x="48575" y="6482"/>
                    <a:pt x="47614" y="7709"/>
                  </a:cubicBezTo>
                  <a:cubicBezTo>
                    <a:pt x="46711" y="8922"/>
                    <a:pt x="45852" y="10409"/>
                    <a:pt x="45021" y="12170"/>
                  </a:cubicBezTo>
                  <a:cubicBezTo>
                    <a:pt x="44249" y="13888"/>
                    <a:pt x="43711" y="15259"/>
                    <a:pt x="43390" y="16298"/>
                  </a:cubicBezTo>
                  <a:cubicBezTo>
                    <a:pt x="43113" y="17295"/>
                    <a:pt x="42866" y="18320"/>
                    <a:pt x="42633" y="19402"/>
                  </a:cubicBezTo>
                  <a:lnTo>
                    <a:pt x="37855" y="38343"/>
                  </a:lnTo>
                  <a:cubicBezTo>
                    <a:pt x="36311" y="44334"/>
                    <a:pt x="35539" y="48390"/>
                    <a:pt x="35539" y="50513"/>
                  </a:cubicBezTo>
                  <a:cubicBezTo>
                    <a:pt x="35539" y="53126"/>
                    <a:pt x="36180" y="55320"/>
                    <a:pt x="37448" y="57081"/>
                  </a:cubicBezTo>
                  <a:cubicBezTo>
                    <a:pt x="38729" y="58799"/>
                    <a:pt x="40637" y="59651"/>
                    <a:pt x="43186" y="59651"/>
                  </a:cubicBezTo>
                  <a:cubicBezTo>
                    <a:pt x="44191" y="59651"/>
                    <a:pt x="45255" y="59507"/>
                    <a:pt x="46391" y="59232"/>
                  </a:cubicBezTo>
                  <a:cubicBezTo>
                    <a:pt x="47527" y="58929"/>
                    <a:pt x="48823" y="58366"/>
                    <a:pt x="50279" y="57543"/>
                  </a:cubicBezTo>
                  <a:cubicBezTo>
                    <a:pt x="51780" y="56691"/>
                    <a:pt x="53193" y="55623"/>
                    <a:pt x="54503" y="54367"/>
                  </a:cubicBezTo>
                  <a:cubicBezTo>
                    <a:pt x="55873" y="53054"/>
                    <a:pt x="57213" y="51307"/>
                    <a:pt x="58538" y="49098"/>
                  </a:cubicBezTo>
                  <a:cubicBezTo>
                    <a:pt x="59864" y="46889"/>
                    <a:pt x="60956" y="44363"/>
                    <a:pt x="61815" y="41519"/>
                  </a:cubicBezTo>
                  <a:cubicBezTo>
                    <a:pt x="62092" y="40523"/>
                    <a:pt x="62675" y="40032"/>
                    <a:pt x="63592" y="40032"/>
                  </a:cubicBezTo>
                  <a:cubicBezTo>
                    <a:pt x="64728" y="40032"/>
                    <a:pt x="65296" y="40479"/>
                    <a:pt x="65296" y="41389"/>
                  </a:cubicBezTo>
                  <a:cubicBezTo>
                    <a:pt x="65296" y="42154"/>
                    <a:pt x="64976" y="43338"/>
                    <a:pt x="64335" y="44969"/>
                  </a:cubicBezTo>
                  <a:cubicBezTo>
                    <a:pt x="63738" y="46543"/>
                    <a:pt x="62791" y="48376"/>
                    <a:pt x="61466" y="50440"/>
                  </a:cubicBezTo>
                  <a:cubicBezTo>
                    <a:pt x="60199" y="52476"/>
                    <a:pt x="58713" y="54410"/>
                    <a:pt x="57038" y="56258"/>
                  </a:cubicBezTo>
                  <a:cubicBezTo>
                    <a:pt x="55348" y="58063"/>
                    <a:pt x="53251" y="59607"/>
                    <a:pt x="50760" y="60863"/>
                  </a:cubicBezTo>
                  <a:cubicBezTo>
                    <a:pt x="48255" y="62119"/>
                    <a:pt x="45633" y="62755"/>
                    <a:pt x="42910" y="62755"/>
                  </a:cubicBezTo>
                  <a:cubicBezTo>
                    <a:pt x="38991" y="62755"/>
                    <a:pt x="35743" y="61715"/>
                    <a:pt x="33151" y="59651"/>
                  </a:cubicBezTo>
                  <a:cubicBezTo>
                    <a:pt x="30558" y="57572"/>
                    <a:pt x="28781" y="55089"/>
                    <a:pt x="27834" y="52202"/>
                  </a:cubicBezTo>
                  <a:cubicBezTo>
                    <a:pt x="27601" y="52606"/>
                    <a:pt x="27325" y="53082"/>
                    <a:pt x="27019" y="53631"/>
                  </a:cubicBezTo>
                  <a:cubicBezTo>
                    <a:pt x="26698" y="54165"/>
                    <a:pt x="26057" y="55046"/>
                    <a:pt x="25096" y="56258"/>
                  </a:cubicBezTo>
                  <a:cubicBezTo>
                    <a:pt x="24193" y="57428"/>
                    <a:pt x="23217" y="58467"/>
                    <a:pt x="22169" y="59377"/>
                  </a:cubicBezTo>
                  <a:cubicBezTo>
                    <a:pt x="21120" y="60228"/>
                    <a:pt x="19780" y="60994"/>
                    <a:pt x="18149" y="61672"/>
                  </a:cubicBezTo>
                  <a:cubicBezTo>
                    <a:pt x="16561" y="62394"/>
                    <a:pt x="14900" y="62755"/>
                    <a:pt x="13167" y="62755"/>
                  </a:cubicBezTo>
                  <a:cubicBezTo>
                    <a:pt x="10982" y="62755"/>
                    <a:pt x="8914" y="62437"/>
                    <a:pt x="6948" y="61802"/>
                  </a:cubicBezTo>
                  <a:cubicBezTo>
                    <a:pt x="5040" y="61181"/>
                    <a:pt x="3408" y="60142"/>
                    <a:pt x="2039" y="58698"/>
                  </a:cubicBezTo>
                  <a:cubicBezTo>
                    <a:pt x="685" y="57254"/>
                    <a:pt x="0" y="55537"/>
                    <a:pt x="0" y="53559"/>
                  </a:cubicBezTo>
                  <a:cubicBezTo>
                    <a:pt x="0" y="51350"/>
                    <a:pt x="743" y="49473"/>
                    <a:pt x="2243" y="47943"/>
                  </a:cubicBezTo>
                  <a:cubicBezTo>
                    <a:pt x="3787" y="46369"/>
                    <a:pt x="5608" y="45575"/>
                    <a:pt x="7705" y="45575"/>
                  </a:cubicBezTo>
                  <a:cubicBezTo>
                    <a:pt x="9031" y="45575"/>
                    <a:pt x="10210" y="45965"/>
                    <a:pt x="11245" y="46730"/>
                  </a:cubicBezTo>
                  <a:cubicBezTo>
                    <a:pt x="12337" y="47495"/>
                    <a:pt x="12890" y="48708"/>
                    <a:pt x="12890" y="50383"/>
                  </a:cubicBezTo>
                  <a:cubicBezTo>
                    <a:pt x="12890" y="52231"/>
                    <a:pt x="12249" y="53847"/>
                    <a:pt x="10982" y="55248"/>
                  </a:cubicBezTo>
                  <a:cubicBezTo>
                    <a:pt x="9715" y="56648"/>
                    <a:pt x="8157" y="57529"/>
                    <a:pt x="6336" y="57890"/>
                  </a:cubicBezTo>
                  <a:cubicBezTo>
                    <a:pt x="8200" y="59059"/>
                    <a:pt x="10516" y="59651"/>
                    <a:pt x="13298" y="59651"/>
                  </a:cubicBezTo>
                  <a:cubicBezTo>
                    <a:pt x="16299" y="59651"/>
                    <a:pt x="18979" y="58337"/>
                    <a:pt x="21353" y="55724"/>
                  </a:cubicBezTo>
                  <a:cubicBezTo>
                    <a:pt x="23712" y="53111"/>
                    <a:pt x="25460" y="49618"/>
                    <a:pt x="26611" y="45243"/>
                  </a:cubicBezTo>
                  <a:cubicBezTo>
                    <a:pt x="29422" y="34734"/>
                    <a:pt x="31374" y="27140"/>
                    <a:pt x="32466" y="22448"/>
                  </a:cubicBezTo>
                  <a:cubicBezTo>
                    <a:pt x="33559" y="17713"/>
                    <a:pt x="34112" y="14335"/>
                    <a:pt x="34112" y="12300"/>
                  </a:cubicBezTo>
                  <a:cubicBezTo>
                    <a:pt x="34112" y="10409"/>
                    <a:pt x="33864" y="8821"/>
                    <a:pt x="33355" y="7507"/>
                  </a:cubicBezTo>
                  <a:cubicBezTo>
                    <a:pt x="32859" y="6193"/>
                    <a:pt x="32175" y="5255"/>
                    <a:pt x="31315" y="4663"/>
                  </a:cubicBezTo>
                  <a:cubicBezTo>
                    <a:pt x="30485" y="4028"/>
                    <a:pt x="29699" y="3595"/>
                    <a:pt x="28927" y="3378"/>
                  </a:cubicBezTo>
                  <a:cubicBezTo>
                    <a:pt x="28198" y="3161"/>
                    <a:pt x="27427" y="3046"/>
                    <a:pt x="26611" y="3046"/>
                  </a:cubicBezTo>
                  <a:cubicBezTo>
                    <a:pt x="25242" y="3046"/>
                    <a:pt x="23785" y="3320"/>
                    <a:pt x="22241" y="3854"/>
                  </a:cubicBezTo>
                  <a:cubicBezTo>
                    <a:pt x="20741" y="4389"/>
                    <a:pt x="19081" y="5298"/>
                    <a:pt x="17260" y="6554"/>
                  </a:cubicBezTo>
                  <a:cubicBezTo>
                    <a:pt x="15483" y="7781"/>
                    <a:pt x="13750" y="9643"/>
                    <a:pt x="12075" y="12170"/>
                  </a:cubicBezTo>
                  <a:cubicBezTo>
                    <a:pt x="10385" y="14696"/>
                    <a:pt x="8972" y="17685"/>
                    <a:pt x="7836" y="21164"/>
                  </a:cubicBezTo>
                  <a:cubicBezTo>
                    <a:pt x="7618" y="22203"/>
                    <a:pt x="7006" y="22723"/>
                    <a:pt x="6001" y="22723"/>
                  </a:cubicBezTo>
                  <a:cubicBezTo>
                    <a:pt x="4909" y="22679"/>
                    <a:pt x="4355" y="22203"/>
                    <a:pt x="4355" y="21294"/>
                  </a:cubicBezTo>
                  <a:cubicBezTo>
                    <a:pt x="4355" y="20528"/>
                    <a:pt x="4646" y="19359"/>
                    <a:pt x="5244" y="17785"/>
                  </a:cubicBezTo>
                  <a:cubicBezTo>
                    <a:pt x="5884" y="16154"/>
                    <a:pt x="6846" y="14335"/>
                    <a:pt x="8113" y="12300"/>
                  </a:cubicBezTo>
                  <a:cubicBezTo>
                    <a:pt x="9438" y="10279"/>
                    <a:pt x="10939" y="8359"/>
                    <a:pt x="12614" y="6554"/>
                  </a:cubicBezTo>
                  <a:cubicBezTo>
                    <a:pt x="14347" y="4706"/>
                    <a:pt x="16459" y="3147"/>
                    <a:pt x="18964" y="1891"/>
                  </a:cubicBezTo>
                  <a:cubicBezTo>
                    <a:pt x="21513" y="635"/>
                    <a:pt x="24149" y="0"/>
                    <a:pt x="26873" y="0"/>
                  </a:cubicBezTo>
                  <a:cubicBezTo>
                    <a:pt x="28111" y="0"/>
                    <a:pt x="29320" y="130"/>
                    <a:pt x="30500" y="404"/>
                  </a:cubicBezTo>
                  <a:cubicBezTo>
                    <a:pt x="31723" y="621"/>
                    <a:pt x="33063" y="1083"/>
                    <a:pt x="34520" y="1761"/>
                  </a:cubicBezTo>
                  <a:cubicBezTo>
                    <a:pt x="36020" y="2440"/>
                    <a:pt x="37418" y="3508"/>
                    <a:pt x="38744" y="4995"/>
                  </a:cubicBezTo>
                  <a:cubicBezTo>
                    <a:pt x="40069" y="6482"/>
                    <a:pt x="41132" y="8315"/>
                    <a:pt x="41963" y="10481"/>
                  </a:cubicBezTo>
                  <a:cubicBezTo>
                    <a:pt x="42502" y="9441"/>
                    <a:pt x="43142" y="8431"/>
                    <a:pt x="43871" y="7435"/>
                  </a:cubicBezTo>
                  <a:cubicBezTo>
                    <a:pt x="44643" y="6439"/>
                    <a:pt x="45619" y="5341"/>
                    <a:pt x="46798" y="4129"/>
                  </a:cubicBezTo>
                  <a:cubicBezTo>
                    <a:pt x="48037" y="2858"/>
                    <a:pt x="49493" y="1862"/>
                    <a:pt x="51168" y="1140"/>
                  </a:cubicBezTo>
                  <a:cubicBezTo>
                    <a:pt x="52901" y="375"/>
                    <a:pt x="54722" y="0"/>
                    <a:pt x="56630" y="0"/>
                  </a:cubicBezTo>
                  <a:cubicBezTo>
                    <a:pt x="58494" y="0"/>
                    <a:pt x="60330" y="245"/>
                    <a:pt x="62150" y="736"/>
                  </a:cubicBezTo>
                  <a:cubicBezTo>
                    <a:pt x="63971" y="1184"/>
                    <a:pt x="65661" y="2165"/>
                    <a:pt x="67204" y="3652"/>
                  </a:cubicBezTo>
                  <a:cubicBezTo>
                    <a:pt x="68792" y="5096"/>
                    <a:pt x="69593" y="6915"/>
                    <a:pt x="69593" y="912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="" xmlns:a16="http://schemas.microsoft.com/office/drawing/2014/main" id="{93A2C15F-C15D-6016-E68A-AEA3C9F1F1E4}"/>
                </a:ext>
              </a:extLst>
            </p:cNvPr>
            <p:cNvSpPr/>
            <p:nvPr/>
          </p:nvSpPr>
          <p:spPr>
            <a:xfrm>
              <a:off x="4144531" y="3651519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="" xmlns:a16="http://schemas.microsoft.com/office/drawing/2014/main" id="{BED12A50-C8EF-8BE0-3148-B1E626B274E5}"/>
                </a:ext>
              </a:extLst>
            </p:cNvPr>
            <p:cNvSpPr/>
            <p:nvPr/>
          </p:nvSpPr>
          <p:spPr>
            <a:xfrm>
              <a:off x="4144531" y="3334309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="" xmlns:a16="http://schemas.microsoft.com/office/drawing/2014/main" id="{D3756AE4-E375-215E-AD6F-F6830DFFD190}"/>
                </a:ext>
              </a:extLst>
            </p:cNvPr>
            <p:cNvSpPr/>
            <p:nvPr/>
          </p:nvSpPr>
          <p:spPr>
            <a:xfrm>
              <a:off x="4144531" y="3017103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="" xmlns:a16="http://schemas.microsoft.com/office/drawing/2014/main" id="{2F3BF3DE-6722-7A6D-000C-EC870770FE0B}"/>
                </a:ext>
              </a:extLst>
            </p:cNvPr>
            <p:cNvSpPr/>
            <p:nvPr/>
          </p:nvSpPr>
          <p:spPr>
            <a:xfrm>
              <a:off x="4144531" y="2699897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="" xmlns:a16="http://schemas.microsoft.com/office/drawing/2014/main" id="{089BA1E2-EE05-EBE5-8A2B-E9BF20F3274A}"/>
                </a:ext>
              </a:extLst>
            </p:cNvPr>
            <p:cNvSpPr/>
            <p:nvPr/>
          </p:nvSpPr>
          <p:spPr>
            <a:xfrm>
              <a:off x="4144531" y="2382692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="" xmlns:a16="http://schemas.microsoft.com/office/drawing/2014/main" id="{51AB32F2-53EB-161F-9BFC-6EADC3522FDE}"/>
                </a:ext>
              </a:extLst>
            </p:cNvPr>
            <p:cNvSpPr/>
            <p:nvPr/>
          </p:nvSpPr>
          <p:spPr>
            <a:xfrm>
              <a:off x="4144531" y="2065487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="" xmlns:a16="http://schemas.microsoft.com/office/drawing/2014/main" id="{92D3273B-4710-250E-0668-C60AA498089B}"/>
                </a:ext>
              </a:extLst>
            </p:cNvPr>
            <p:cNvSpPr/>
            <p:nvPr/>
          </p:nvSpPr>
          <p:spPr>
            <a:xfrm>
              <a:off x="414453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="" xmlns:a16="http://schemas.microsoft.com/office/drawing/2014/main" id="{9193B65B-5657-BA24-EA2F-CE5648B45F21}"/>
                </a:ext>
              </a:extLst>
            </p:cNvPr>
            <p:cNvSpPr/>
            <p:nvPr/>
          </p:nvSpPr>
          <p:spPr>
            <a:xfrm>
              <a:off x="4144531" y="365151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="" xmlns:a16="http://schemas.microsoft.com/office/drawing/2014/main" id="{0BFA0A8A-457D-8E1E-0E37-89AB43A98B00}"/>
                </a:ext>
              </a:extLst>
            </p:cNvPr>
            <p:cNvSpPr/>
            <p:nvPr/>
          </p:nvSpPr>
          <p:spPr>
            <a:xfrm>
              <a:off x="4144531" y="333430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="" xmlns:a16="http://schemas.microsoft.com/office/drawing/2014/main" id="{45F41A16-22E5-8074-EE51-D7FFF607DB2C}"/>
                </a:ext>
              </a:extLst>
            </p:cNvPr>
            <p:cNvSpPr/>
            <p:nvPr/>
          </p:nvSpPr>
          <p:spPr>
            <a:xfrm>
              <a:off x="4144531" y="3017103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="" xmlns:a16="http://schemas.microsoft.com/office/drawing/2014/main" id="{AF8DE208-FD03-5A96-E3D9-D1B9FFE12172}"/>
                </a:ext>
              </a:extLst>
            </p:cNvPr>
            <p:cNvSpPr/>
            <p:nvPr/>
          </p:nvSpPr>
          <p:spPr>
            <a:xfrm>
              <a:off x="4144531" y="2699897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="" xmlns:a16="http://schemas.microsoft.com/office/drawing/2014/main" id="{AE7141ED-87B8-5B9C-F68C-45BD56E53827}"/>
                </a:ext>
              </a:extLst>
            </p:cNvPr>
            <p:cNvSpPr/>
            <p:nvPr/>
          </p:nvSpPr>
          <p:spPr>
            <a:xfrm>
              <a:off x="4144531" y="2382692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="" xmlns:a16="http://schemas.microsoft.com/office/drawing/2014/main" id="{9E6E175C-CF17-FC20-DE96-11D06629D037}"/>
                </a:ext>
              </a:extLst>
            </p:cNvPr>
            <p:cNvSpPr/>
            <p:nvPr/>
          </p:nvSpPr>
          <p:spPr>
            <a:xfrm>
              <a:off x="4144531" y="2065487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="" xmlns:a16="http://schemas.microsoft.com/office/drawing/2014/main" id="{5DF95785-B101-00FB-0A56-0F1ECFC61989}"/>
                </a:ext>
              </a:extLst>
            </p:cNvPr>
            <p:cNvSpPr/>
            <p:nvPr/>
          </p:nvSpPr>
          <p:spPr>
            <a:xfrm>
              <a:off x="3936447" y="3652659"/>
              <a:ext cx="75642" cy="9932"/>
            </a:xfrm>
            <a:custGeom>
              <a:avLst/>
              <a:gdLst>
                <a:gd name="connsiteX0" fmla="*/ 0 w 75642"/>
                <a:gd name="connsiteY0" fmla="*/ 0 h 9932"/>
                <a:gd name="connsiteX1" fmla="*/ 75642 w 75642"/>
                <a:gd name="connsiteY1" fmla="*/ 0 h 9932"/>
                <a:gd name="connsiteX2" fmla="*/ 75642 w 75642"/>
                <a:gd name="connsiteY2" fmla="*/ 9932 h 9932"/>
                <a:gd name="connsiteX3" fmla="*/ 0 w 75642"/>
                <a:gd name="connsiteY3" fmla="*/ 9932 h 9932"/>
                <a:gd name="connsiteX4" fmla="*/ 0 w 75642"/>
                <a:gd name="connsiteY4" fmla="*/ 0 h 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32">
                  <a:moveTo>
                    <a:pt x="0" y="0"/>
                  </a:moveTo>
                  <a:lnTo>
                    <a:pt x="75642" y="0"/>
                  </a:lnTo>
                  <a:lnTo>
                    <a:pt x="75642" y="9932"/>
                  </a:lnTo>
                  <a:lnTo>
                    <a:pt x="0" y="9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="" xmlns:a16="http://schemas.microsoft.com/office/drawing/2014/main" id="{48A71D98-F78A-F598-485F-EB8AB1DDED2D}"/>
                </a:ext>
              </a:extLst>
            </p:cNvPr>
            <p:cNvSpPr/>
            <p:nvPr/>
          </p:nvSpPr>
          <p:spPr>
            <a:xfrm>
              <a:off x="4034097" y="3606275"/>
              <a:ext cx="57999" cy="90587"/>
            </a:xfrm>
            <a:custGeom>
              <a:avLst/>
              <a:gdLst>
                <a:gd name="connsiteX0" fmla="*/ 39826 w 57999"/>
                <a:gd name="connsiteY0" fmla="*/ 41822 h 90587"/>
                <a:gd name="connsiteX1" fmla="*/ 53160 w 57999"/>
                <a:gd name="connsiteY1" fmla="*/ 49358 h 90587"/>
                <a:gd name="connsiteX2" fmla="*/ 57999 w 57999"/>
                <a:gd name="connsiteY2" fmla="*/ 63520 h 90587"/>
                <a:gd name="connsiteX3" fmla="*/ 49031 w 57999"/>
                <a:gd name="connsiteY3" fmla="*/ 83514 h 90587"/>
                <a:gd name="connsiteX4" fmla="*/ 23542 w 57999"/>
                <a:gd name="connsiteY4" fmla="*/ 90588 h 90587"/>
                <a:gd name="connsiteX5" fmla="*/ 12095 w 57999"/>
                <a:gd name="connsiteY5" fmla="*/ 89476 h 90587"/>
                <a:gd name="connsiteX6" fmla="*/ 0 w 57999"/>
                <a:gd name="connsiteY6" fmla="*/ 86257 h 90587"/>
                <a:gd name="connsiteX7" fmla="*/ 0 w 57999"/>
                <a:gd name="connsiteY7" fmla="*/ 74852 h 90587"/>
                <a:gd name="connsiteX8" fmla="*/ 10856 w 57999"/>
                <a:gd name="connsiteY8" fmla="*/ 79183 h 90587"/>
                <a:gd name="connsiteX9" fmla="*/ 23188 w 57999"/>
                <a:gd name="connsiteY9" fmla="*/ 80656 h 90587"/>
                <a:gd name="connsiteX10" fmla="*/ 40240 w 57999"/>
                <a:gd name="connsiteY10" fmla="*/ 76267 h 90587"/>
                <a:gd name="connsiteX11" fmla="*/ 46140 w 57999"/>
                <a:gd name="connsiteY11" fmla="*/ 63520 h 90587"/>
                <a:gd name="connsiteX12" fmla="*/ 40652 w 57999"/>
                <a:gd name="connsiteY12" fmla="*/ 51466 h 90587"/>
                <a:gd name="connsiteX13" fmla="*/ 25489 w 57999"/>
                <a:gd name="connsiteY13" fmla="*/ 47077 h 90587"/>
                <a:gd name="connsiteX14" fmla="*/ 15222 w 57999"/>
                <a:gd name="connsiteY14" fmla="*/ 47077 h 90587"/>
                <a:gd name="connsiteX15" fmla="*/ 15222 w 57999"/>
                <a:gd name="connsiteY15" fmla="*/ 37376 h 90587"/>
                <a:gd name="connsiteX16" fmla="*/ 25961 w 57999"/>
                <a:gd name="connsiteY16" fmla="*/ 37376 h 90587"/>
                <a:gd name="connsiteX17" fmla="*/ 39414 w 57999"/>
                <a:gd name="connsiteY17" fmla="*/ 33925 h 90587"/>
                <a:gd name="connsiteX18" fmla="*/ 44075 w 57999"/>
                <a:gd name="connsiteY18" fmla="*/ 23863 h 90587"/>
                <a:gd name="connsiteX19" fmla="*/ 39236 w 57999"/>
                <a:gd name="connsiteY19" fmla="*/ 13570 h 90587"/>
                <a:gd name="connsiteX20" fmla="*/ 25489 w 57999"/>
                <a:gd name="connsiteY20" fmla="*/ 9947 h 90587"/>
                <a:gd name="connsiteX21" fmla="*/ 14986 w 57999"/>
                <a:gd name="connsiteY21" fmla="*/ 11000 h 90587"/>
                <a:gd name="connsiteX22" fmla="*/ 2655 w 57999"/>
                <a:gd name="connsiteY22" fmla="*/ 14278 h 90587"/>
                <a:gd name="connsiteX23" fmla="*/ 2655 w 57999"/>
                <a:gd name="connsiteY23" fmla="*/ 3753 h 90587"/>
                <a:gd name="connsiteX24" fmla="*/ 15340 w 57999"/>
                <a:gd name="connsiteY24" fmla="*/ 938 h 90587"/>
                <a:gd name="connsiteX25" fmla="*/ 26551 w 57999"/>
                <a:gd name="connsiteY25" fmla="*/ 0 h 90587"/>
                <a:gd name="connsiteX26" fmla="*/ 48028 w 57999"/>
                <a:gd name="connsiteY26" fmla="*/ 6150 h 90587"/>
                <a:gd name="connsiteX27" fmla="*/ 55934 w 57999"/>
                <a:gd name="connsiteY27" fmla="*/ 22636 h 90587"/>
                <a:gd name="connsiteX28" fmla="*/ 51745 w 57999"/>
                <a:gd name="connsiteY28" fmla="*/ 34922 h 90587"/>
                <a:gd name="connsiteX29" fmla="*/ 39826 w 57999"/>
                <a:gd name="connsiteY29" fmla="*/ 41822 h 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999" h="90587">
                  <a:moveTo>
                    <a:pt x="39826" y="41822"/>
                  </a:moveTo>
                  <a:cubicBezTo>
                    <a:pt x="45530" y="43020"/>
                    <a:pt x="49975" y="45532"/>
                    <a:pt x="53160" y="49358"/>
                  </a:cubicBezTo>
                  <a:cubicBezTo>
                    <a:pt x="56387" y="53183"/>
                    <a:pt x="57999" y="57904"/>
                    <a:pt x="57999" y="63520"/>
                  </a:cubicBezTo>
                  <a:cubicBezTo>
                    <a:pt x="57999" y="72138"/>
                    <a:pt x="55010" y="78793"/>
                    <a:pt x="49031" y="83514"/>
                  </a:cubicBezTo>
                  <a:cubicBezTo>
                    <a:pt x="43052" y="88235"/>
                    <a:pt x="34555" y="90588"/>
                    <a:pt x="23542" y="90588"/>
                  </a:cubicBezTo>
                  <a:cubicBezTo>
                    <a:pt x="19844" y="90588"/>
                    <a:pt x="16029" y="90213"/>
                    <a:pt x="12095" y="89476"/>
                  </a:cubicBezTo>
                  <a:cubicBezTo>
                    <a:pt x="8202" y="88769"/>
                    <a:pt x="4170" y="87701"/>
                    <a:pt x="0" y="86257"/>
                  </a:cubicBezTo>
                  <a:lnTo>
                    <a:pt x="0" y="74852"/>
                  </a:lnTo>
                  <a:cubicBezTo>
                    <a:pt x="3303" y="76772"/>
                    <a:pt x="6921" y="78216"/>
                    <a:pt x="10856" y="79183"/>
                  </a:cubicBezTo>
                  <a:cubicBezTo>
                    <a:pt x="14790" y="80165"/>
                    <a:pt x="18900" y="80656"/>
                    <a:pt x="23188" y="80656"/>
                  </a:cubicBezTo>
                  <a:cubicBezTo>
                    <a:pt x="30661" y="80656"/>
                    <a:pt x="36345" y="79198"/>
                    <a:pt x="40240" y="76267"/>
                  </a:cubicBezTo>
                  <a:cubicBezTo>
                    <a:pt x="44174" y="73337"/>
                    <a:pt x="46140" y="69092"/>
                    <a:pt x="46140" y="63520"/>
                  </a:cubicBezTo>
                  <a:cubicBezTo>
                    <a:pt x="46140" y="58366"/>
                    <a:pt x="44311" y="54353"/>
                    <a:pt x="40652" y="51466"/>
                  </a:cubicBezTo>
                  <a:cubicBezTo>
                    <a:pt x="37034" y="48535"/>
                    <a:pt x="31980" y="47077"/>
                    <a:pt x="25489" y="47077"/>
                  </a:cubicBezTo>
                  <a:lnTo>
                    <a:pt x="15222" y="47077"/>
                  </a:lnTo>
                  <a:lnTo>
                    <a:pt x="15222" y="37376"/>
                  </a:lnTo>
                  <a:lnTo>
                    <a:pt x="25961" y="37376"/>
                  </a:lnTo>
                  <a:cubicBezTo>
                    <a:pt x="31821" y="37376"/>
                    <a:pt x="36305" y="36221"/>
                    <a:pt x="39414" y="33925"/>
                  </a:cubicBezTo>
                  <a:cubicBezTo>
                    <a:pt x="42521" y="31587"/>
                    <a:pt x="44075" y="28238"/>
                    <a:pt x="44075" y="23863"/>
                  </a:cubicBezTo>
                  <a:cubicBezTo>
                    <a:pt x="44075" y="19374"/>
                    <a:pt x="42462" y="15952"/>
                    <a:pt x="39236" y="13570"/>
                  </a:cubicBezTo>
                  <a:cubicBezTo>
                    <a:pt x="36051" y="11159"/>
                    <a:pt x="31468" y="9947"/>
                    <a:pt x="25489" y="9947"/>
                  </a:cubicBezTo>
                  <a:cubicBezTo>
                    <a:pt x="22224" y="9947"/>
                    <a:pt x="18722" y="10293"/>
                    <a:pt x="14986" y="11000"/>
                  </a:cubicBezTo>
                  <a:cubicBezTo>
                    <a:pt x="11250" y="11708"/>
                    <a:pt x="7140" y="12791"/>
                    <a:pt x="2655" y="14278"/>
                  </a:cubicBezTo>
                  <a:lnTo>
                    <a:pt x="2655" y="3753"/>
                  </a:lnTo>
                  <a:cubicBezTo>
                    <a:pt x="7178" y="2497"/>
                    <a:pt x="11406" y="1559"/>
                    <a:pt x="15340" y="938"/>
                  </a:cubicBezTo>
                  <a:cubicBezTo>
                    <a:pt x="19312" y="318"/>
                    <a:pt x="23050" y="0"/>
                    <a:pt x="26551" y="0"/>
                  </a:cubicBezTo>
                  <a:cubicBezTo>
                    <a:pt x="35598" y="0"/>
                    <a:pt x="42756" y="2050"/>
                    <a:pt x="48028" y="6150"/>
                  </a:cubicBezTo>
                  <a:cubicBezTo>
                    <a:pt x="53299" y="10207"/>
                    <a:pt x="55934" y="15692"/>
                    <a:pt x="55934" y="22636"/>
                  </a:cubicBezTo>
                  <a:cubicBezTo>
                    <a:pt x="55934" y="27472"/>
                    <a:pt x="54537" y="31558"/>
                    <a:pt x="51745" y="34922"/>
                  </a:cubicBezTo>
                  <a:cubicBezTo>
                    <a:pt x="48953" y="38227"/>
                    <a:pt x="44979" y="40537"/>
                    <a:pt x="39826" y="4182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="" xmlns:a16="http://schemas.microsoft.com/office/drawing/2014/main" id="{E4B7771F-CFE1-D8AE-F975-697ABBF3E529}"/>
                </a:ext>
              </a:extLst>
            </p:cNvPr>
            <p:cNvSpPr/>
            <p:nvPr/>
          </p:nvSpPr>
          <p:spPr>
            <a:xfrm>
              <a:off x="3938866" y="3335450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="" xmlns:a16="http://schemas.microsoft.com/office/drawing/2014/main" id="{49B8B5F2-20E0-C326-7A64-E90D943D007E}"/>
                </a:ext>
              </a:extLst>
            </p:cNvPr>
            <p:cNvSpPr/>
            <p:nvPr/>
          </p:nvSpPr>
          <p:spPr>
            <a:xfrm>
              <a:off x="4036161" y="3289074"/>
              <a:ext cx="55935" cy="88890"/>
            </a:xfrm>
            <a:custGeom>
              <a:avLst/>
              <a:gdLst>
                <a:gd name="connsiteX0" fmla="*/ 14338 w 55935"/>
                <a:gd name="connsiteY0" fmla="*/ 78944 h 88890"/>
                <a:gd name="connsiteX1" fmla="*/ 55935 w 55935"/>
                <a:gd name="connsiteY1" fmla="*/ 78944 h 88890"/>
                <a:gd name="connsiteX2" fmla="*/ 55935 w 55935"/>
                <a:gd name="connsiteY2" fmla="*/ 88890 h 88890"/>
                <a:gd name="connsiteX3" fmla="*/ 0 w 55935"/>
                <a:gd name="connsiteY3" fmla="*/ 88890 h 88890"/>
                <a:gd name="connsiteX4" fmla="*/ 0 w 55935"/>
                <a:gd name="connsiteY4" fmla="*/ 78944 h 88890"/>
                <a:gd name="connsiteX5" fmla="*/ 18469 w 55935"/>
                <a:gd name="connsiteY5" fmla="*/ 60292 h 88890"/>
                <a:gd name="connsiteX6" fmla="*/ 33219 w 55935"/>
                <a:gd name="connsiteY6" fmla="*/ 45148 h 88890"/>
                <a:gd name="connsiteX7" fmla="*/ 41185 w 55935"/>
                <a:gd name="connsiteY7" fmla="*/ 34393 h 88890"/>
                <a:gd name="connsiteX8" fmla="*/ 43486 w 55935"/>
                <a:gd name="connsiteY8" fmla="*/ 25674 h 88890"/>
                <a:gd name="connsiteX9" fmla="*/ 38530 w 55935"/>
                <a:gd name="connsiteY9" fmla="*/ 14328 h 88890"/>
                <a:gd name="connsiteX10" fmla="*/ 25725 w 55935"/>
                <a:gd name="connsiteY10" fmla="*/ 9941 h 88890"/>
                <a:gd name="connsiteX11" fmla="*/ 13866 w 55935"/>
                <a:gd name="connsiteY11" fmla="*/ 11871 h 88890"/>
                <a:gd name="connsiteX12" fmla="*/ 591 w 55935"/>
                <a:gd name="connsiteY12" fmla="*/ 17719 h 88890"/>
                <a:gd name="connsiteX13" fmla="*/ 591 w 55935"/>
                <a:gd name="connsiteY13" fmla="*/ 5789 h 88890"/>
                <a:gd name="connsiteX14" fmla="*/ 14044 w 55935"/>
                <a:gd name="connsiteY14" fmla="*/ 1462 h 88890"/>
                <a:gd name="connsiteX15" fmla="*/ 25489 w 55935"/>
                <a:gd name="connsiteY15" fmla="*/ 0 h 88890"/>
                <a:gd name="connsiteX16" fmla="*/ 47321 w 55935"/>
                <a:gd name="connsiteY16" fmla="*/ 6784 h 88890"/>
                <a:gd name="connsiteX17" fmla="*/ 55463 w 55935"/>
                <a:gd name="connsiteY17" fmla="*/ 24908 h 88890"/>
                <a:gd name="connsiteX18" fmla="*/ 53398 w 55935"/>
                <a:gd name="connsiteY18" fmla="*/ 35144 h 88890"/>
                <a:gd name="connsiteX19" fmla="*/ 46022 w 55935"/>
                <a:gd name="connsiteY19" fmla="*/ 46491 h 88890"/>
                <a:gd name="connsiteX20" fmla="*/ 36642 w 55935"/>
                <a:gd name="connsiteY20" fmla="*/ 56322 h 88890"/>
                <a:gd name="connsiteX21" fmla="*/ 14338 w 55935"/>
                <a:gd name="connsiteY21" fmla="*/ 78944 h 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90">
                  <a:moveTo>
                    <a:pt x="14338" y="78944"/>
                  </a:moveTo>
                  <a:lnTo>
                    <a:pt x="55935" y="78944"/>
                  </a:lnTo>
                  <a:lnTo>
                    <a:pt x="55935" y="88890"/>
                  </a:lnTo>
                  <a:lnTo>
                    <a:pt x="0" y="88890"/>
                  </a:lnTo>
                  <a:lnTo>
                    <a:pt x="0" y="78944"/>
                  </a:lnTo>
                  <a:cubicBezTo>
                    <a:pt x="4524" y="74310"/>
                    <a:pt x="10681" y="68088"/>
                    <a:pt x="18469" y="60292"/>
                  </a:cubicBezTo>
                  <a:cubicBezTo>
                    <a:pt x="26296" y="52453"/>
                    <a:pt x="31213" y="47415"/>
                    <a:pt x="33219" y="45148"/>
                  </a:cubicBezTo>
                  <a:cubicBezTo>
                    <a:pt x="37034" y="40890"/>
                    <a:pt x="39689" y="37309"/>
                    <a:pt x="41185" y="34393"/>
                  </a:cubicBezTo>
                  <a:cubicBezTo>
                    <a:pt x="42719" y="31434"/>
                    <a:pt x="43486" y="28518"/>
                    <a:pt x="43486" y="25674"/>
                  </a:cubicBezTo>
                  <a:cubicBezTo>
                    <a:pt x="43486" y="21034"/>
                    <a:pt x="41834" y="17251"/>
                    <a:pt x="38530" y="14328"/>
                  </a:cubicBezTo>
                  <a:cubicBezTo>
                    <a:pt x="35266" y="11403"/>
                    <a:pt x="30996" y="9941"/>
                    <a:pt x="25725" y="9941"/>
                  </a:cubicBezTo>
                  <a:cubicBezTo>
                    <a:pt x="21989" y="9941"/>
                    <a:pt x="18036" y="10585"/>
                    <a:pt x="13866" y="11871"/>
                  </a:cubicBezTo>
                  <a:cubicBezTo>
                    <a:pt x="9737" y="13157"/>
                    <a:pt x="5312" y="15108"/>
                    <a:pt x="591" y="17719"/>
                  </a:cubicBezTo>
                  <a:lnTo>
                    <a:pt x="591" y="5789"/>
                  </a:lnTo>
                  <a:cubicBezTo>
                    <a:pt x="5391" y="3879"/>
                    <a:pt x="9874" y="2437"/>
                    <a:pt x="14044" y="1462"/>
                  </a:cubicBezTo>
                  <a:cubicBezTo>
                    <a:pt x="18214" y="488"/>
                    <a:pt x="22029" y="0"/>
                    <a:pt x="25489" y="0"/>
                  </a:cubicBezTo>
                  <a:cubicBezTo>
                    <a:pt x="34614" y="0"/>
                    <a:pt x="41893" y="2261"/>
                    <a:pt x="47321" y="6784"/>
                  </a:cubicBezTo>
                  <a:cubicBezTo>
                    <a:pt x="52750" y="11307"/>
                    <a:pt x="55463" y="17348"/>
                    <a:pt x="55463" y="24908"/>
                  </a:cubicBezTo>
                  <a:cubicBezTo>
                    <a:pt x="55463" y="28503"/>
                    <a:pt x="54774" y="31910"/>
                    <a:pt x="53398" y="35144"/>
                  </a:cubicBezTo>
                  <a:cubicBezTo>
                    <a:pt x="52061" y="38334"/>
                    <a:pt x="49602" y="42117"/>
                    <a:pt x="46022" y="46491"/>
                  </a:cubicBezTo>
                  <a:cubicBezTo>
                    <a:pt x="45039" y="47631"/>
                    <a:pt x="41913" y="50908"/>
                    <a:pt x="36642" y="56322"/>
                  </a:cubicBezTo>
                  <a:cubicBezTo>
                    <a:pt x="31371" y="61707"/>
                    <a:pt x="23935" y="69242"/>
                    <a:pt x="14338" y="7894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="" xmlns:a16="http://schemas.microsoft.com/office/drawing/2014/main" id="{BA49D59D-3784-16F0-A4F5-BBCD32B3E07B}"/>
                </a:ext>
              </a:extLst>
            </p:cNvPr>
            <p:cNvSpPr/>
            <p:nvPr/>
          </p:nvSpPr>
          <p:spPr>
            <a:xfrm>
              <a:off x="3937922" y="3018243"/>
              <a:ext cx="75640" cy="9942"/>
            </a:xfrm>
            <a:custGeom>
              <a:avLst/>
              <a:gdLst>
                <a:gd name="connsiteX0" fmla="*/ 0 w 75640"/>
                <a:gd name="connsiteY0" fmla="*/ 0 h 9942"/>
                <a:gd name="connsiteX1" fmla="*/ 75641 w 75640"/>
                <a:gd name="connsiteY1" fmla="*/ 0 h 9942"/>
                <a:gd name="connsiteX2" fmla="*/ 75641 w 75640"/>
                <a:gd name="connsiteY2" fmla="*/ 9942 h 9942"/>
                <a:gd name="connsiteX3" fmla="*/ 0 w 75640"/>
                <a:gd name="connsiteY3" fmla="*/ 9942 h 9942"/>
                <a:gd name="connsiteX4" fmla="*/ 0 w 75640"/>
                <a:gd name="connsiteY4" fmla="*/ 0 h 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0" h="9942">
                  <a:moveTo>
                    <a:pt x="0" y="0"/>
                  </a:moveTo>
                  <a:lnTo>
                    <a:pt x="75641" y="0"/>
                  </a:lnTo>
                  <a:lnTo>
                    <a:pt x="75641" y="9942"/>
                  </a:lnTo>
                  <a:lnTo>
                    <a:pt x="0" y="9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="" xmlns:a16="http://schemas.microsoft.com/office/drawing/2014/main" id="{FD056E8E-5199-D136-6BE6-277238DE4961}"/>
                </a:ext>
              </a:extLst>
            </p:cNvPr>
            <p:cNvSpPr/>
            <p:nvPr/>
          </p:nvSpPr>
          <p:spPr>
            <a:xfrm>
              <a:off x="4039642" y="2973447"/>
              <a:ext cx="52454" cy="87310"/>
            </a:xfrm>
            <a:custGeom>
              <a:avLst/>
              <a:gdLst>
                <a:gd name="connsiteX0" fmla="*/ 1711 w 52454"/>
                <a:gd name="connsiteY0" fmla="*/ 77370 h 87310"/>
                <a:gd name="connsiteX1" fmla="*/ 21182 w 52454"/>
                <a:gd name="connsiteY1" fmla="*/ 77370 h 87310"/>
                <a:gd name="connsiteX2" fmla="*/ 21182 w 52454"/>
                <a:gd name="connsiteY2" fmla="*/ 10761 h 87310"/>
                <a:gd name="connsiteX3" fmla="*/ 0 w 52454"/>
                <a:gd name="connsiteY3" fmla="*/ 14972 h 87310"/>
                <a:gd name="connsiteX4" fmla="*/ 0 w 52454"/>
                <a:gd name="connsiteY4" fmla="*/ 4211 h 87310"/>
                <a:gd name="connsiteX5" fmla="*/ 21064 w 52454"/>
                <a:gd name="connsiteY5" fmla="*/ 0 h 87310"/>
                <a:gd name="connsiteX6" fmla="*/ 32983 w 52454"/>
                <a:gd name="connsiteY6" fmla="*/ 0 h 87310"/>
                <a:gd name="connsiteX7" fmla="*/ 32983 w 52454"/>
                <a:gd name="connsiteY7" fmla="*/ 77370 h 87310"/>
                <a:gd name="connsiteX8" fmla="*/ 52454 w 52454"/>
                <a:gd name="connsiteY8" fmla="*/ 77370 h 87310"/>
                <a:gd name="connsiteX9" fmla="*/ 52454 w 52454"/>
                <a:gd name="connsiteY9" fmla="*/ 87311 h 87310"/>
                <a:gd name="connsiteX10" fmla="*/ 1711 w 52454"/>
                <a:gd name="connsiteY10" fmla="*/ 87311 h 87310"/>
                <a:gd name="connsiteX11" fmla="*/ 1711 w 52454"/>
                <a:gd name="connsiteY11" fmla="*/ 7737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4" h="87310">
                  <a:moveTo>
                    <a:pt x="1711" y="77370"/>
                  </a:moveTo>
                  <a:lnTo>
                    <a:pt x="21182" y="77370"/>
                  </a:lnTo>
                  <a:lnTo>
                    <a:pt x="21182" y="10761"/>
                  </a:lnTo>
                  <a:lnTo>
                    <a:pt x="0" y="14972"/>
                  </a:lnTo>
                  <a:lnTo>
                    <a:pt x="0" y="4211"/>
                  </a:lnTo>
                  <a:lnTo>
                    <a:pt x="21064" y="0"/>
                  </a:lnTo>
                  <a:lnTo>
                    <a:pt x="32983" y="0"/>
                  </a:lnTo>
                  <a:lnTo>
                    <a:pt x="32983" y="77370"/>
                  </a:lnTo>
                  <a:lnTo>
                    <a:pt x="52454" y="77370"/>
                  </a:lnTo>
                  <a:lnTo>
                    <a:pt x="52454" y="87311"/>
                  </a:lnTo>
                  <a:lnTo>
                    <a:pt x="1711" y="87311"/>
                  </a:lnTo>
                  <a:lnTo>
                    <a:pt x="1711" y="7737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="" xmlns:a16="http://schemas.microsoft.com/office/drawing/2014/main" id="{7AE49539-0350-4FAC-D50A-E2CE16DA9849}"/>
                </a:ext>
              </a:extLst>
            </p:cNvPr>
            <p:cNvSpPr/>
            <p:nvPr/>
          </p:nvSpPr>
          <p:spPr>
            <a:xfrm>
              <a:off x="4031206" y="2654663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3 h 90586"/>
                <a:gd name="connsiteX4" fmla="*/ 30444 w 60890"/>
                <a:gd name="connsiteY4" fmla="*/ 81229 h 90586"/>
                <a:gd name="connsiteX5" fmla="*/ 44311 w 60890"/>
                <a:gd name="connsiteY5" fmla="*/ 72283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3 w 60890"/>
                <a:gd name="connsiteY10" fmla="*/ 11638 h 90586"/>
                <a:gd name="connsiteX11" fmla="*/ 60890 w 60890"/>
                <a:gd name="connsiteY11" fmla="*/ 45323 h 90586"/>
                <a:gd name="connsiteX12" fmla="*/ 53043 w 60890"/>
                <a:gd name="connsiteY12" fmla="*/ 79007 h 90586"/>
                <a:gd name="connsiteX13" fmla="*/ 30444 w 60890"/>
                <a:gd name="connsiteY13" fmla="*/ 90586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8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9"/>
                    <a:pt x="16580" y="72283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3"/>
                  </a:cubicBezTo>
                  <a:cubicBezTo>
                    <a:pt x="47417" y="66279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3" y="11638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3" y="79007"/>
                  </a:cubicBezTo>
                  <a:cubicBezTo>
                    <a:pt x="47850" y="86726"/>
                    <a:pt x="40318" y="90586"/>
                    <a:pt x="30444" y="90586"/>
                  </a:cubicBezTo>
                  <a:cubicBezTo>
                    <a:pt x="20572" y="90586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8"/>
                    <a:pt x="7788" y="11638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="" xmlns:a16="http://schemas.microsoft.com/office/drawing/2014/main" id="{71D340BC-8C53-1100-8AD6-954F81C800B9}"/>
                </a:ext>
              </a:extLst>
            </p:cNvPr>
            <p:cNvSpPr/>
            <p:nvPr/>
          </p:nvSpPr>
          <p:spPr>
            <a:xfrm>
              <a:off x="4039642" y="2339037"/>
              <a:ext cx="52454" cy="87310"/>
            </a:xfrm>
            <a:custGeom>
              <a:avLst/>
              <a:gdLst>
                <a:gd name="connsiteX0" fmla="*/ 1711 w 52454"/>
                <a:gd name="connsiteY0" fmla="*/ 77369 h 87310"/>
                <a:gd name="connsiteX1" fmla="*/ 21182 w 52454"/>
                <a:gd name="connsiteY1" fmla="*/ 77369 h 87310"/>
                <a:gd name="connsiteX2" fmla="*/ 21182 w 52454"/>
                <a:gd name="connsiteY2" fmla="*/ 10761 h 87310"/>
                <a:gd name="connsiteX3" fmla="*/ 0 w 52454"/>
                <a:gd name="connsiteY3" fmla="*/ 14970 h 87310"/>
                <a:gd name="connsiteX4" fmla="*/ 0 w 52454"/>
                <a:gd name="connsiteY4" fmla="*/ 4211 h 87310"/>
                <a:gd name="connsiteX5" fmla="*/ 21064 w 52454"/>
                <a:gd name="connsiteY5" fmla="*/ 0 h 87310"/>
                <a:gd name="connsiteX6" fmla="*/ 32983 w 52454"/>
                <a:gd name="connsiteY6" fmla="*/ 0 h 87310"/>
                <a:gd name="connsiteX7" fmla="*/ 32983 w 52454"/>
                <a:gd name="connsiteY7" fmla="*/ 77369 h 87310"/>
                <a:gd name="connsiteX8" fmla="*/ 52454 w 52454"/>
                <a:gd name="connsiteY8" fmla="*/ 77369 h 87310"/>
                <a:gd name="connsiteX9" fmla="*/ 52454 w 52454"/>
                <a:gd name="connsiteY9" fmla="*/ 87311 h 87310"/>
                <a:gd name="connsiteX10" fmla="*/ 1711 w 52454"/>
                <a:gd name="connsiteY10" fmla="*/ 87311 h 87310"/>
                <a:gd name="connsiteX11" fmla="*/ 1711 w 52454"/>
                <a:gd name="connsiteY11" fmla="*/ 77369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4" h="87310">
                  <a:moveTo>
                    <a:pt x="1711" y="77369"/>
                  </a:moveTo>
                  <a:lnTo>
                    <a:pt x="21182" y="77369"/>
                  </a:lnTo>
                  <a:lnTo>
                    <a:pt x="21182" y="10761"/>
                  </a:lnTo>
                  <a:lnTo>
                    <a:pt x="0" y="14970"/>
                  </a:lnTo>
                  <a:lnTo>
                    <a:pt x="0" y="4211"/>
                  </a:lnTo>
                  <a:lnTo>
                    <a:pt x="21064" y="0"/>
                  </a:lnTo>
                  <a:lnTo>
                    <a:pt x="32983" y="0"/>
                  </a:lnTo>
                  <a:lnTo>
                    <a:pt x="32983" y="77369"/>
                  </a:lnTo>
                  <a:lnTo>
                    <a:pt x="52454" y="77369"/>
                  </a:lnTo>
                  <a:lnTo>
                    <a:pt x="52454" y="87311"/>
                  </a:lnTo>
                  <a:lnTo>
                    <a:pt x="1711" y="87311"/>
                  </a:lnTo>
                  <a:lnTo>
                    <a:pt x="1711" y="7736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="" xmlns:a16="http://schemas.microsoft.com/office/drawing/2014/main" id="{7553BC8E-B036-283C-E711-5D9EFA01751D}"/>
                </a:ext>
              </a:extLst>
            </p:cNvPr>
            <p:cNvSpPr/>
            <p:nvPr/>
          </p:nvSpPr>
          <p:spPr>
            <a:xfrm>
              <a:off x="4036161" y="2020252"/>
              <a:ext cx="55935" cy="88890"/>
            </a:xfrm>
            <a:custGeom>
              <a:avLst/>
              <a:gdLst>
                <a:gd name="connsiteX0" fmla="*/ 14338 w 55935"/>
                <a:gd name="connsiteY0" fmla="*/ 78948 h 88890"/>
                <a:gd name="connsiteX1" fmla="*/ 55935 w 55935"/>
                <a:gd name="connsiteY1" fmla="*/ 78948 h 88890"/>
                <a:gd name="connsiteX2" fmla="*/ 55935 w 55935"/>
                <a:gd name="connsiteY2" fmla="*/ 88890 h 88890"/>
                <a:gd name="connsiteX3" fmla="*/ 0 w 55935"/>
                <a:gd name="connsiteY3" fmla="*/ 88890 h 88890"/>
                <a:gd name="connsiteX4" fmla="*/ 0 w 55935"/>
                <a:gd name="connsiteY4" fmla="*/ 78948 h 88890"/>
                <a:gd name="connsiteX5" fmla="*/ 18469 w 55935"/>
                <a:gd name="connsiteY5" fmla="*/ 60293 h 88890"/>
                <a:gd name="connsiteX6" fmla="*/ 33219 w 55935"/>
                <a:gd name="connsiteY6" fmla="*/ 45147 h 88890"/>
                <a:gd name="connsiteX7" fmla="*/ 41185 w 55935"/>
                <a:gd name="connsiteY7" fmla="*/ 34386 h 88890"/>
                <a:gd name="connsiteX8" fmla="*/ 43486 w 55935"/>
                <a:gd name="connsiteY8" fmla="*/ 25672 h 88890"/>
                <a:gd name="connsiteX9" fmla="*/ 38530 w 55935"/>
                <a:gd name="connsiteY9" fmla="*/ 14328 h 88890"/>
                <a:gd name="connsiteX10" fmla="*/ 25725 w 55935"/>
                <a:gd name="connsiteY10" fmla="*/ 9941 h 88890"/>
                <a:gd name="connsiteX11" fmla="*/ 13866 w 55935"/>
                <a:gd name="connsiteY11" fmla="*/ 11871 h 88890"/>
                <a:gd name="connsiteX12" fmla="*/ 591 w 55935"/>
                <a:gd name="connsiteY12" fmla="*/ 17719 h 88890"/>
                <a:gd name="connsiteX13" fmla="*/ 591 w 55935"/>
                <a:gd name="connsiteY13" fmla="*/ 5789 h 88890"/>
                <a:gd name="connsiteX14" fmla="*/ 14044 w 55935"/>
                <a:gd name="connsiteY14" fmla="*/ 1462 h 88890"/>
                <a:gd name="connsiteX15" fmla="*/ 25489 w 55935"/>
                <a:gd name="connsiteY15" fmla="*/ 0 h 88890"/>
                <a:gd name="connsiteX16" fmla="*/ 47321 w 55935"/>
                <a:gd name="connsiteY16" fmla="*/ 6784 h 88890"/>
                <a:gd name="connsiteX17" fmla="*/ 55463 w 55935"/>
                <a:gd name="connsiteY17" fmla="*/ 24913 h 88890"/>
                <a:gd name="connsiteX18" fmla="*/ 53398 w 55935"/>
                <a:gd name="connsiteY18" fmla="*/ 35147 h 88890"/>
                <a:gd name="connsiteX19" fmla="*/ 46022 w 55935"/>
                <a:gd name="connsiteY19" fmla="*/ 46492 h 88890"/>
                <a:gd name="connsiteX20" fmla="*/ 36642 w 55935"/>
                <a:gd name="connsiteY20" fmla="*/ 56316 h 88890"/>
                <a:gd name="connsiteX21" fmla="*/ 14338 w 55935"/>
                <a:gd name="connsiteY21" fmla="*/ 78948 h 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90">
                  <a:moveTo>
                    <a:pt x="14338" y="78948"/>
                  </a:moveTo>
                  <a:lnTo>
                    <a:pt x="55935" y="78948"/>
                  </a:lnTo>
                  <a:lnTo>
                    <a:pt x="55935" y="88890"/>
                  </a:lnTo>
                  <a:lnTo>
                    <a:pt x="0" y="88890"/>
                  </a:lnTo>
                  <a:lnTo>
                    <a:pt x="0" y="78948"/>
                  </a:lnTo>
                  <a:cubicBezTo>
                    <a:pt x="4524" y="74310"/>
                    <a:pt x="10681" y="68090"/>
                    <a:pt x="18469" y="60293"/>
                  </a:cubicBezTo>
                  <a:cubicBezTo>
                    <a:pt x="26296" y="52456"/>
                    <a:pt x="31213" y="47407"/>
                    <a:pt x="33219" y="45147"/>
                  </a:cubicBezTo>
                  <a:cubicBezTo>
                    <a:pt x="37034" y="40897"/>
                    <a:pt x="39689" y="37309"/>
                    <a:pt x="41185" y="34386"/>
                  </a:cubicBezTo>
                  <a:cubicBezTo>
                    <a:pt x="42719" y="31424"/>
                    <a:pt x="43486" y="28519"/>
                    <a:pt x="43486" y="25672"/>
                  </a:cubicBezTo>
                  <a:cubicBezTo>
                    <a:pt x="43486" y="21034"/>
                    <a:pt x="41834" y="17251"/>
                    <a:pt x="38530" y="14328"/>
                  </a:cubicBezTo>
                  <a:cubicBezTo>
                    <a:pt x="35266" y="11403"/>
                    <a:pt x="30996" y="9941"/>
                    <a:pt x="25725" y="9941"/>
                  </a:cubicBezTo>
                  <a:cubicBezTo>
                    <a:pt x="21989" y="9941"/>
                    <a:pt x="18036" y="10585"/>
                    <a:pt x="13866" y="11871"/>
                  </a:cubicBezTo>
                  <a:cubicBezTo>
                    <a:pt x="9737" y="13157"/>
                    <a:pt x="5312" y="15108"/>
                    <a:pt x="591" y="17719"/>
                  </a:cubicBezTo>
                  <a:lnTo>
                    <a:pt x="591" y="5789"/>
                  </a:lnTo>
                  <a:cubicBezTo>
                    <a:pt x="5391" y="3879"/>
                    <a:pt x="9874" y="2437"/>
                    <a:pt x="14044" y="1462"/>
                  </a:cubicBezTo>
                  <a:cubicBezTo>
                    <a:pt x="18214" y="488"/>
                    <a:pt x="22029" y="0"/>
                    <a:pt x="25489" y="0"/>
                  </a:cubicBezTo>
                  <a:cubicBezTo>
                    <a:pt x="34614" y="0"/>
                    <a:pt x="41893" y="2261"/>
                    <a:pt x="47321" y="6784"/>
                  </a:cubicBezTo>
                  <a:cubicBezTo>
                    <a:pt x="52750" y="11307"/>
                    <a:pt x="55463" y="17350"/>
                    <a:pt x="55463" y="24913"/>
                  </a:cubicBezTo>
                  <a:cubicBezTo>
                    <a:pt x="55463" y="28500"/>
                    <a:pt x="54774" y="31912"/>
                    <a:pt x="53398" y="35147"/>
                  </a:cubicBezTo>
                  <a:cubicBezTo>
                    <a:pt x="52061" y="38344"/>
                    <a:pt x="49602" y="42125"/>
                    <a:pt x="46022" y="46492"/>
                  </a:cubicBezTo>
                  <a:cubicBezTo>
                    <a:pt x="45039" y="47623"/>
                    <a:pt x="41913" y="50897"/>
                    <a:pt x="36642" y="56316"/>
                  </a:cubicBezTo>
                  <a:cubicBezTo>
                    <a:pt x="31371" y="61697"/>
                    <a:pt x="23935" y="69240"/>
                    <a:pt x="14338" y="7894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="" xmlns:a16="http://schemas.microsoft.com/office/drawing/2014/main" id="{5EA27C11-D423-218F-405F-A760FADF137F}"/>
                </a:ext>
              </a:extLst>
            </p:cNvPr>
            <p:cNvSpPr/>
            <p:nvPr/>
          </p:nvSpPr>
          <p:spPr>
            <a:xfrm>
              <a:off x="3778244" y="2863656"/>
              <a:ext cx="90406" cy="63908"/>
            </a:xfrm>
            <a:custGeom>
              <a:avLst/>
              <a:gdLst>
                <a:gd name="connsiteX0" fmla="*/ 5322 w 90406"/>
                <a:gd name="connsiteY0" fmla="*/ 0 h 63908"/>
                <a:gd name="connsiteX1" fmla="*/ 8529 w 90406"/>
                <a:gd name="connsiteY1" fmla="*/ 609 h 63908"/>
                <a:gd name="connsiteX2" fmla="*/ 61886 w 90406"/>
                <a:gd name="connsiteY2" fmla="*/ 13865 h 63908"/>
                <a:gd name="connsiteX3" fmla="*/ 82082 w 90406"/>
                <a:gd name="connsiteY3" fmla="*/ 26239 h 63908"/>
                <a:gd name="connsiteX4" fmla="*/ 90406 w 90406"/>
                <a:gd name="connsiteY4" fmla="*/ 46325 h 63908"/>
                <a:gd name="connsiteX5" fmla="*/ 86926 w 90406"/>
                <a:gd name="connsiteY5" fmla="*/ 56875 h 63908"/>
                <a:gd name="connsiteX6" fmla="*/ 78261 w 90406"/>
                <a:gd name="connsiteY6" fmla="*/ 60999 h 63908"/>
                <a:gd name="connsiteX7" fmla="*/ 71370 w 90406"/>
                <a:gd name="connsiteY7" fmla="*/ 58565 h 63908"/>
                <a:gd name="connsiteX8" fmla="*/ 69186 w 90406"/>
                <a:gd name="connsiteY8" fmla="*/ 53222 h 63908"/>
                <a:gd name="connsiteX9" fmla="*/ 69459 w 90406"/>
                <a:gd name="connsiteY9" fmla="*/ 51262 h 63908"/>
                <a:gd name="connsiteX10" fmla="*/ 70892 w 90406"/>
                <a:gd name="connsiteY10" fmla="*/ 49166 h 63908"/>
                <a:gd name="connsiteX11" fmla="*/ 74031 w 90406"/>
                <a:gd name="connsiteY11" fmla="*/ 48083 h 63908"/>
                <a:gd name="connsiteX12" fmla="*/ 79762 w 90406"/>
                <a:gd name="connsiteY12" fmla="*/ 50856 h 63908"/>
                <a:gd name="connsiteX13" fmla="*/ 81195 w 90406"/>
                <a:gd name="connsiteY13" fmla="*/ 53494 h 63908"/>
                <a:gd name="connsiteX14" fmla="*/ 81468 w 90406"/>
                <a:gd name="connsiteY14" fmla="*/ 56807 h 63908"/>
                <a:gd name="connsiteX15" fmla="*/ 84675 w 90406"/>
                <a:gd name="connsiteY15" fmla="*/ 54507 h 63908"/>
                <a:gd name="connsiteX16" fmla="*/ 86449 w 90406"/>
                <a:gd name="connsiteY16" fmla="*/ 51330 h 63908"/>
                <a:gd name="connsiteX17" fmla="*/ 87131 w 90406"/>
                <a:gd name="connsiteY17" fmla="*/ 48557 h 63908"/>
                <a:gd name="connsiteX18" fmla="*/ 87336 w 90406"/>
                <a:gd name="connsiteY18" fmla="*/ 46325 h 63908"/>
                <a:gd name="connsiteX19" fmla="*/ 78534 w 90406"/>
                <a:gd name="connsiteY19" fmla="*/ 31041 h 63908"/>
                <a:gd name="connsiteX20" fmla="*/ 73212 w 90406"/>
                <a:gd name="connsiteY20" fmla="*/ 27660 h 63908"/>
                <a:gd name="connsiteX21" fmla="*/ 67412 w 90406"/>
                <a:gd name="connsiteY21" fmla="*/ 25090 h 63908"/>
                <a:gd name="connsiteX22" fmla="*/ 62568 w 90406"/>
                <a:gd name="connsiteY22" fmla="*/ 23534 h 63908"/>
                <a:gd name="connsiteX23" fmla="*/ 56973 w 90406"/>
                <a:gd name="connsiteY23" fmla="*/ 22047 h 63908"/>
                <a:gd name="connsiteX24" fmla="*/ 63318 w 90406"/>
                <a:gd name="connsiteY24" fmla="*/ 36046 h 63908"/>
                <a:gd name="connsiteX25" fmla="*/ 62431 w 90406"/>
                <a:gd name="connsiteY25" fmla="*/ 42200 h 63908"/>
                <a:gd name="connsiteX26" fmla="*/ 59702 w 90406"/>
                <a:gd name="connsiteY26" fmla="*/ 47542 h 63908"/>
                <a:gd name="connsiteX27" fmla="*/ 54448 w 90406"/>
                <a:gd name="connsiteY27" fmla="*/ 51532 h 63908"/>
                <a:gd name="connsiteX28" fmla="*/ 46670 w 90406"/>
                <a:gd name="connsiteY28" fmla="*/ 52952 h 63908"/>
                <a:gd name="connsiteX29" fmla="*/ 35548 w 90406"/>
                <a:gd name="connsiteY29" fmla="*/ 51126 h 63908"/>
                <a:gd name="connsiteX30" fmla="*/ 17331 w 90406"/>
                <a:gd name="connsiteY30" fmla="*/ 44904 h 63908"/>
                <a:gd name="connsiteX31" fmla="*/ 7506 w 90406"/>
                <a:gd name="connsiteY31" fmla="*/ 42538 h 63908"/>
                <a:gd name="connsiteX32" fmla="*/ 4981 w 90406"/>
                <a:gd name="connsiteY32" fmla="*/ 42876 h 63908"/>
                <a:gd name="connsiteX33" fmla="*/ 3616 w 90406"/>
                <a:gd name="connsiteY33" fmla="*/ 43891 h 63908"/>
                <a:gd name="connsiteX34" fmla="*/ 3139 w 90406"/>
                <a:gd name="connsiteY34" fmla="*/ 44972 h 63908"/>
                <a:gd name="connsiteX35" fmla="*/ 3071 w 90406"/>
                <a:gd name="connsiteY35" fmla="*/ 45987 h 63908"/>
                <a:gd name="connsiteX36" fmla="*/ 7164 w 90406"/>
                <a:gd name="connsiteY36" fmla="*/ 53696 h 63908"/>
                <a:gd name="connsiteX37" fmla="*/ 20401 w 90406"/>
                <a:gd name="connsiteY37" fmla="*/ 59986 h 63908"/>
                <a:gd name="connsiteX38" fmla="*/ 22516 w 90406"/>
                <a:gd name="connsiteY38" fmla="*/ 60865 h 63908"/>
                <a:gd name="connsiteX39" fmla="*/ 22926 w 90406"/>
                <a:gd name="connsiteY39" fmla="*/ 62218 h 63908"/>
                <a:gd name="connsiteX40" fmla="*/ 21493 w 90406"/>
                <a:gd name="connsiteY40" fmla="*/ 63908 h 63908"/>
                <a:gd name="connsiteX41" fmla="*/ 18832 w 90406"/>
                <a:gd name="connsiteY41" fmla="*/ 63299 h 63908"/>
                <a:gd name="connsiteX42" fmla="*/ 13442 w 90406"/>
                <a:gd name="connsiteY42" fmla="*/ 61271 h 63908"/>
                <a:gd name="connsiteX43" fmla="*/ 7233 w 90406"/>
                <a:gd name="connsiteY43" fmla="*/ 57754 h 63908"/>
                <a:gd name="connsiteX44" fmla="*/ 2115 w 90406"/>
                <a:gd name="connsiteY44" fmla="*/ 52547 h 63908"/>
                <a:gd name="connsiteX45" fmla="*/ 0 w 90406"/>
                <a:gd name="connsiteY45" fmla="*/ 45581 h 63908"/>
                <a:gd name="connsiteX46" fmla="*/ 3343 w 90406"/>
                <a:gd name="connsiteY46" fmla="*/ 37399 h 63908"/>
                <a:gd name="connsiteX47" fmla="*/ 11463 w 90406"/>
                <a:gd name="connsiteY47" fmla="*/ 34220 h 63908"/>
                <a:gd name="connsiteX48" fmla="*/ 15216 w 90406"/>
                <a:gd name="connsiteY48" fmla="*/ 34761 h 63908"/>
                <a:gd name="connsiteX49" fmla="*/ 21493 w 90406"/>
                <a:gd name="connsiteY49" fmla="*/ 36992 h 63908"/>
                <a:gd name="connsiteX50" fmla="*/ 48922 w 90406"/>
                <a:gd name="connsiteY50" fmla="*/ 44093 h 63908"/>
                <a:gd name="connsiteX51" fmla="*/ 52947 w 90406"/>
                <a:gd name="connsiteY51" fmla="*/ 43755 h 63908"/>
                <a:gd name="connsiteX52" fmla="*/ 56495 w 90406"/>
                <a:gd name="connsiteY52" fmla="*/ 42470 h 63908"/>
                <a:gd name="connsiteX53" fmla="*/ 59225 w 90406"/>
                <a:gd name="connsiteY53" fmla="*/ 39833 h 63908"/>
                <a:gd name="connsiteX54" fmla="*/ 60180 w 90406"/>
                <a:gd name="connsiteY54" fmla="*/ 35505 h 63908"/>
                <a:gd name="connsiteX55" fmla="*/ 58679 w 90406"/>
                <a:gd name="connsiteY55" fmla="*/ 29350 h 63908"/>
                <a:gd name="connsiteX56" fmla="*/ 54994 w 90406"/>
                <a:gd name="connsiteY56" fmla="*/ 24413 h 63908"/>
                <a:gd name="connsiteX57" fmla="*/ 51105 w 90406"/>
                <a:gd name="connsiteY57" fmla="*/ 21302 h 63908"/>
                <a:gd name="connsiteX58" fmla="*/ 48308 w 90406"/>
                <a:gd name="connsiteY58" fmla="*/ 19815 h 63908"/>
                <a:gd name="connsiteX59" fmla="*/ 23199 w 90406"/>
                <a:gd name="connsiteY59" fmla="*/ 13593 h 63908"/>
                <a:gd name="connsiteX60" fmla="*/ 12009 w 90406"/>
                <a:gd name="connsiteY60" fmla="*/ 10820 h 63908"/>
                <a:gd name="connsiteX61" fmla="*/ 4435 w 90406"/>
                <a:gd name="connsiteY61" fmla="*/ 8927 h 63908"/>
                <a:gd name="connsiteX62" fmla="*/ 2252 w 90406"/>
                <a:gd name="connsiteY62" fmla="*/ 6696 h 63908"/>
                <a:gd name="connsiteX63" fmla="*/ 1501 w 90406"/>
                <a:gd name="connsiteY63" fmla="*/ 4058 h 63908"/>
                <a:gd name="connsiteX64" fmla="*/ 2525 w 90406"/>
                <a:gd name="connsiteY64" fmla="*/ 1218 h 63908"/>
                <a:gd name="connsiteX65" fmla="*/ 5322 w 90406"/>
                <a:gd name="connsiteY65" fmla="*/ 0 h 6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0406" h="63908">
                  <a:moveTo>
                    <a:pt x="5322" y="0"/>
                  </a:moveTo>
                  <a:cubicBezTo>
                    <a:pt x="5959" y="0"/>
                    <a:pt x="7028" y="204"/>
                    <a:pt x="8529" y="609"/>
                  </a:cubicBezTo>
                  <a:lnTo>
                    <a:pt x="61886" y="13865"/>
                  </a:lnTo>
                  <a:cubicBezTo>
                    <a:pt x="69800" y="15803"/>
                    <a:pt x="76533" y="19928"/>
                    <a:pt x="82082" y="26239"/>
                  </a:cubicBezTo>
                  <a:cubicBezTo>
                    <a:pt x="87631" y="32506"/>
                    <a:pt x="90406" y="39202"/>
                    <a:pt x="90406" y="46325"/>
                  </a:cubicBezTo>
                  <a:cubicBezTo>
                    <a:pt x="90406" y="50608"/>
                    <a:pt x="89246" y="54125"/>
                    <a:pt x="86926" y="56875"/>
                  </a:cubicBezTo>
                  <a:cubicBezTo>
                    <a:pt x="84652" y="59625"/>
                    <a:pt x="81764" y="60999"/>
                    <a:pt x="78261" y="60999"/>
                  </a:cubicBezTo>
                  <a:cubicBezTo>
                    <a:pt x="75168" y="60999"/>
                    <a:pt x="72871" y="60188"/>
                    <a:pt x="71370" y="58565"/>
                  </a:cubicBezTo>
                  <a:cubicBezTo>
                    <a:pt x="69914" y="56943"/>
                    <a:pt x="69186" y="55161"/>
                    <a:pt x="69186" y="53222"/>
                  </a:cubicBezTo>
                  <a:cubicBezTo>
                    <a:pt x="69186" y="52592"/>
                    <a:pt x="69277" y="51938"/>
                    <a:pt x="69459" y="51262"/>
                  </a:cubicBezTo>
                  <a:cubicBezTo>
                    <a:pt x="69641" y="50585"/>
                    <a:pt x="70119" y="49886"/>
                    <a:pt x="70892" y="49166"/>
                  </a:cubicBezTo>
                  <a:cubicBezTo>
                    <a:pt x="71665" y="48444"/>
                    <a:pt x="72711" y="48083"/>
                    <a:pt x="74031" y="48083"/>
                  </a:cubicBezTo>
                  <a:cubicBezTo>
                    <a:pt x="76169" y="48083"/>
                    <a:pt x="78079" y="49007"/>
                    <a:pt x="79762" y="50856"/>
                  </a:cubicBezTo>
                  <a:cubicBezTo>
                    <a:pt x="80535" y="51759"/>
                    <a:pt x="81013" y="52638"/>
                    <a:pt x="81195" y="53494"/>
                  </a:cubicBezTo>
                  <a:cubicBezTo>
                    <a:pt x="81377" y="54305"/>
                    <a:pt x="81468" y="55409"/>
                    <a:pt x="81468" y="56807"/>
                  </a:cubicBezTo>
                  <a:cubicBezTo>
                    <a:pt x="82742" y="56266"/>
                    <a:pt x="83811" y="55499"/>
                    <a:pt x="84675" y="54507"/>
                  </a:cubicBezTo>
                  <a:cubicBezTo>
                    <a:pt x="85539" y="53515"/>
                    <a:pt x="86130" y="52457"/>
                    <a:pt x="86449" y="51330"/>
                  </a:cubicBezTo>
                  <a:cubicBezTo>
                    <a:pt x="86813" y="50202"/>
                    <a:pt x="87040" y="49277"/>
                    <a:pt x="87131" y="48557"/>
                  </a:cubicBezTo>
                  <a:cubicBezTo>
                    <a:pt x="87268" y="47790"/>
                    <a:pt x="87336" y="47047"/>
                    <a:pt x="87336" y="46325"/>
                  </a:cubicBezTo>
                  <a:cubicBezTo>
                    <a:pt x="87336" y="40555"/>
                    <a:pt x="84402" y="35460"/>
                    <a:pt x="78534" y="31041"/>
                  </a:cubicBezTo>
                  <a:cubicBezTo>
                    <a:pt x="76760" y="29734"/>
                    <a:pt x="74986" y="28607"/>
                    <a:pt x="73212" y="27660"/>
                  </a:cubicBezTo>
                  <a:cubicBezTo>
                    <a:pt x="71484" y="26668"/>
                    <a:pt x="69550" y="25811"/>
                    <a:pt x="67412" y="25090"/>
                  </a:cubicBezTo>
                  <a:cubicBezTo>
                    <a:pt x="65320" y="24369"/>
                    <a:pt x="63705" y="23850"/>
                    <a:pt x="62568" y="23534"/>
                  </a:cubicBezTo>
                  <a:cubicBezTo>
                    <a:pt x="61431" y="23175"/>
                    <a:pt x="59566" y="22678"/>
                    <a:pt x="56973" y="22047"/>
                  </a:cubicBezTo>
                  <a:cubicBezTo>
                    <a:pt x="61203" y="26239"/>
                    <a:pt x="63318" y="30905"/>
                    <a:pt x="63318" y="36046"/>
                  </a:cubicBezTo>
                  <a:cubicBezTo>
                    <a:pt x="63318" y="38210"/>
                    <a:pt x="63023" y="40261"/>
                    <a:pt x="62431" y="42200"/>
                  </a:cubicBezTo>
                  <a:cubicBezTo>
                    <a:pt x="61840" y="44093"/>
                    <a:pt x="60930" y="45874"/>
                    <a:pt x="59702" y="47542"/>
                  </a:cubicBezTo>
                  <a:cubicBezTo>
                    <a:pt x="58429" y="49211"/>
                    <a:pt x="56677" y="50540"/>
                    <a:pt x="54448" y="51532"/>
                  </a:cubicBezTo>
                  <a:cubicBezTo>
                    <a:pt x="52220" y="52479"/>
                    <a:pt x="49627" y="52952"/>
                    <a:pt x="46670" y="52952"/>
                  </a:cubicBezTo>
                  <a:cubicBezTo>
                    <a:pt x="43531" y="52952"/>
                    <a:pt x="39824" y="52343"/>
                    <a:pt x="35548" y="51126"/>
                  </a:cubicBezTo>
                  <a:cubicBezTo>
                    <a:pt x="31273" y="49909"/>
                    <a:pt x="25200" y="47835"/>
                    <a:pt x="17331" y="44904"/>
                  </a:cubicBezTo>
                  <a:cubicBezTo>
                    <a:pt x="12918" y="43326"/>
                    <a:pt x="9643" y="42538"/>
                    <a:pt x="7506" y="42538"/>
                  </a:cubicBezTo>
                  <a:cubicBezTo>
                    <a:pt x="6459" y="42538"/>
                    <a:pt x="5618" y="42651"/>
                    <a:pt x="4981" y="42876"/>
                  </a:cubicBezTo>
                  <a:cubicBezTo>
                    <a:pt x="4299" y="43101"/>
                    <a:pt x="3844" y="43439"/>
                    <a:pt x="3616" y="43891"/>
                  </a:cubicBezTo>
                  <a:cubicBezTo>
                    <a:pt x="3343" y="44341"/>
                    <a:pt x="3184" y="44702"/>
                    <a:pt x="3139" y="44972"/>
                  </a:cubicBezTo>
                  <a:cubicBezTo>
                    <a:pt x="3093" y="45197"/>
                    <a:pt x="3071" y="45535"/>
                    <a:pt x="3071" y="45987"/>
                  </a:cubicBezTo>
                  <a:cubicBezTo>
                    <a:pt x="3071" y="48648"/>
                    <a:pt x="4435" y="51217"/>
                    <a:pt x="7164" y="53696"/>
                  </a:cubicBezTo>
                  <a:cubicBezTo>
                    <a:pt x="9893" y="56176"/>
                    <a:pt x="14306" y="58272"/>
                    <a:pt x="20401" y="59986"/>
                  </a:cubicBezTo>
                  <a:cubicBezTo>
                    <a:pt x="21538" y="60345"/>
                    <a:pt x="22243" y="60638"/>
                    <a:pt x="22516" y="60865"/>
                  </a:cubicBezTo>
                  <a:cubicBezTo>
                    <a:pt x="22789" y="61090"/>
                    <a:pt x="22926" y="61541"/>
                    <a:pt x="22926" y="62218"/>
                  </a:cubicBezTo>
                  <a:cubicBezTo>
                    <a:pt x="22880" y="63345"/>
                    <a:pt x="22403" y="63908"/>
                    <a:pt x="21493" y="63908"/>
                  </a:cubicBezTo>
                  <a:cubicBezTo>
                    <a:pt x="21129" y="63908"/>
                    <a:pt x="20242" y="63705"/>
                    <a:pt x="18832" y="63299"/>
                  </a:cubicBezTo>
                  <a:cubicBezTo>
                    <a:pt x="17376" y="62893"/>
                    <a:pt x="15579" y="62218"/>
                    <a:pt x="13442" y="61271"/>
                  </a:cubicBezTo>
                  <a:cubicBezTo>
                    <a:pt x="11258" y="60279"/>
                    <a:pt x="9189" y="59107"/>
                    <a:pt x="7233" y="57754"/>
                  </a:cubicBezTo>
                  <a:cubicBezTo>
                    <a:pt x="5231" y="56401"/>
                    <a:pt x="3525" y="54665"/>
                    <a:pt x="2115" y="52547"/>
                  </a:cubicBezTo>
                  <a:cubicBezTo>
                    <a:pt x="705" y="50383"/>
                    <a:pt x="0" y="48060"/>
                    <a:pt x="0" y="45581"/>
                  </a:cubicBezTo>
                  <a:cubicBezTo>
                    <a:pt x="0" y="42199"/>
                    <a:pt x="1114" y="39472"/>
                    <a:pt x="3343" y="37399"/>
                  </a:cubicBezTo>
                  <a:cubicBezTo>
                    <a:pt x="5527" y="35279"/>
                    <a:pt x="8233" y="34220"/>
                    <a:pt x="11463" y="34220"/>
                  </a:cubicBezTo>
                  <a:cubicBezTo>
                    <a:pt x="12782" y="34220"/>
                    <a:pt x="14033" y="34400"/>
                    <a:pt x="15216" y="34761"/>
                  </a:cubicBezTo>
                  <a:cubicBezTo>
                    <a:pt x="16353" y="35076"/>
                    <a:pt x="18445" y="35819"/>
                    <a:pt x="21493" y="36992"/>
                  </a:cubicBezTo>
                  <a:cubicBezTo>
                    <a:pt x="33774" y="41725"/>
                    <a:pt x="42917" y="44093"/>
                    <a:pt x="48922" y="44093"/>
                  </a:cubicBezTo>
                  <a:cubicBezTo>
                    <a:pt x="50377" y="44093"/>
                    <a:pt x="51719" y="43980"/>
                    <a:pt x="52947" y="43755"/>
                  </a:cubicBezTo>
                  <a:cubicBezTo>
                    <a:pt x="54130" y="43485"/>
                    <a:pt x="55313" y="43056"/>
                    <a:pt x="56495" y="42470"/>
                  </a:cubicBezTo>
                  <a:cubicBezTo>
                    <a:pt x="57632" y="41884"/>
                    <a:pt x="58542" y="41005"/>
                    <a:pt x="59225" y="39833"/>
                  </a:cubicBezTo>
                  <a:cubicBezTo>
                    <a:pt x="59861" y="38616"/>
                    <a:pt x="60180" y="37172"/>
                    <a:pt x="60180" y="35505"/>
                  </a:cubicBezTo>
                  <a:cubicBezTo>
                    <a:pt x="60180" y="33385"/>
                    <a:pt x="59679" y="31334"/>
                    <a:pt x="58679" y="29350"/>
                  </a:cubicBezTo>
                  <a:cubicBezTo>
                    <a:pt x="57632" y="27322"/>
                    <a:pt x="56404" y="25676"/>
                    <a:pt x="54994" y="24413"/>
                  </a:cubicBezTo>
                  <a:cubicBezTo>
                    <a:pt x="53584" y="23107"/>
                    <a:pt x="52288" y="22069"/>
                    <a:pt x="51105" y="21302"/>
                  </a:cubicBezTo>
                  <a:cubicBezTo>
                    <a:pt x="49877" y="20491"/>
                    <a:pt x="48944" y="19996"/>
                    <a:pt x="48308" y="19815"/>
                  </a:cubicBezTo>
                  <a:lnTo>
                    <a:pt x="23199" y="13593"/>
                  </a:lnTo>
                  <a:lnTo>
                    <a:pt x="12009" y="10820"/>
                  </a:lnTo>
                  <a:cubicBezTo>
                    <a:pt x="7960" y="9964"/>
                    <a:pt x="5436" y="9333"/>
                    <a:pt x="4435" y="8927"/>
                  </a:cubicBezTo>
                  <a:cubicBezTo>
                    <a:pt x="3480" y="8386"/>
                    <a:pt x="2752" y="7643"/>
                    <a:pt x="2252" y="6696"/>
                  </a:cubicBezTo>
                  <a:cubicBezTo>
                    <a:pt x="1751" y="5749"/>
                    <a:pt x="1501" y="4869"/>
                    <a:pt x="1501" y="4058"/>
                  </a:cubicBezTo>
                  <a:cubicBezTo>
                    <a:pt x="1501" y="2931"/>
                    <a:pt x="1842" y="1985"/>
                    <a:pt x="2525" y="1218"/>
                  </a:cubicBezTo>
                  <a:cubicBezTo>
                    <a:pt x="3207" y="406"/>
                    <a:pt x="4139" y="0"/>
                    <a:pt x="532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3" name="Freeform 272">
            <a:extLst>
              <a:ext uri="{FF2B5EF4-FFF2-40B4-BE49-F238E27FC236}">
                <a16:creationId xmlns="" xmlns:a16="http://schemas.microsoft.com/office/drawing/2014/main" id="{4FB4DFB6-4CE8-392C-9AFC-867A79A68170}"/>
              </a:ext>
            </a:extLst>
          </p:cNvPr>
          <p:cNvSpPr/>
          <p:nvPr/>
        </p:nvSpPr>
        <p:spPr>
          <a:xfrm>
            <a:off x="4743410" y="324320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 273">
            <a:extLst>
              <a:ext uri="{FF2B5EF4-FFF2-40B4-BE49-F238E27FC236}">
                <a16:creationId xmlns="" xmlns:a16="http://schemas.microsoft.com/office/drawing/2014/main" id="{6CD09D2A-62BE-825A-F876-0269948C83D8}"/>
              </a:ext>
            </a:extLst>
          </p:cNvPr>
          <p:cNvSpPr/>
          <p:nvPr/>
        </p:nvSpPr>
        <p:spPr>
          <a:xfrm>
            <a:off x="4921530" y="302848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="" xmlns:a16="http://schemas.microsoft.com/office/drawing/2014/main" id="{AD2CD947-1427-154F-D3B5-7E976B70142E}"/>
              </a:ext>
            </a:extLst>
          </p:cNvPr>
          <p:cNvSpPr/>
          <p:nvPr/>
        </p:nvSpPr>
        <p:spPr>
          <a:xfrm>
            <a:off x="5099647" y="2987325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="" xmlns:a16="http://schemas.microsoft.com/office/drawing/2014/main" id="{7815145C-C68B-19EB-1209-6BB1ACA2CD04}"/>
              </a:ext>
            </a:extLst>
          </p:cNvPr>
          <p:cNvSpPr/>
          <p:nvPr/>
        </p:nvSpPr>
        <p:spPr>
          <a:xfrm>
            <a:off x="5277766" y="283072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="" xmlns:a16="http://schemas.microsoft.com/office/drawing/2014/main" id="{50C0BEC4-13FD-C50B-7662-5C6491F52C09}"/>
              </a:ext>
            </a:extLst>
          </p:cNvPr>
          <p:cNvSpPr/>
          <p:nvPr/>
        </p:nvSpPr>
        <p:spPr>
          <a:xfrm>
            <a:off x="5455886" y="280009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="" xmlns:a16="http://schemas.microsoft.com/office/drawing/2014/main" id="{B3FAFE7B-C4CA-2AE2-0F47-115628790559}"/>
              </a:ext>
            </a:extLst>
          </p:cNvPr>
          <p:cNvSpPr/>
          <p:nvPr/>
        </p:nvSpPr>
        <p:spPr>
          <a:xfrm>
            <a:off x="5634005" y="287014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Freeform 278">
            <a:extLst>
              <a:ext uri="{FF2B5EF4-FFF2-40B4-BE49-F238E27FC236}">
                <a16:creationId xmlns="" xmlns:a16="http://schemas.microsoft.com/office/drawing/2014/main" id="{BF18AA4B-256A-E16E-D0EA-370CFA668CE5}"/>
              </a:ext>
            </a:extLst>
          </p:cNvPr>
          <p:cNvSpPr/>
          <p:nvPr/>
        </p:nvSpPr>
        <p:spPr>
          <a:xfrm>
            <a:off x="5812124" y="284869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" name="Freeform 279">
            <a:extLst>
              <a:ext uri="{FF2B5EF4-FFF2-40B4-BE49-F238E27FC236}">
                <a16:creationId xmlns="" xmlns:a16="http://schemas.microsoft.com/office/drawing/2014/main" id="{48664429-3B55-1104-13B2-63030A6DBAE0}"/>
              </a:ext>
            </a:extLst>
          </p:cNvPr>
          <p:cNvSpPr/>
          <p:nvPr/>
        </p:nvSpPr>
        <p:spPr>
          <a:xfrm>
            <a:off x="5990243" y="291118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="" xmlns:a16="http://schemas.microsoft.com/office/drawing/2014/main" id="{6E6DF581-5792-817D-92B8-76DFD726CE8F}"/>
              </a:ext>
            </a:extLst>
          </p:cNvPr>
          <p:cNvSpPr/>
          <p:nvPr/>
        </p:nvSpPr>
        <p:spPr>
          <a:xfrm>
            <a:off x="6168362" y="302725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Freeform 281">
            <a:extLst>
              <a:ext uri="{FF2B5EF4-FFF2-40B4-BE49-F238E27FC236}">
                <a16:creationId xmlns="" xmlns:a16="http://schemas.microsoft.com/office/drawing/2014/main" id="{C5833016-88B3-F437-F599-9DCD823019DE}"/>
              </a:ext>
            </a:extLst>
          </p:cNvPr>
          <p:cNvSpPr/>
          <p:nvPr/>
        </p:nvSpPr>
        <p:spPr>
          <a:xfrm>
            <a:off x="6346482" y="302638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 282">
            <a:extLst>
              <a:ext uri="{FF2B5EF4-FFF2-40B4-BE49-F238E27FC236}">
                <a16:creationId xmlns="" xmlns:a16="http://schemas.microsoft.com/office/drawing/2014/main" id="{7EAD0DDF-9502-B8DB-D319-4660225194F9}"/>
              </a:ext>
            </a:extLst>
          </p:cNvPr>
          <p:cNvSpPr/>
          <p:nvPr/>
        </p:nvSpPr>
        <p:spPr>
          <a:xfrm>
            <a:off x="6524601" y="313380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 283">
            <a:extLst>
              <a:ext uri="{FF2B5EF4-FFF2-40B4-BE49-F238E27FC236}">
                <a16:creationId xmlns="" xmlns:a16="http://schemas.microsoft.com/office/drawing/2014/main" id="{24DB991C-351D-7864-7F66-1A81DE800278}"/>
              </a:ext>
            </a:extLst>
          </p:cNvPr>
          <p:cNvSpPr/>
          <p:nvPr/>
        </p:nvSpPr>
        <p:spPr>
          <a:xfrm>
            <a:off x="4230028" y="2783388"/>
            <a:ext cx="2849904" cy="819660"/>
          </a:xfrm>
          <a:custGeom>
            <a:avLst/>
            <a:gdLst>
              <a:gd name="connsiteX0" fmla="*/ 0 w 2849904"/>
              <a:gd name="connsiteY0" fmla="*/ 819660 h 819660"/>
              <a:gd name="connsiteX1" fmla="*/ 28787 w 2849904"/>
              <a:gd name="connsiteY1" fmla="*/ 796204 h 819660"/>
              <a:gd name="connsiteX2" fmla="*/ 57574 w 2849904"/>
              <a:gd name="connsiteY2" fmla="*/ 773009 h 819660"/>
              <a:gd name="connsiteX3" fmla="*/ 86361 w 2849904"/>
              <a:gd name="connsiteY3" fmla="*/ 750080 h 819660"/>
              <a:gd name="connsiteX4" fmla="*/ 115148 w 2849904"/>
              <a:gd name="connsiteY4" fmla="*/ 727421 h 819660"/>
              <a:gd name="connsiteX5" fmla="*/ 143934 w 2849904"/>
              <a:gd name="connsiteY5" fmla="*/ 705036 h 819660"/>
              <a:gd name="connsiteX6" fmla="*/ 172721 w 2849904"/>
              <a:gd name="connsiteY6" fmla="*/ 682934 h 819660"/>
              <a:gd name="connsiteX7" fmla="*/ 201508 w 2849904"/>
              <a:gd name="connsiteY7" fmla="*/ 661116 h 819660"/>
              <a:gd name="connsiteX8" fmla="*/ 230295 w 2849904"/>
              <a:gd name="connsiteY8" fmla="*/ 639593 h 819660"/>
              <a:gd name="connsiteX9" fmla="*/ 259082 w 2849904"/>
              <a:gd name="connsiteY9" fmla="*/ 618369 h 819660"/>
              <a:gd name="connsiteX10" fmla="*/ 287869 w 2849904"/>
              <a:gd name="connsiteY10" fmla="*/ 597450 h 819660"/>
              <a:gd name="connsiteX11" fmla="*/ 316656 w 2849904"/>
              <a:gd name="connsiteY11" fmla="*/ 576847 h 819660"/>
              <a:gd name="connsiteX12" fmla="*/ 345443 w 2849904"/>
              <a:gd name="connsiteY12" fmla="*/ 556565 h 819660"/>
              <a:gd name="connsiteX13" fmla="*/ 374230 w 2849904"/>
              <a:gd name="connsiteY13" fmla="*/ 536611 h 819660"/>
              <a:gd name="connsiteX14" fmla="*/ 403016 w 2849904"/>
              <a:gd name="connsiteY14" fmla="*/ 516994 h 819660"/>
              <a:gd name="connsiteX15" fmla="*/ 431803 w 2849904"/>
              <a:gd name="connsiteY15" fmla="*/ 497721 h 819660"/>
              <a:gd name="connsiteX16" fmla="*/ 460590 w 2849904"/>
              <a:gd name="connsiteY16" fmla="*/ 478803 h 819660"/>
              <a:gd name="connsiteX17" fmla="*/ 489377 w 2849904"/>
              <a:gd name="connsiteY17" fmla="*/ 460242 h 819660"/>
              <a:gd name="connsiteX18" fmla="*/ 518164 w 2849904"/>
              <a:gd name="connsiteY18" fmla="*/ 442051 h 819660"/>
              <a:gd name="connsiteX19" fmla="*/ 546951 w 2849904"/>
              <a:gd name="connsiteY19" fmla="*/ 424235 h 819660"/>
              <a:gd name="connsiteX20" fmla="*/ 575738 w 2849904"/>
              <a:gd name="connsiteY20" fmla="*/ 406801 h 819660"/>
              <a:gd name="connsiteX21" fmla="*/ 604525 w 2849904"/>
              <a:gd name="connsiteY21" fmla="*/ 389761 h 819660"/>
              <a:gd name="connsiteX22" fmla="*/ 633311 w 2849904"/>
              <a:gd name="connsiteY22" fmla="*/ 373120 h 819660"/>
              <a:gd name="connsiteX23" fmla="*/ 662098 w 2849904"/>
              <a:gd name="connsiteY23" fmla="*/ 356886 h 819660"/>
              <a:gd name="connsiteX24" fmla="*/ 690885 w 2849904"/>
              <a:gd name="connsiteY24" fmla="*/ 341070 h 819660"/>
              <a:gd name="connsiteX25" fmla="*/ 719672 w 2849904"/>
              <a:gd name="connsiteY25" fmla="*/ 325681 h 819660"/>
              <a:gd name="connsiteX26" fmla="*/ 748459 w 2849904"/>
              <a:gd name="connsiteY26" fmla="*/ 310726 h 819660"/>
              <a:gd name="connsiteX27" fmla="*/ 777246 w 2849904"/>
              <a:gd name="connsiteY27" fmla="*/ 296218 h 819660"/>
              <a:gd name="connsiteX28" fmla="*/ 806033 w 2849904"/>
              <a:gd name="connsiteY28" fmla="*/ 282165 h 819660"/>
              <a:gd name="connsiteX29" fmla="*/ 834820 w 2849904"/>
              <a:gd name="connsiteY29" fmla="*/ 268582 h 819660"/>
              <a:gd name="connsiteX30" fmla="*/ 863607 w 2849904"/>
              <a:gd name="connsiteY30" fmla="*/ 255478 h 819660"/>
              <a:gd name="connsiteX31" fmla="*/ 892393 w 2849904"/>
              <a:gd name="connsiteY31" fmla="*/ 242867 h 819660"/>
              <a:gd name="connsiteX32" fmla="*/ 921180 w 2849904"/>
              <a:gd name="connsiteY32" fmla="*/ 230762 h 819660"/>
              <a:gd name="connsiteX33" fmla="*/ 949967 w 2849904"/>
              <a:gd name="connsiteY33" fmla="*/ 219175 h 819660"/>
              <a:gd name="connsiteX34" fmla="*/ 978757 w 2849904"/>
              <a:gd name="connsiteY34" fmla="*/ 208124 h 819660"/>
              <a:gd name="connsiteX35" fmla="*/ 1007538 w 2849904"/>
              <a:gd name="connsiteY35" fmla="*/ 197620 h 819660"/>
              <a:gd name="connsiteX36" fmla="*/ 1036334 w 2849904"/>
              <a:gd name="connsiteY36" fmla="*/ 187682 h 819660"/>
              <a:gd name="connsiteX37" fmla="*/ 1065115 w 2849904"/>
              <a:gd name="connsiteY37" fmla="*/ 178322 h 819660"/>
              <a:gd name="connsiteX38" fmla="*/ 1093896 w 2849904"/>
              <a:gd name="connsiteY38" fmla="*/ 169558 h 819660"/>
              <a:gd name="connsiteX39" fmla="*/ 1122691 w 2849904"/>
              <a:gd name="connsiteY39" fmla="*/ 161404 h 819660"/>
              <a:gd name="connsiteX40" fmla="*/ 1151472 w 2849904"/>
              <a:gd name="connsiteY40" fmla="*/ 153878 h 819660"/>
              <a:gd name="connsiteX41" fmla="*/ 1180268 w 2849904"/>
              <a:gd name="connsiteY41" fmla="*/ 146995 h 819660"/>
              <a:gd name="connsiteX42" fmla="*/ 1209049 w 2849904"/>
              <a:gd name="connsiteY42" fmla="*/ 140772 h 819660"/>
              <a:gd name="connsiteX43" fmla="*/ 1237830 w 2849904"/>
              <a:gd name="connsiteY43" fmla="*/ 135221 h 819660"/>
              <a:gd name="connsiteX44" fmla="*/ 1266626 w 2849904"/>
              <a:gd name="connsiteY44" fmla="*/ 130362 h 819660"/>
              <a:gd name="connsiteX45" fmla="*/ 1295407 w 2849904"/>
              <a:gd name="connsiteY45" fmla="*/ 126205 h 819660"/>
              <a:gd name="connsiteX46" fmla="*/ 1324202 w 2849904"/>
              <a:gd name="connsiteY46" fmla="*/ 122769 h 819660"/>
              <a:gd name="connsiteX47" fmla="*/ 1352984 w 2849904"/>
              <a:gd name="connsiteY47" fmla="*/ 120067 h 819660"/>
              <a:gd name="connsiteX48" fmla="*/ 1381765 w 2849904"/>
              <a:gd name="connsiteY48" fmla="*/ 118109 h 819660"/>
              <a:gd name="connsiteX49" fmla="*/ 1410560 w 2849904"/>
              <a:gd name="connsiteY49" fmla="*/ 116910 h 819660"/>
              <a:gd name="connsiteX50" fmla="*/ 1439341 w 2849904"/>
              <a:gd name="connsiteY50" fmla="*/ 116478 h 819660"/>
              <a:gd name="connsiteX51" fmla="*/ 1468137 w 2849904"/>
              <a:gd name="connsiteY51" fmla="*/ 116826 h 819660"/>
              <a:gd name="connsiteX52" fmla="*/ 1496918 w 2849904"/>
              <a:gd name="connsiteY52" fmla="*/ 117959 h 819660"/>
              <a:gd name="connsiteX53" fmla="*/ 1525699 w 2849904"/>
              <a:gd name="connsiteY53" fmla="*/ 119885 h 819660"/>
              <a:gd name="connsiteX54" fmla="*/ 1554495 w 2849904"/>
              <a:gd name="connsiteY54" fmla="*/ 122608 h 819660"/>
              <a:gd name="connsiteX55" fmla="*/ 1583276 w 2849904"/>
              <a:gd name="connsiteY55" fmla="*/ 126129 h 819660"/>
              <a:gd name="connsiteX56" fmla="*/ 1612071 w 2849904"/>
              <a:gd name="connsiteY56" fmla="*/ 130447 h 819660"/>
              <a:gd name="connsiteX57" fmla="*/ 1640852 w 2849904"/>
              <a:gd name="connsiteY57" fmla="*/ 135560 h 819660"/>
              <a:gd name="connsiteX58" fmla="*/ 1669633 w 2849904"/>
              <a:gd name="connsiteY58" fmla="*/ 141462 h 819660"/>
              <a:gd name="connsiteX59" fmla="*/ 1698429 w 2849904"/>
              <a:gd name="connsiteY59" fmla="*/ 148141 h 819660"/>
              <a:gd name="connsiteX60" fmla="*/ 1727210 w 2849904"/>
              <a:gd name="connsiteY60" fmla="*/ 155585 h 819660"/>
              <a:gd name="connsiteX61" fmla="*/ 1756006 w 2849904"/>
              <a:gd name="connsiteY61" fmla="*/ 163773 h 819660"/>
              <a:gd name="connsiteX62" fmla="*/ 1784787 w 2849904"/>
              <a:gd name="connsiteY62" fmla="*/ 172686 h 819660"/>
              <a:gd name="connsiteX63" fmla="*/ 1813568 w 2849904"/>
              <a:gd name="connsiteY63" fmla="*/ 182298 h 819660"/>
              <a:gd name="connsiteX64" fmla="*/ 1842363 w 2849904"/>
              <a:gd name="connsiteY64" fmla="*/ 192573 h 819660"/>
              <a:gd name="connsiteX65" fmla="*/ 1871145 w 2849904"/>
              <a:gd name="connsiteY65" fmla="*/ 203482 h 819660"/>
              <a:gd name="connsiteX66" fmla="*/ 1899940 w 2849904"/>
              <a:gd name="connsiteY66" fmla="*/ 214980 h 819660"/>
              <a:gd name="connsiteX67" fmla="*/ 1928721 w 2849904"/>
              <a:gd name="connsiteY67" fmla="*/ 227027 h 819660"/>
              <a:gd name="connsiteX68" fmla="*/ 1957502 w 2849904"/>
              <a:gd name="connsiteY68" fmla="*/ 239574 h 819660"/>
              <a:gd name="connsiteX69" fmla="*/ 1986298 w 2849904"/>
              <a:gd name="connsiteY69" fmla="*/ 252569 h 819660"/>
              <a:gd name="connsiteX70" fmla="*/ 2015079 w 2849904"/>
              <a:gd name="connsiteY70" fmla="*/ 265965 h 819660"/>
              <a:gd name="connsiteX71" fmla="*/ 2043875 w 2849904"/>
              <a:gd name="connsiteY71" fmla="*/ 279705 h 819660"/>
              <a:gd name="connsiteX72" fmla="*/ 2072656 w 2849904"/>
              <a:gd name="connsiteY72" fmla="*/ 293743 h 819660"/>
              <a:gd name="connsiteX73" fmla="*/ 2101437 w 2849904"/>
              <a:gd name="connsiteY73" fmla="*/ 308032 h 819660"/>
              <a:gd name="connsiteX74" fmla="*/ 2130232 w 2849904"/>
              <a:gd name="connsiteY74" fmla="*/ 322534 h 819660"/>
              <a:gd name="connsiteX75" fmla="*/ 2159013 w 2849904"/>
              <a:gd name="connsiteY75" fmla="*/ 337223 h 819660"/>
              <a:gd name="connsiteX76" fmla="*/ 2187809 w 2849904"/>
              <a:gd name="connsiteY76" fmla="*/ 352089 h 819660"/>
              <a:gd name="connsiteX77" fmla="*/ 2216590 w 2849904"/>
              <a:gd name="connsiteY77" fmla="*/ 367142 h 819660"/>
              <a:gd name="connsiteX78" fmla="*/ 2245371 w 2849904"/>
              <a:gd name="connsiteY78" fmla="*/ 382411 h 819660"/>
              <a:gd name="connsiteX79" fmla="*/ 2274167 w 2849904"/>
              <a:gd name="connsiteY79" fmla="*/ 397940 h 819660"/>
              <a:gd name="connsiteX80" fmla="*/ 2302948 w 2849904"/>
              <a:gd name="connsiteY80" fmla="*/ 413780 h 819660"/>
              <a:gd name="connsiteX81" fmla="*/ 2331744 w 2849904"/>
              <a:gd name="connsiteY81" fmla="*/ 429972 h 819660"/>
              <a:gd name="connsiteX82" fmla="*/ 2360525 w 2849904"/>
              <a:gd name="connsiteY82" fmla="*/ 446540 h 819660"/>
              <a:gd name="connsiteX83" fmla="*/ 2389306 w 2849904"/>
              <a:gd name="connsiteY83" fmla="*/ 463476 h 819660"/>
              <a:gd name="connsiteX84" fmla="*/ 2418101 w 2849904"/>
              <a:gd name="connsiteY84" fmla="*/ 480739 h 819660"/>
              <a:gd name="connsiteX85" fmla="*/ 2446882 w 2849904"/>
              <a:gd name="connsiteY85" fmla="*/ 498260 h 819660"/>
              <a:gd name="connsiteX86" fmla="*/ 2475678 w 2849904"/>
              <a:gd name="connsiteY86" fmla="*/ 515957 h 819660"/>
              <a:gd name="connsiteX87" fmla="*/ 2504459 w 2849904"/>
              <a:gd name="connsiteY87" fmla="*/ 533730 h 819660"/>
              <a:gd name="connsiteX88" fmla="*/ 2533240 w 2849904"/>
              <a:gd name="connsiteY88" fmla="*/ 551475 h 819660"/>
              <a:gd name="connsiteX89" fmla="*/ 2562036 w 2849904"/>
              <a:gd name="connsiteY89" fmla="*/ 569085 h 819660"/>
              <a:gd name="connsiteX90" fmla="*/ 2590817 w 2849904"/>
              <a:gd name="connsiteY90" fmla="*/ 586447 h 819660"/>
              <a:gd name="connsiteX91" fmla="*/ 2619598 w 2849904"/>
              <a:gd name="connsiteY91" fmla="*/ 603453 h 819660"/>
              <a:gd name="connsiteX92" fmla="*/ 2648393 w 2849904"/>
              <a:gd name="connsiteY92" fmla="*/ 619991 h 819660"/>
              <a:gd name="connsiteX93" fmla="*/ 2677174 w 2849904"/>
              <a:gd name="connsiteY93" fmla="*/ 635948 h 819660"/>
              <a:gd name="connsiteX94" fmla="*/ 2705970 w 2849904"/>
              <a:gd name="connsiteY94" fmla="*/ 651206 h 819660"/>
              <a:gd name="connsiteX95" fmla="*/ 2734751 w 2849904"/>
              <a:gd name="connsiteY95" fmla="*/ 665648 h 819660"/>
              <a:gd name="connsiteX96" fmla="*/ 2763532 w 2849904"/>
              <a:gd name="connsiteY96" fmla="*/ 679151 h 819660"/>
              <a:gd name="connsiteX97" fmla="*/ 2792328 w 2849904"/>
              <a:gd name="connsiteY97" fmla="*/ 691593 h 819660"/>
              <a:gd name="connsiteX98" fmla="*/ 2821109 w 2849904"/>
              <a:gd name="connsiteY98" fmla="*/ 702843 h 819660"/>
              <a:gd name="connsiteX99" fmla="*/ 2849905 w 2849904"/>
              <a:gd name="connsiteY99" fmla="*/ 712769 h 819660"/>
              <a:gd name="connsiteX100" fmla="*/ 2849905 w 2849904"/>
              <a:gd name="connsiteY100" fmla="*/ 0 h 819660"/>
              <a:gd name="connsiteX101" fmla="*/ 2821109 w 2849904"/>
              <a:gd name="connsiteY101" fmla="*/ 60353 h 819660"/>
              <a:gd name="connsiteX102" fmla="*/ 2792328 w 2849904"/>
              <a:gd name="connsiteY102" fmla="*/ 113830 h 819660"/>
              <a:gd name="connsiteX103" fmla="*/ 2763532 w 2849904"/>
              <a:gd name="connsiteY103" fmla="*/ 160881 h 819660"/>
              <a:gd name="connsiteX104" fmla="*/ 2734751 w 2849904"/>
              <a:gd name="connsiteY104" fmla="*/ 201930 h 819660"/>
              <a:gd name="connsiteX105" fmla="*/ 2705970 w 2849904"/>
              <a:gd name="connsiteY105" fmla="*/ 237384 h 819660"/>
              <a:gd name="connsiteX106" fmla="*/ 2677174 w 2849904"/>
              <a:gd name="connsiteY106" fmla="*/ 267634 h 819660"/>
              <a:gd name="connsiteX107" fmla="*/ 2648393 w 2849904"/>
              <a:gd name="connsiteY107" fmla="*/ 293045 h 819660"/>
              <a:gd name="connsiteX108" fmla="*/ 2619598 w 2849904"/>
              <a:gd name="connsiteY108" fmla="*/ 313966 h 819660"/>
              <a:gd name="connsiteX109" fmla="*/ 2590817 w 2849904"/>
              <a:gd name="connsiteY109" fmla="*/ 330728 h 819660"/>
              <a:gd name="connsiteX110" fmla="*/ 2562036 w 2849904"/>
              <a:gd name="connsiteY110" fmla="*/ 343642 h 819660"/>
              <a:gd name="connsiteX111" fmla="*/ 2533240 w 2849904"/>
              <a:gd name="connsiteY111" fmla="*/ 352999 h 819660"/>
              <a:gd name="connsiteX112" fmla="*/ 2504459 w 2849904"/>
              <a:gd name="connsiteY112" fmla="*/ 359073 h 819660"/>
              <a:gd name="connsiteX113" fmla="*/ 2475678 w 2849904"/>
              <a:gd name="connsiteY113" fmla="*/ 362119 h 819660"/>
              <a:gd name="connsiteX114" fmla="*/ 2446882 w 2849904"/>
              <a:gd name="connsiteY114" fmla="*/ 362381 h 819660"/>
              <a:gd name="connsiteX115" fmla="*/ 2418101 w 2849904"/>
              <a:gd name="connsiteY115" fmla="*/ 360085 h 819660"/>
              <a:gd name="connsiteX116" fmla="*/ 2389306 w 2849904"/>
              <a:gd name="connsiteY116" fmla="*/ 355460 h 819660"/>
              <a:gd name="connsiteX117" fmla="*/ 2360525 w 2849904"/>
              <a:gd name="connsiteY117" fmla="*/ 348728 h 819660"/>
              <a:gd name="connsiteX118" fmla="*/ 2331744 w 2849904"/>
              <a:gd name="connsiteY118" fmla="*/ 340132 h 819660"/>
              <a:gd name="connsiteX119" fmla="*/ 2302948 w 2849904"/>
              <a:gd name="connsiteY119" fmla="*/ 329921 h 819660"/>
              <a:gd name="connsiteX120" fmla="*/ 2274167 w 2849904"/>
              <a:gd name="connsiteY120" fmla="*/ 318364 h 819660"/>
              <a:gd name="connsiteX121" fmla="*/ 2245371 w 2849904"/>
              <a:gd name="connsiteY121" fmla="*/ 305738 h 819660"/>
              <a:gd name="connsiteX122" fmla="*/ 2216590 w 2849904"/>
              <a:gd name="connsiteY122" fmla="*/ 292313 h 819660"/>
              <a:gd name="connsiteX123" fmla="*/ 2187809 w 2849904"/>
              <a:gd name="connsiteY123" fmla="*/ 278332 h 819660"/>
              <a:gd name="connsiteX124" fmla="*/ 2159013 w 2849904"/>
              <a:gd name="connsiteY124" fmla="*/ 264019 h 819660"/>
              <a:gd name="connsiteX125" fmla="*/ 2130232 w 2849904"/>
              <a:gd name="connsiteY125" fmla="*/ 249558 h 819660"/>
              <a:gd name="connsiteX126" fmla="*/ 2101437 w 2849904"/>
              <a:gd name="connsiteY126" fmla="*/ 235106 h 819660"/>
              <a:gd name="connsiteX127" fmla="*/ 2072656 w 2849904"/>
              <a:gd name="connsiteY127" fmla="*/ 220792 h 819660"/>
              <a:gd name="connsiteX128" fmla="*/ 2043875 w 2849904"/>
              <a:gd name="connsiteY128" fmla="*/ 206721 h 819660"/>
              <a:gd name="connsiteX129" fmla="*/ 2015079 w 2849904"/>
              <a:gd name="connsiteY129" fmla="*/ 192978 h 819660"/>
              <a:gd name="connsiteX130" fmla="*/ 1986298 w 2849904"/>
              <a:gd name="connsiteY130" fmla="*/ 179634 h 819660"/>
              <a:gd name="connsiteX131" fmla="*/ 1957502 w 2849904"/>
              <a:gd name="connsiteY131" fmla="*/ 166748 h 819660"/>
              <a:gd name="connsiteX132" fmla="*/ 1928721 w 2849904"/>
              <a:gd name="connsiteY132" fmla="*/ 154369 h 819660"/>
              <a:gd name="connsiteX133" fmla="*/ 1899940 w 2849904"/>
              <a:gd name="connsiteY133" fmla="*/ 142540 h 819660"/>
              <a:gd name="connsiteX134" fmla="*/ 1871145 w 2849904"/>
              <a:gd name="connsiteY134" fmla="*/ 131296 h 819660"/>
              <a:gd name="connsiteX135" fmla="*/ 1842363 w 2849904"/>
              <a:gd name="connsiteY135" fmla="*/ 120668 h 819660"/>
              <a:gd name="connsiteX136" fmla="*/ 1813568 w 2849904"/>
              <a:gd name="connsiteY136" fmla="*/ 110680 h 819660"/>
              <a:gd name="connsiteX137" fmla="*/ 1784787 w 2849904"/>
              <a:gd name="connsiteY137" fmla="*/ 101360 h 819660"/>
              <a:gd name="connsiteX138" fmla="*/ 1756006 w 2849904"/>
              <a:gd name="connsiteY138" fmla="*/ 92725 h 819660"/>
              <a:gd name="connsiteX139" fmla="*/ 1727210 w 2849904"/>
              <a:gd name="connsiteY139" fmla="*/ 84793 h 819660"/>
              <a:gd name="connsiteX140" fmla="*/ 1698429 w 2849904"/>
              <a:gd name="connsiteY140" fmla="*/ 77581 h 819660"/>
              <a:gd name="connsiteX141" fmla="*/ 1669633 w 2849904"/>
              <a:gd name="connsiteY141" fmla="*/ 71102 h 819660"/>
              <a:gd name="connsiteX142" fmla="*/ 1640852 w 2849904"/>
              <a:gd name="connsiteY142" fmla="*/ 65366 h 819660"/>
              <a:gd name="connsiteX143" fmla="*/ 1612071 w 2849904"/>
              <a:gd name="connsiteY143" fmla="*/ 60384 h 819660"/>
              <a:gd name="connsiteX144" fmla="*/ 1583276 w 2849904"/>
              <a:gd name="connsiteY144" fmla="*/ 56165 h 819660"/>
              <a:gd name="connsiteX145" fmla="*/ 1554495 w 2849904"/>
              <a:gd name="connsiteY145" fmla="*/ 52711 h 819660"/>
              <a:gd name="connsiteX146" fmla="*/ 1525699 w 2849904"/>
              <a:gd name="connsiteY146" fmla="*/ 50031 h 819660"/>
              <a:gd name="connsiteX147" fmla="*/ 1496918 w 2849904"/>
              <a:gd name="connsiteY147" fmla="*/ 48123 h 819660"/>
              <a:gd name="connsiteX148" fmla="*/ 1468137 w 2849904"/>
              <a:gd name="connsiteY148" fmla="*/ 46990 h 819660"/>
              <a:gd name="connsiteX149" fmla="*/ 1439341 w 2849904"/>
              <a:gd name="connsiteY149" fmla="*/ 46631 h 819660"/>
              <a:gd name="connsiteX150" fmla="*/ 1410560 w 2849904"/>
              <a:gd name="connsiteY150" fmla="*/ 47041 h 819660"/>
              <a:gd name="connsiteX151" fmla="*/ 1381765 w 2849904"/>
              <a:gd name="connsiteY151" fmla="*/ 48216 h 819660"/>
              <a:gd name="connsiteX152" fmla="*/ 1352984 w 2849904"/>
              <a:gd name="connsiteY152" fmla="*/ 50149 h 819660"/>
              <a:gd name="connsiteX153" fmla="*/ 1324202 w 2849904"/>
              <a:gd name="connsiteY153" fmla="*/ 52833 h 819660"/>
              <a:gd name="connsiteX154" fmla="*/ 1295407 w 2849904"/>
              <a:gd name="connsiteY154" fmla="*/ 56255 h 819660"/>
              <a:gd name="connsiteX155" fmla="*/ 1266626 w 2849904"/>
              <a:gd name="connsiteY155" fmla="*/ 60406 h 819660"/>
              <a:gd name="connsiteX156" fmla="*/ 1237830 w 2849904"/>
              <a:gd name="connsiteY156" fmla="*/ 65272 h 819660"/>
              <a:gd name="connsiteX157" fmla="*/ 1209049 w 2849904"/>
              <a:gd name="connsiteY157" fmla="*/ 70841 h 819660"/>
              <a:gd name="connsiteX158" fmla="*/ 1180268 w 2849904"/>
              <a:gd name="connsiteY158" fmla="*/ 77093 h 819660"/>
              <a:gd name="connsiteX159" fmla="*/ 1151472 w 2849904"/>
              <a:gd name="connsiteY159" fmla="*/ 84015 h 819660"/>
              <a:gd name="connsiteX160" fmla="*/ 1122691 w 2849904"/>
              <a:gd name="connsiteY160" fmla="*/ 91587 h 819660"/>
              <a:gd name="connsiteX161" fmla="*/ 1093896 w 2849904"/>
              <a:gd name="connsiteY161" fmla="*/ 99793 h 819660"/>
              <a:gd name="connsiteX162" fmla="*/ 1065115 w 2849904"/>
              <a:gd name="connsiteY162" fmla="*/ 108610 h 819660"/>
              <a:gd name="connsiteX163" fmla="*/ 1036334 w 2849904"/>
              <a:gd name="connsiteY163" fmla="*/ 118020 h 819660"/>
              <a:gd name="connsiteX164" fmla="*/ 1007538 w 2849904"/>
              <a:gd name="connsiteY164" fmla="*/ 128000 h 819660"/>
              <a:gd name="connsiteX165" fmla="*/ 978757 w 2849904"/>
              <a:gd name="connsiteY165" fmla="*/ 138530 h 819660"/>
              <a:gd name="connsiteX166" fmla="*/ 949967 w 2849904"/>
              <a:gd name="connsiteY166" fmla="*/ 149586 h 819660"/>
              <a:gd name="connsiteX167" fmla="*/ 921180 w 2849904"/>
              <a:gd name="connsiteY167" fmla="*/ 161146 h 819660"/>
              <a:gd name="connsiteX168" fmla="*/ 892393 w 2849904"/>
              <a:gd name="connsiteY168" fmla="*/ 173184 h 819660"/>
              <a:gd name="connsiteX169" fmla="*/ 863607 w 2849904"/>
              <a:gd name="connsiteY169" fmla="*/ 185680 h 819660"/>
              <a:gd name="connsiteX170" fmla="*/ 834820 w 2849904"/>
              <a:gd name="connsiteY170" fmla="*/ 198606 h 819660"/>
              <a:gd name="connsiteX171" fmla="*/ 806033 w 2849904"/>
              <a:gd name="connsiteY171" fmla="*/ 211940 h 819660"/>
              <a:gd name="connsiteX172" fmla="*/ 777246 w 2849904"/>
              <a:gd name="connsiteY172" fmla="*/ 225654 h 819660"/>
              <a:gd name="connsiteX173" fmla="*/ 748459 w 2849904"/>
              <a:gd name="connsiteY173" fmla="*/ 239727 h 819660"/>
              <a:gd name="connsiteX174" fmla="*/ 719672 w 2849904"/>
              <a:gd name="connsiteY174" fmla="*/ 254130 h 819660"/>
              <a:gd name="connsiteX175" fmla="*/ 690885 w 2849904"/>
              <a:gd name="connsiteY175" fmla="*/ 268842 h 819660"/>
              <a:gd name="connsiteX176" fmla="*/ 662098 w 2849904"/>
              <a:gd name="connsiteY176" fmla="*/ 283834 h 819660"/>
              <a:gd name="connsiteX177" fmla="*/ 633311 w 2849904"/>
              <a:gd name="connsiteY177" fmla="*/ 299086 h 819660"/>
              <a:gd name="connsiteX178" fmla="*/ 604525 w 2849904"/>
              <a:gd name="connsiteY178" fmla="*/ 314571 h 819660"/>
              <a:gd name="connsiteX179" fmla="*/ 575738 w 2849904"/>
              <a:gd name="connsiteY179" fmla="*/ 330264 h 819660"/>
              <a:gd name="connsiteX180" fmla="*/ 546951 w 2849904"/>
              <a:gd name="connsiteY180" fmla="*/ 346146 h 819660"/>
              <a:gd name="connsiteX181" fmla="*/ 518164 w 2849904"/>
              <a:gd name="connsiteY181" fmla="*/ 362192 h 819660"/>
              <a:gd name="connsiteX182" fmla="*/ 489377 w 2849904"/>
              <a:gd name="connsiteY182" fmla="*/ 378382 h 819660"/>
              <a:gd name="connsiteX183" fmla="*/ 460590 w 2849904"/>
              <a:gd name="connsiteY183" fmla="*/ 394695 h 819660"/>
              <a:gd name="connsiteX184" fmla="*/ 431803 w 2849904"/>
              <a:gd name="connsiteY184" fmla="*/ 411112 h 819660"/>
              <a:gd name="connsiteX185" fmla="*/ 403016 w 2849904"/>
              <a:gd name="connsiteY185" fmla="*/ 427613 h 819660"/>
              <a:gd name="connsiteX186" fmla="*/ 374230 w 2849904"/>
              <a:gd name="connsiteY186" fmla="*/ 444183 h 819660"/>
              <a:gd name="connsiteX187" fmla="*/ 345443 w 2849904"/>
              <a:gd name="connsiteY187" fmla="*/ 460802 h 819660"/>
              <a:gd name="connsiteX188" fmla="*/ 316656 w 2849904"/>
              <a:gd name="connsiteY188" fmla="*/ 477457 h 819660"/>
              <a:gd name="connsiteX189" fmla="*/ 287869 w 2849904"/>
              <a:gd name="connsiteY189" fmla="*/ 494131 h 819660"/>
              <a:gd name="connsiteX190" fmla="*/ 259082 w 2849904"/>
              <a:gd name="connsiteY190" fmla="*/ 510811 h 819660"/>
              <a:gd name="connsiteX191" fmla="*/ 230295 w 2849904"/>
              <a:gd name="connsiteY191" fmla="*/ 527480 h 819660"/>
              <a:gd name="connsiteX192" fmla="*/ 201508 w 2849904"/>
              <a:gd name="connsiteY192" fmla="*/ 544128 h 819660"/>
              <a:gd name="connsiteX193" fmla="*/ 172721 w 2849904"/>
              <a:gd name="connsiteY193" fmla="*/ 560739 h 819660"/>
              <a:gd name="connsiteX194" fmla="*/ 143934 w 2849904"/>
              <a:gd name="connsiteY194" fmla="*/ 577302 h 819660"/>
              <a:gd name="connsiteX195" fmla="*/ 115148 w 2849904"/>
              <a:gd name="connsiteY195" fmla="*/ 593801 h 819660"/>
              <a:gd name="connsiteX196" fmla="*/ 86361 w 2849904"/>
              <a:gd name="connsiteY196" fmla="*/ 610224 h 819660"/>
              <a:gd name="connsiteX197" fmla="*/ 57574 w 2849904"/>
              <a:gd name="connsiteY197" fmla="*/ 626558 h 819660"/>
              <a:gd name="connsiteX198" fmla="*/ 28787 w 2849904"/>
              <a:gd name="connsiteY198" fmla="*/ 642791 h 819660"/>
              <a:gd name="connsiteX199" fmla="*/ 0 w 2849904"/>
              <a:gd name="connsiteY199" fmla="*/ 658904 h 81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849904" h="819660">
                <a:moveTo>
                  <a:pt x="0" y="819660"/>
                </a:moveTo>
                <a:lnTo>
                  <a:pt x="28787" y="796204"/>
                </a:lnTo>
                <a:lnTo>
                  <a:pt x="57574" y="773009"/>
                </a:lnTo>
                <a:lnTo>
                  <a:pt x="86361" y="750080"/>
                </a:lnTo>
                <a:lnTo>
                  <a:pt x="115148" y="727421"/>
                </a:lnTo>
                <a:lnTo>
                  <a:pt x="143934" y="705036"/>
                </a:lnTo>
                <a:lnTo>
                  <a:pt x="172721" y="682934"/>
                </a:lnTo>
                <a:lnTo>
                  <a:pt x="201508" y="661116"/>
                </a:lnTo>
                <a:lnTo>
                  <a:pt x="230295" y="639593"/>
                </a:lnTo>
                <a:lnTo>
                  <a:pt x="259082" y="618369"/>
                </a:lnTo>
                <a:lnTo>
                  <a:pt x="287869" y="597450"/>
                </a:lnTo>
                <a:lnTo>
                  <a:pt x="316656" y="576847"/>
                </a:lnTo>
                <a:lnTo>
                  <a:pt x="345443" y="556565"/>
                </a:lnTo>
                <a:lnTo>
                  <a:pt x="374230" y="536611"/>
                </a:lnTo>
                <a:lnTo>
                  <a:pt x="403016" y="516994"/>
                </a:lnTo>
                <a:lnTo>
                  <a:pt x="431803" y="497721"/>
                </a:lnTo>
                <a:lnTo>
                  <a:pt x="460590" y="478803"/>
                </a:lnTo>
                <a:lnTo>
                  <a:pt x="489377" y="460242"/>
                </a:lnTo>
                <a:lnTo>
                  <a:pt x="518164" y="442051"/>
                </a:lnTo>
                <a:lnTo>
                  <a:pt x="546951" y="424235"/>
                </a:lnTo>
                <a:lnTo>
                  <a:pt x="575738" y="406801"/>
                </a:lnTo>
                <a:lnTo>
                  <a:pt x="604525" y="389761"/>
                </a:lnTo>
                <a:lnTo>
                  <a:pt x="633311" y="373120"/>
                </a:lnTo>
                <a:lnTo>
                  <a:pt x="662098" y="356886"/>
                </a:lnTo>
                <a:lnTo>
                  <a:pt x="690885" y="341070"/>
                </a:lnTo>
                <a:lnTo>
                  <a:pt x="719672" y="325681"/>
                </a:lnTo>
                <a:lnTo>
                  <a:pt x="748459" y="310726"/>
                </a:lnTo>
                <a:lnTo>
                  <a:pt x="777246" y="296218"/>
                </a:lnTo>
                <a:lnTo>
                  <a:pt x="806033" y="282165"/>
                </a:lnTo>
                <a:lnTo>
                  <a:pt x="834820" y="268582"/>
                </a:lnTo>
                <a:lnTo>
                  <a:pt x="863607" y="255478"/>
                </a:lnTo>
                <a:lnTo>
                  <a:pt x="892393" y="242867"/>
                </a:lnTo>
                <a:lnTo>
                  <a:pt x="921180" y="230762"/>
                </a:lnTo>
                <a:lnTo>
                  <a:pt x="949967" y="219175"/>
                </a:lnTo>
                <a:lnTo>
                  <a:pt x="978757" y="208124"/>
                </a:lnTo>
                <a:lnTo>
                  <a:pt x="1007538" y="197620"/>
                </a:lnTo>
                <a:lnTo>
                  <a:pt x="1036334" y="187682"/>
                </a:lnTo>
                <a:lnTo>
                  <a:pt x="1065115" y="178322"/>
                </a:lnTo>
                <a:lnTo>
                  <a:pt x="1093896" y="169558"/>
                </a:lnTo>
                <a:lnTo>
                  <a:pt x="1122691" y="161404"/>
                </a:lnTo>
                <a:lnTo>
                  <a:pt x="1151472" y="153878"/>
                </a:lnTo>
                <a:lnTo>
                  <a:pt x="1180268" y="146995"/>
                </a:lnTo>
                <a:lnTo>
                  <a:pt x="1209049" y="140772"/>
                </a:lnTo>
                <a:lnTo>
                  <a:pt x="1237830" y="135221"/>
                </a:lnTo>
                <a:lnTo>
                  <a:pt x="1266626" y="130362"/>
                </a:lnTo>
                <a:lnTo>
                  <a:pt x="1295407" y="126205"/>
                </a:lnTo>
                <a:lnTo>
                  <a:pt x="1324202" y="122769"/>
                </a:lnTo>
                <a:lnTo>
                  <a:pt x="1352984" y="120067"/>
                </a:lnTo>
                <a:lnTo>
                  <a:pt x="1381765" y="118109"/>
                </a:lnTo>
                <a:lnTo>
                  <a:pt x="1410560" y="116910"/>
                </a:lnTo>
                <a:lnTo>
                  <a:pt x="1439341" y="116478"/>
                </a:lnTo>
                <a:lnTo>
                  <a:pt x="1468137" y="116826"/>
                </a:lnTo>
                <a:lnTo>
                  <a:pt x="1496918" y="117959"/>
                </a:lnTo>
                <a:lnTo>
                  <a:pt x="1525699" y="119885"/>
                </a:lnTo>
                <a:lnTo>
                  <a:pt x="1554495" y="122608"/>
                </a:lnTo>
                <a:lnTo>
                  <a:pt x="1583276" y="126129"/>
                </a:lnTo>
                <a:lnTo>
                  <a:pt x="1612071" y="130447"/>
                </a:lnTo>
                <a:lnTo>
                  <a:pt x="1640852" y="135560"/>
                </a:lnTo>
                <a:lnTo>
                  <a:pt x="1669633" y="141462"/>
                </a:lnTo>
                <a:lnTo>
                  <a:pt x="1698429" y="148141"/>
                </a:lnTo>
                <a:lnTo>
                  <a:pt x="1727210" y="155585"/>
                </a:lnTo>
                <a:lnTo>
                  <a:pt x="1756006" y="163773"/>
                </a:lnTo>
                <a:lnTo>
                  <a:pt x="1784787" y="172686"/>
                </a:lnTo>
                <a:lnTo>
                  <a:pt x="1813568" y="182298"/>
                </a:lnTo>
                <a:lnTo>
                  <a:pt x="1842363" y="192573"/>
                </a:lnTo>
                <a:lnTo>
                  <a:pt x="1871145" y="203482"/>
                </a:lnTo>
                <a:lnTo>
                  <a:pt x="1899940" y="214980"/>
                </a:lnTo>
                <a:lnTo>
                  <a:pt x="1928721" y="227027"/>
                </a:lnTo>
                <a:lnTo>
                  <a:pt x="1957502" y="239574"/>
                </a:lnTo>
                <a:lnTo>
                  <a:pt x="1986298" y="252569"/>
                </a:lnTo>
                <a:lnTo>
                  <a:pt x="2015079" y="265965"/>
                </a:lnTo>
                <a:lnTo>
                  <a:pt x="2043875" y="279705"/>
                </a:lnTo>
                <a:lnTo>
                  <a:pt x="2072656" y="293743"/>
                </a:lnTo>
                <a:lnTo>
                  <a:pt x="2101437" y="308032"/>
                </a:lnTo>
                <a:lnTo>
                  <a:pt x="2130232" y="322534"/>
                </a:lnTo>
                <a:lnTo>
                  <a:pt x="2159013" y="337223"/>
                </a:lnTo>
                <a:lnTo>
                  <a:pt x="2187809" y="352089"/>
                </a:lnTo>
                <a:lnTo>
                  <a:pt x="2216590" y="367142"/>
                </a:lnTo>
                <a:lnTo>
                  <a:pt x="2245371" y="382411"/>
                </a:lnTo>
                <a:lnTo>
                  <a:pt x="2274167" y="397940"/>
                </a:lnTo>
                <a:lnTo>
                  <a:pt x="2302948" y="413780"/>
                </a:lnTo>
                <a:lnTo>
                  <a:pt x="2331744" y="429972"/>
                </a:lnTo>
                <a:lnTo>
                  <a:pt x="2360525" y="446540"/>
                </a:lnTo>
                <a:lnTo>
                  <a:pt x="2389306" y="463476"/>
                </a:lnTo>
                <a:lnTo>
                  <a:pt x="2418101" y="480739"/>
                </a:lnTo>
                <a:lnTo>
                  <a:pt x="2446882" y="498260"/>
                </a:lnTo>
                <a:lnTo>
                  <a:pt x="2475678" y="515957"/>
                </a:lnTo>
                <a:lnTo>
                  <a:pt x="2504459" y="533730"/>
                </a:lnTo>
                <a:lnTo>
                  <a:pt x="2533240" y="551475"/>
                </a:lnTo>
                <a:lnTo>
                  <a:pt x="2562036" y="569085"/>
                </a:lnTo>
                <a:lnTo>
                  <a:pt x="2590817" y="586447"/>
                </a:lnTo>
                <a:lnTo>
                  <a:pt x="2619598" y="603453"/>
                </a:lnTo>
                <a:lnTo>
                  <a:pt x="2648393" y="619991"/>
                </a:lnTo>
                <a:lnTo>
                  <a:pt x="2677174" y="635948"/>
                </a:lnTo>
                <a:lnTo>
                  <a:pt x="2705970" y="651206"/>
                </a:lnTo>
                <a:lnTo>
                  <a:pt x="2734751" y="665648"/>
                </a:lnTo>
                <a:lnTo>
                  <a:pt x="2763532" y="679151"/>
                </a:lnTo>
                <a:lnTo>
                  <a:pt x="2792328" y="691593"/>
                </a:lnTo>
                <a:lnTo>
                  <a:pt x="2821109" y="702843"/>
                </a:lnTo>
                <a:lnTo>
                  <a:pt x="2849905" y="712769"/>
                </a:lnTo>
                <a:lnTo>
                  <a:pt x="2849905" y="0"/>
                </a:lnTo>
                <a:lnTo>
                  <a:pt x="2821109" y="60353"/>
                </a:lnTo>
                <a:lnTo>
                  <a:pt x="2792328" y="113830"/>
                </a:lnTo>
                <a:lnTo>
                  <a:pt x="2763532" y="160881"/>
                </a:lnTo>
                <a:lnTo>
                  <a:pt x="2734751" y="201930"/>
                </a:lnTo>
                <a:lnTo>
                  <a:pt x="2705970" y="237384"/>
                </a:lnTo>
                <a:lnTo>
                  <a:pt x="2677174" y="267634"/>
                </a:lnTo>
                <a:lnTo>
                  <a:pt x="2648393" y="293045"/>
                </a:lnTo>
                <a:lnTo>
                  <a:pt x="2619598" y="313966"/>
                </a:lnTo>
                <a:lnTo>
                  <a:pt x="2590817" y="330728"/>
                </a:lnTo>
                <a:lnTo>
                  <a:pt x="2562036" y="343642"/>
                </a:lnTo>
                <a:lnTo>
                  <a:pt x="2533240" y="352999"/>
                </a:lnTo>
                <a:lnTo>
                  <a:pt x="2504459" y="359073"/>
                </a:lnTo>
                <a:lnTo>
                  <a:pt x="2475678" y="362119"/>
                </a:lnTo>
                <a:lnTo>
                  <a:pt x="2446882" y="362381"/>
                </a:lnTo>
                <a:lnTo>
                  <a:pt x="2418101" y="360085"/>
                </a:lnTo>
                <a:lnTo>
                  <a:pt x="2389306" y="355460"/>
                </a:lnTo>
                <a:lnTo>
                  <a:pt x="2360525" y="348728"/>
                </a:lnTo>
                <a:lnTo>
                  <a:pt x="2331744" y="340132"/>
                </a:lnTo>
                <a:lnTo>
                  <a:pt x="2302948" y="329921"/>
                </a:lnTo>
                <a:lnTo>
                  <a:pt x="2274167" y="318364"/>
                </a:lnTo>
                <a:lnTo>
                  <a:pt x="2245371" y="305738"/>
                </a:lnTo>
                <a:lnTo>
                  <a:pt x="2216590" y="292313"/>
                </a:lnTo>
                <a:lnTo>
                  <a:pt x="2187809" y="278332"/>
                </a:lnTo>
                <a:lnTo>
                  <a:pt x="2159013" y="264019"/>
                </a:lnTo>
                <a:lnTo>
                  <a:pt x="2130232" y="249558"/>
                </a:lnTo>
                <a:lnTo>
                  <a:pt x="2101437" y="235106"/>
                </a:lnTo>
                <a:lnTo>
                  <a:pt x="2072656" y="220792"/>
                </a:lnTo>
                <a:lnTo>
                  <a:pt x="2043875" y="206721"/>
                </a:lnTo>
                <a:lnTo>
                  <a:pt x="2015079" y="192978"/>
                </a:lnTo>
                <a:lnTo>
                  <a:pt x="1986298" y="179634"/>
                </a:lnTo>
                <a:lnTo>
                  <a:pt x="1957502" y="166748"/>
                </a:lnTo>
                <a:lnTo>
                  <a:pt x="1928721" y="154369"/>
                </a:lnTo>
                <a:lnTo>
                  <a:pt x="1899940" y="142540"/>
                </a:lnTo>
                <a:lnTo>
                  <a:pt x="1871145" y="131296"/>
                </a:lnTo>
                <a:lnTo>
                  <a:pt x="1842363" y="120668"/>
                </a:lnTo>
                <a:lnTo>
                  <a:pt x="1813568" y="110680"/>
                </a:lnTo>
                <a:lnTo>
                  <a:pt x="1784787" y="101360"/>
                </a:lnTo>
                <a:lnTo>
                  <a:pt x="1756006" y="92725"/>
                </a:lnTo>
                <a:lnTo>
                  <a:pt x="1727210" y="84793"/>
                </a:lnTo>
                <a:lnTo>
                  <a:pt x="1698429" y="77581"/>
                </a:lnTo>
                <a:lnTo>
                  <a:pt x="1669633" y="71102"/>
                </a:lnTo>
                <a:lnTo>
                  <a:pt x="1640852" y="65366"/>
                </a:lnTo>
                <a:lnTo>
                  <a:pt x="1612071" y="60384"/>
                </a:lnTo>
                <a:lnTo>
                  <a:pt x="1583276" y="56165"/>
                </a:lnTo>
                <a:lnTo>
                  <a:pt x="1554495" y="52711"/>
                </a:lnTo>
                <a:lnTo>
                  <a:pt x="1525699" y="50031"/>
                </a:lnTo>
                <a:lnTo>
                  <a:pt x="1496918" y="48123"/>
                </a:lnTo>
                <a:lnTo>
                  <a:pt x="1468137" y="46990"/>
                </a:lnTo>
                <a:lnTo>
                  <a:pt x="1439341" y="46631"/>
                </a:lnTo>
                <a:lnTo>
                  <a:pt x="1410560" y="47041"/>
                </a:lnTo>
                <a:lnTo>
                  <a:pt x="1381765" y="48216"/>
                </a:lnTo>
                <a:lnTo>
                  <a:pt x="1352984" y="50149"/>
                </a:lnTo>
                <a:lnTo>
                  <a:pt x="1324202" y="52833"/>
                </a:lnTo>
                <a:lnTo>
                  <a:pt x="1295407" y="56255"/>
                </a:lnTo>
                <a:lnTo>
                  <a:pt x="1266626" y="60406"/>
                </a:lnTo>
                <a:lnTo>
                  <a:pt x="1237830" y="65272"/>
                </a:lnTo>
                <a:lnTo>
                  <a:pt x="1209049" y="70841"/>
                </a:lnTo>
                <a:lnTo>
                  <a:pt x="1180268" y="77093"/>
                </a:lnTo>
                <a:lnTo>
                  <a:pt x="1151472" y="84015"/>
                </a:lnTo>
                <a:lnTo>
                  <a:pt x="1122691" y="91587"/>
                </a:lnTo>
                <a:lnTo>
                  <a:pt x="1093896" y="99793"/>
                </a:lnTo>
                <a:lnTo>
                  <a:pt x="1065115" y="108610"/>
                </a:lnTo>
                <a:lnTo>
                  <a:pt x="1036334" y="118020"/>
                </a:lnTo>
                <a:lnTo>
                  <a:pt x="1007538" y="128000"/>
                </a:lnTo>
                <a:lnTo>
                  <a:pt x="978757" y="138530"/>
                </a:lnTo>
                <a:lnTo>
                  <a:pt x="949967" y="149586"/>
                </a:lnTo>
                <a:lnTo>
                  <a:pt x="921180" y="161146"/>
                </a:lnTo>
                <a:lnTo>
                  <a:pt x="892393" y="173184"/>
                </a:lnTo>
                <a:lnTo>
                  <a:pt x="863607" y="185680"/>
                </a:lnTo>
                <a:lnTo>
                  <a:pt x="834820" y="198606"/>
                </a:lnTo>
                <a:lnTo>
                  <a:pt x="806033" y="211940"/>
                </a:lnTo>
                <a:lnTo>
                  <a:pt x="777246" y="225654"/>
                </a:lnTo>
                <a:lnTo>
                  <a:pt x="748459" y="239727"/>
                </a:lnTo>
                <a:lnTo>
                  <a:pt x="719672" y="254130"/>
                </a:lnTo>
                <a:lnTo>
                  <a:pt x="690885" y="268842"/>
                </a:lnTo>
                <a:lnTo>
                  <a:pt x="662098" y="283834"/>
                </a:lnTo>
                <a:lnTo>
                  <a:pt x="633311" y="299086"/>
                </a:lnTo>
                <a:lnTo>
                  <a:pt x="604525" y="314571"/>
                </a:lnTo>
                <a:lnTo>
                  <a:pt x="575738" y="330264"/>
                </a:lnTo>
                <a:lnTo>
                  <a:pt x="546951" y="346146"/>
                </a:lnTo>
                <a:lnTo>
                  <a:pt x="518164" y="362192"/>
                </a:lnTo>
                <a:lnTo>
                  <a:pt x="489377" y="378382"/>
                </a:lnTo>
                <a:lnTo>
                  <a:pt x="460590" y="394695"/>
                </a:lnTo>
                <a:lnTo>
                  <a:pt x="431803" y="411112"/>
                </a:lnTo>
                <a:lnTo>
                  <a:pt x="403016" y="427613"/>
                </a:lnTo>
                <a:lnTo>
                  <a:pt x="374230" y="444183"/>
                </a:lnTo>
                <a:lnTo>
                  <a:pt x="345443" y="460802"/>
                </a:lnTo>
                <a:lnTo>
                  <a:pt x="316656" y="477457"/>
                </a:lnTo>
                <a:lnTo>
                  <a:pt x="287869" y="494131"/>
                </a:lnTo>
                <a:lnTo>
                  <a:pt x="259082" y="510811"/>
                </a:lnTo>
                <a:lnTo>
                  <a:pt x="230295" y="527480"/>
                </a:lnTo>
                <a:lnTo>
                  <a:pt x="201508" y="544128"/>
                </a:lnTo>
                <a:lnTo>
                  <a:pt x="172721" y="560739"/>
                </a:lnTo>
                <a:lnTo>
                  <a:pt x="143934" y="577302"/>
                </a:lnTo>
                <a:lnTo>
                  <a:pt x="115148" y="593801"/>
                </a:lnTo>
                <a:lnTo>
                  <a:pt x="86361" y="610224"/>
                </a:lnTo>
                <a:lnTo>
                  <a:pt x="57574" y="626558"/>
                </a:lnTo>
                <a:lnTo>
                  <a:pt x="28787" y="642791"/>
                </a:lnTo>
                <a:lnTo>
                  <a:pt x="0" y="658904"/>
                </a:lnTo>
                <a:close/>
              </a:path>
            </a:pathLst>
          </a:custGeom>
          <a:solidFill>
            <a:srgbClr val="0000FF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 284">
            <a:extLst>
              <a:ext uri="{FF2B5EF4-FFF2-40B4-BE49-F238E27FC236}">
                <a16:creationId xmlns="" xmlns:a16="http://schemas.microsoft.com/office/drawing/2014/main" id="{C2AD6ED0-0CC8-B3C1-F241-2055E3B879DB}"/>
              </a:ext>
            </a:extLst>
          </p:cNvPr>
          <p:cNvSpPr/>
          <p:nvPr/>
        </p:nvSpPr>
        <p:spPr>
          <a:xfrm>
            <a:off x="4230028" y="2864944"/>
            <a:ext cx="2849904" cy="657726"/>
          </a:xfrm>
          <a:custGeom>
            <a:avLst/>
            <a:gdLst>
              <a:gd name="connsiteX0" fmla="*/ 0 w 2849904"/>
              <a:gd name="connsiteY0" fmla="*/ 657727 h 657726"/>
              <a:gd name="connsiteX1" fmla="*/ 28787 w 2849904"/>
              <a:gd name="connsiteY1" fmla="*/ 637942 h 657726"/>
              <a:gd name="connsiteX2" fmla="*/ 57574 w 2849904"/>
              <a:gd name="connsiteY2" fmla="*/ 618229 h 657726"/>
              <a:gd name="connsiteX3" fmla="*/ 86361 w 2849904"/>
              <a:gd name="connsiteY3" fmla="*/ 598597 h 657726"/>
              <a:gd name="connsiteX4" fmla="*/ 115148 w 2849904"/>
              <a:gd name="connsiteY4" fmla="*/ 579056 h 657726"/>
              <a:gd name="connsiteX5" fmla="*/ 143934 w 2849904"/>
              <a:gd name="connsiteY5" fmla="*/ 559614 h 657726"/>
              <a:gd name="connsiteX6" fmla="*/ 172721 w 2849904"/>
              <a:gd name="connsiteY6" fmla="*/ 540281 h 657726"/>
              <a:gd name="connsiteX7" fmla="*/ 201508 w 2849904"/>
              <a:gd name="connsiteY7" fmla="*/ 521066 h 657726"/>
              <a:gd name="connsiteX8" fmla="*/ 230295 w 2849904"/>
              <a:gd name="connsiteY8" fmla="*/ 501982 h 657726"/>
              <a:gd name="connsiteX9" fmla="*/ 259082 w 2849904"/>
              <a:gd name="connsiteY9" fmla="*/ 483034 h 657726"/>
              <a:gd name="connsiteX10" fmla="*/ 287869 w 2849904"/>
              <a:gd name="connsiteY10" fmla="*/ 464236 h 657726"/>
              <a:gd name="connsiteX11" fmla="*/ 316656 w 2849904"/>
              <a:gd name="connsiteY11" fmla="*/ 445598 h 657726"/>
              <a:gd name="connsiteX12" fmla="*/ 345443 w 2849904"/>
              <a:gd name="connsiteY12" fmla="*/ 427128 h 657726"/>
              <a:gd name="connsiteX13" fmla="*/ 374230 w 2849904"/>
              <a:gd name="connsiteY13" fmla="*/ 408841 h 657726"/>
              <a:gd name="connsiteX14" fmla="*/ 403016 w 2849904"/>
              <a:gd name="connsiteY14" fmla="*/ 390748 h 657726"/>
              <a:gd name="connsiteX15" fmla="*/ 431803 w 2849904"/>
              <a:gd name="connsiteY15" fmla="*/ 372862 h 657726"/>
              <a:gd name="connsiteX16" fmla="*/ 460590 w 2849904"/>
              <a:gd name="connsiteY16" fmla="*/ 355193 h 657726"/>
              <a:gd name="connsiteX17" fmla="*/ 489377 w 2849904"/>
              <a:gd name="connsiteY17" fmla="*/ 337757 h 657726"/>
              <a:gd name="connsiteX18" fmla="*/ 518164 w 2849904"/>
              <a:gd name="connsiteY18" fmla="*/ 320566 h 657726"/>
              <a:gd name="connsiteX19" fmla="*/ 546951 w 2849904"/>
              <a:gd name="connsiteY19" fmla="*/ 303635 h 657726"/>
              <a:gd name="connsiteX20" fmla="*/ 575738 w 2849904"/>
              <a:gd name="connsiteY20" fmla="*/ 286978 h 657726"/>
              <a:gd name="connsiteX21" fmla="*/ 604525 w 2849904"/>
              <a:gd name="connsiteY21" fmla="*/ 270611 h 657726"/>
              <a:gd name="connsiteX22" fmla="*/ 633311 w 2849904"/>
              <a:gd name="connsiteY22" fmla="*/ 254547 h 657726"/>
              <a:gd name="connsiteX23" fmla="*/ 662098 w 2849904"/>
              <a:gd name="connsiteY23" fmla="*/ 238806 h 657726"/>
              <a:gd name="connsiteX24" fmla="*/ 690885 w 2849904"/>
              <a:gd name="connsiteY24" fmla="*/ 223401 h 657726"/>
              <a:gd name="connsiteX25" fmla="*/ 719672 w 2849904"/>
              <a:gd name="connsiteY25" fmla="*/ 208351 h 657726"/>
              <a:gd name="connsiteX26" fmla="*/ 748459 w 2849904"/>
              <a:gd name="connsiteY26" fmla="*/ 193671 h 657726"/>
              <a:gd name="connsiteX27" fmla="*/ 777246 w 2849904"/>
              <a:gd name="connsiteY27" fmla="*/ 179382 h 657726"/>
              <a:gd name="connsiteX28" fmla="*/ 806033 w 2849904"/>
              <a:gd name="connsiteY28" fmla="*/ 165497 h 657726"/>
              <a:gd name="connsiteX29" fmla="*/ 834820 w 2849904"/>
              <a:gd name="connsiteY29" fmla="*/ 152039 h 657726"/>
              <a:gd name="connsiteX30" fmla="*/ 863607 w 2849904"/>
              <a:gd name="connsiteY30" fmla="*/ 139023 h 657726"/>
              <a:gd name="connsiteX31" fmla="*/ 892393 w 2849904"/>
              <a:gd name="connsiteY31" fmla="*/ 126471 h 657726"/>
              <a:gd name="connsiteX32" fmla="*/ 921180 w 2849904"/>
              <a:gd name="connsiteY32" fmla="*/ 114398 h 657726"/>
              <a:gd name="connsiteX33" fmla="*/ 949967 w 2849904"/>
              <a:gd name="connsiteY33" fmla="*/ 102826 h 657726"/>
              <a:gd name="connsiteX34" fmla="*/ 978757 w 2849904"/>
              <a:gd name="connsiteY34" fmla="*/ 91772 h 657726"/>
              <a:gd name="connsiteX35" fmla="*/ 1007538 w 2849904"/>
              <a:gd name="connsiteY35" fmla="*/ 81255 h 657726"/>
              <a:gd name="connsiteX36" fmla="*/ 1036334 w 2849904"/>
              <a:gd name="connsiteY36" fmla="*/ 71295 h 657726"/>
              <a:gd name="connsiteX37" fmla="*/ 1065115 w 2849904"/>
              <a:gd name="connsiteY37" fmla="*/ 61912 h 657726"/>
              <a:gd name="connsiteX38" fmla="*/ 1093896 w 2849904"/>
              <a:gd name="connsiteY38" fmla="*/ 53120 h 657726"/>
              <a:gd name="connsiteX39" fmla="*/ 1122691 w 2849904"/>
              <a:gd name="connsiteY39" fmla="*/ 44940 h 657726"/>
              <a:gd name="connsiteX40" fmla="*/ 1151472 w 2849904"/>
              <a:gd name="connsiteY40" fmla="*/ 37392 h 657726"/>
              <a:gd name="connsiteX41" fmla="*/ 1180268 w 2849904"/>
              <a:gd name="connsiteY41" fmla="*/ 30490 h 657726"/>
              <a:gd name="connsiteX42" fmla="*/ 1209049 w 2849904"/>
              <a:gd name="connsiteY42" fmla="*/ 24250 h 657726"/>
              <a:gd name="connsiteX43" fmla="*/ 1237830 w 2849904"/>
              <a:gd name="connsiteY43" fmla="*/ 18692 h 657726"/>
              <a:gd name="connsiteX44" fmla="*/ 1266626 w 2849904"/>
              <a:gd name="connsiteY44" fmla="*/ 13829 h 657726"/>
              <a:gd name="connsiteX45" fmla="*/ 1295407 w 2849904"/>
              <a:gd name="connsiteY45" fmla="*/ 9675 h 657726"/>
              <a:gd name="connsiteX46" fmla="*/ 1324202 w 2849904"/>
              <a:gd name="connsiteY46" fmla="*/ 6247 h 657726"/>
              <a:gd name="connsiteX47" fmla="*/ 1352984 w 2849904"/>
              <a:gd name="connsiteY47" fmla="*/ 3553 h 657726"/>
              <a:gd name="connsiteX48" fmla="*/ 1381765 w 2849904"/>
              <a:gd name="connsiteY48" fmla="*/ 1608 h 657726"/>
              <a:gd name="connsiteX49" fmla="*/ 1410560 w 2849904"/>
              <a:gd name="connsiteY49" fmla="*/ 420 h 657726"/>
              <a:gd name="connsiteX50" fmla="*/ 1439341 w 2849904"/>
              <a:gd name="connsiteY50" fmla="*/ 0 h 657726"/>
              <a:gd name="connsiteX51" fmla="*/ 1468137 w 2849904"/>
              <a:gd name="connsiteY51" fmla="*/ 354 h 657726"/>
              <a:gd name="connsiteX52" fmla="*/ 1496918 w 2849904"/>
              <a:gd name="connsiteY52" fmla="*/ 1486 h 657726"/>
              <a:gd name="connsiteX53" fmla="*/ 1525699 w 2849904"/>
              <a:gd name="connsiteY53" fmla="*/ 3403 h 657726"/>
              <a:gd name="connsiteX54" fmla="*/ 1554495 w 2849904"/>
              <a:gd name="connsiteY54" fmla="*/ 6104 h 657726"/>
              <a:gd name="connsiteX55" fmla="*/ 1583276 w 2849904"/>
              <a:gd name="connsiteY55" fmla="*/ 9592 h 657726"/>
              <a:gd name="connsiteX56" fmla="*/ 1612071 w 2849904"/>
              <a:gd name="connsiteY56" fmla="*/ 13860 h 657726"/>
              <a:gd name="connsiteX57" fmla="*/ 1640852 w 2849904"/>
              <a:gd name="connsiteY57" fmla="*/ 18909 h 657726"/>
              <a:gd name="connsiteX58" fmla="*/ 1669633 w 2849904"/>
              <a:gd name="connsiteY58" fmla="*/ 24727 h 657726"/>
              <a:gd name="connsiteX59" fmla="*/ 1698429 w 2849904"/>
              <a:gd name="connsiteY59" fmla="*/ 31305 h 657726"/>
              <a:gd name="connsiteX60" fmla="*/ 1727210 w 2849904"/>
              <a:gd name="connsiteY60" fmla="*/ 38633 h 657726"/>
              <a:gd name="connsiteX61" fmla="*/ 1756006 w 2849904"/>
              <a:gd name="connsiteY61" fmla="*/ 46694 h 657726"/>
              <a:gd name="connsiteX62" fmla="*/ 1784787 w 2849904"/>
              <a:gd name="connsiteY62" fmla="*/ 55467 h 657726"/>
              <a:gd name="connsiteX63" fmla="*/ 1813568 w 2849904"/>
              <a:gd name="connsiteY63" fmla="*/ 64933 h 657726"/>
              <a:gd name="connsiteX64" fmla="*/ 1842363 w 2849904"/>
              <a:gd name="connsiteY64" fmla="*/ 75065 h 657726"/>
              <a:gd name="connsiteX65" fmla="*/ 1871145 w 2849904"/>
              <a:gd name="connsiteY65" fmla="*/ 85834 h 657726"/>
              <a:gd name="connsiteX66" fmla="*/ 1899940 w 2849904"/>
              <a:gd name="connsiteY66" fmla="*/ 97206 h 657726"/>
              <a:gd name="connsiteX67" fmla="*/ 1928721 w 2849904"/>
              <a:gd name="connsiteY67" fmla="*/ 109143 h 657726"/>
              <a:gd name="connsiteX68" fmla="*/ 1957502 w 2849904"/>
              <a:gd name="connsiteY68" fmla="*/ 121606 h 657726"/>
              <a:gd name="connsiteX69" fmla="*/ 1986298 w 2849904"/>
              <a:gd name="connsiteY69" fmla="*/ 134547 h 657726"/>
              <a:gd name="connsiteX70" fmla="*/ 2015079 w 2849904"/>
              <a:gd name="connsiteY70" fmla="*/ 147916 h 657726"/>
              <a:gd name="connsiteX71" fmla="*/ 2043875 w 2849904"/>
              <a:gd name="connsiteY71" fmla="*/ 161658 h 657726"/>
              <a:gd name="connsiteX72" fmla="*/ 2072656 w 2849904"/>
              <a:gd name="connsiteY72" fmla="*/ 175713 h 657726"/>
              <a:gd name="connsiteX73" fmla="*/ 2101437 w 2849904"/>
              <a:gd name="connsiteY73" fmla="*/ 190014 h 657726"/>
              <a:gd name="connsiteX74" fmla="*/ 2130232 w 2849904"/>
              <a:gd name="connsiteY74" fmla="*/ 204491 h 657726"/>
              <a:gd name="connsiteX75" fmla="*/ 2159013 w 2849904"/>
              <a:gd name="connsiteY75" fmla="*/ 219066 h 657726"/>
              <a:gd name="connsiteX76" fmla="*/ 2187809 w 2849904"/>
              <a:gd name="connsiteY76" fmla="*/ 233655 h 657726"/>
              <a:gd name="connsiteX77" fmla="*/ 2216590 w 2849904"/>
              <a:gd name="connsiteY77" fmla="*/ 248172 h 657726"/>
              <a:gd name="connsiteX78" fmla="*/ 2245371 w 2849904"/>
              <a:gd name="connsiteY78" fmla="*/ 262520 h 657726"/>
              <a:gd name="connsiteX79" fmla="*/ 2274167 w 2849904"/>
              <a:gd name="connsiteY79" fmla="*/ 276597 h 657726"/>
              <a:gd name="connsiteX80" fmla="*/ 2302948 w 2849904"/>
              <a:gd name="connsiteY80" fmla="*/ 290294 h 657726"/>
              <a:gd name="connsiteX81" fmla="*/ 2331744 w 2849904"/>
              <a:gd name="connsiteY81" fmla="*/ 303496 h 657726"/>
              <a:gd name="connsiteX82" fmla="*/ 2360525 w 2849904"/>
              <a:gd name="connsiteY82" fmla="*/ 316079 h 657726"/>
              <a:gd name="connsiteX83" fmla="*/ 2389306 w 2849904"/>
              <a:gd name="connsiteY83" fmla="*/ 327913 h 657726"/>
              <a:gd name="connsiteX84" fmla="*/ 2418101 w 2849904"/>
              <a:gd name="connsiteY84" fmla="*/ 338857 h 657726"/>
              <a:gd name="connsiteX85" fmla="*/ 2446882 w 2849904"/>
              <a:gd name="connsiteY85" fmla="*/ 348766 h 657726"/>
              <a:gd name="connsiteX86" fmla="*/ 2475678 w 2849904"/>
              <a:gd name="connsiteY86" fmla="*/ 357484 h 657726"/>
              <a:gd name="connsiteX87" fmla="*/ 2504459 w 2849904"/>
              <a:gd name="connsiteY87" fmla="*/ 364847 h 657726"/>
              <a:gd name="connsiteX88" fmla="*/ 2533240 w 2849904"/>
              <a:gd name="connsiteY88" fmla="*/ 370682 h 657726"/>
              <a:gd name="connsiteX89" fmla="*/ 2562036 w 2849904"/>
              <a:gd name="connsiteY89" fmla="*/ 374808 h 657726"/>
              <a:gd name="connsiteX90" fmla="*/ 2590817 w 2849904"/>
              <a:gd name="connsiteY90" fmla="*/ 377032 h 657726"/>
              <a:gd name="connsiteX91" fmla="*/ 2619598 w 2849904"/>
              <a:gd name="connsiteY91" fmla="*/ 377155 h 657726"/>
              <a:gd name="connsiteX92" fmla="*/ 2648393 w 2849904"/>
              <a:gd name="connsiteY92" fmla="*/ 374962 h 657726"/>
              <a:gd name="connsiteX93" fmla="*/ 2677174 w 2849904"/>
              <a:gd name="connsiteY93" fmla="*/ 370236 h 657726"/>
              <a:gd name="connsiteX94" fmla="*/ 2705970 w 2849904"/>
              <a:gd name="connsiteY94" fmla="*/ 362740 h 657726"/>
              <a:gd name="connsiteX95" fmla="*/ 2734751 w 2849904"/>
              <a:gd name="connsiteY95" fmla="*/ 352234 h 657726"/>
              <a:gd name="connsiteX96" fmla="*/ 2763532 w 2849904"/>
              <a:gd name="connsiteY96" fmla="*/ 338461 h 657726"/>
              <a:gd name="connsiteX97" fmla="*/ 2792328 w 2849904"/>
              <a:gd name="connsiteY97" fmla="*/ 321156 h 657726"/>
              <a:gd name="connsiteX98" fmla="*/ 2821109 w 2849904"/>
              <a:gd name="connsiteY98" fmla="*/ 300043 h 657726"/>
              <a:gd name="connsiteX99" fmla="*/ 2849905 w 2849904"/>
              <a:gd name="connsiteY99" fmla="*/ 27483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849904" h="657726">
                <a:moveTo>
                  <a:pt x="0" y="657727"/>
                </a:moveTo>
                <a:lnTo>
                  <a:pt x="28787" y="637942"/>
                </a:lnTo>
                <a:lnTo>
                  <a:pt x="57574" y="618229"/>
                </a:lnTo>
                <a:lnTo>
                  <a:pt x="86361" y="598597"/>
                </a:lnTo>
                <a:lnTo>
                  <a:pt x="115148" y="579056"/>
                </a:lnTo>
                <a:lnTo>
                  <a:pt x="143934" y="559614"/>
                </a:lnTo>
                <a:lnTo>
                  <a:pt x="172721" y="540281"/>
                </a:lnTo>
                <a:lnTo>
                  <a:pt x="201508" y="521066"/>
                </a:lnTo>
                <a:lnTo>
                  <a:pt x="230295" y="501982"/>
                </a:lnTo>
                <a:lnTo>
                  <a:pt x="259082" y="483034"/>
                </a:lnTo>
                <a:lnTo>
                  <a:pt x="287869" y="464236"/>
                </a:lnTo>
                <a:lnTo>
                  <a:pt x="316656" y="445598"/>
                </a:lnTo>
                <a:lnTo>
                  <a:pt x="345443" y="427128"/>
                </a:lnTo>
                <a:lnTo>
                  <a:pt x="374230" y="408841"/>
                </a:lnTo>
                <a:lnTo>
                  <a:pt x="403016" y="390748"/>
                </a:lnTo>
                <a:lnTo>
                  <a:pt x="431803" y="372862"/>
                </a:lnTo>
                <a:lnTo>
                  <a:pt x="460590" y="355193"/>
                </a:lnTo>
                <a:lnTo>
                  <a:pt x="489377" y="337757"/>
                </a:lnTo>
                <a:lnTo>
                  <a:pt x="518164" y="320566"/>
                </a:lnTo>
                <a:lnTo>
                  <a:pt x="546951" y="303635"/>
                </a:lnTo>
                <a:lnTo>
                  <a:pt x="575738" y="286978"/>
                </a:lnTo>
                <a:lnTo>
                  <a:pt x="604525" y="270611"/>
                </a:lnTo>
                <a:lnTo>
                  <a:pt x="633311" y="254547"/>
                </a:lnTo>
                <a:lnTo>
                  <a:pt x="662098" y="238806"/>
                </a:lnTo>
                <a:lnTo>
                  <a:pt x="690885" y="223401"/>
                </a:lnTo>
                <a:lnTo>
                  <a:pt x="719672" y="208351"/>
                </a:lnTo>
                <a:lnTo>
                  <a:pt x="748459" y="193671"/>
                </a:lnTo>
                <a:lnTo>
                  <a:pt x="777246" y="179382"/>
                </a:lnTo>
                <a:lnTo>
                  <a:pt x="806033" y="165497"/>
                </a:lnTo>
                <a:lnTo>
                  <a:pt x="834820" y="152039"/>
                </a:lnTo>
                <a:lnTo>
                  <a:pt x="863607" y="139023"/>
                </a:lnTo>
                <a:lnTo>
                  <a:pt x="892393" y="126471"/>
                </a:lnTo>
                <a:lnTo>
                  <a:pt x="921180" y="114398"/>
                </a:lnTo>
                <a:lnTo>
                  <a:pt x="949967" y="102826"/>
                </a:lnTo>
                <a:lnTo>
                  <a:pt x="978757" y="91772"/>
                </a:lnTo>
                <a:lnTo>
                  <a:pt x="1007538" y="81255"/>
                </a:lnTo>
                <a:lnTo>
                  <a:pt x="1036334" y="71295"/>
                </a:lnTo>
                <a:lnTo>
                  <a:pt x="1065115" y="61912"/>
                </a:lnTo>
                <a:lnTo>
                  <a:pt x="1093896" y="53120"/>
                </a:lnTo>
                <a:lnTo>
                  <a:pt x="1122691" y="44940"/>
                </a:lnTo>
                <a:lnTo>
                  <a:pt x="1151472" y="37392"/>
                </a:lnTo>
                <a:lnTo>
                  <a:pt x="1180268" y="30490"/>
                </a:lnTo>
                <a:lnTo>
                  <a:pt x="1209049" y="24250"/>
                </a:lnTo>
                <a:lnTo>
                  <a:pt x="1237830" y="18692"/>
                </a:lnTo>
                <a:lnTo>
                  <a:pt x="1266626" y="13829"/>
                </a:lnTo>
                <a:lnTo>
                  <a:pt x="1295407" y="9675"/>
                </a:lnTo>
                <a:lnTo>
                  <a:pt x="1324202" y="6247"/>
                </a:lnTo>
                <a:lnTo>
                  <a:pt x="1352984" y="3553"/>
                </a:lnTo>
                <a:lnTo>
                  <a:pt x="1381765" y="1608"/>
                </a:lnTo>
                <a:lnTo>
                  <a:pt x="1410560" y="420"/>
                </a:lnTo>
                <a:lnTo>
                  <a:pt x="1439341" y="0"/>
                </a:lnTo>
                <a:lnTo>
                  <a:pt x="1468137" y="354"/>
                </a:lnTo>
                <a:lnTo>
                  <a:pt x="1496918" y="1486"/>
                </a:lnTo>
                <a:lnTo>
                  <a:pt x="1525699" y="3403"/>
                </a:lnTo>
                <a:lnTo>
                  <a:pt x="1554495" y="6104"/>
                </a:lnTo>
                <a:lnTo>
                  <a:pt x="1583276" y="9592"/>
                </a:lnTo>
                <a:lnTo>
                  <a:pt x="1612071" y="13860"/>
                </a:lnTo>
                <a:lnTo>
                  <a:pt x="1640852" y="18909"/>
                </a:lnTo>
                <a:lnTo>
                  <a:pt x="1669633" y="24727"/>
                </a:lnTo>
                <a:lnTo>
                  <a:pt x="1698429" y="31305"/>
                </a:lnTo>
                <a:lnTo>
                  <a:pt x="1727210" y="38633"/>
                </a:lnTo>
                <a:lnTo>
                  <a:pt x="1756006" y="46694"/>
                </a:lnTo>
                <a:lnTo>
                  <a:pt x="1784787" y="55467"/>
                </a:lnTo>
                <a:lnTo>
                  <a:pt x="1813568" y="64933"/>
                </a:lnTo>
                <a:lnTo>
                  <a:pt x="1842363" y="75065"/>
                </a:lnTo>
                <a:lnTo>
                  <a:pt x="1871145" y="85834"/>
                </a:lnTo>
                <a:lnTo>
                  <a:pt x="1899940" y="97206"/>
                </a:lnTo>
                <a:lnTo>
                  <a:pt x="1928721" y="109143"/>
                </a:lnTo>
                <a:lnTo>
                  <a:pt x="1957502" y="121606"/>
                </a:lnTo>
                <a:lnTo>
                  <a:pt x="1986298" y="134547"/>
                </a:lnTo>
                <a:lnTo>
                  <a:pt x="2015079" y="147916"/>
                </a:lnTo>
                <a:lnTo>
                  <a:pt x="2043875" y="161658"/>
                </a:lnTo>
                <a:lnTo>
                  <a:pt x="2072656" y="175713"/>
                </a:lnTo>
                <a:lnTo>
                  <a:pt x="2101437" y="190014"/>
                </a:lnTo>
                <a:lnTo>
                  <a:pt x="2130232" y="204491"/>
                </a:lnTo>
                <a:lnTo>
                  <a:pt x="2159013" y="219066"/>
                </a:lnTo>
                <a:lnTo>
                  <a:pt x="2187809" y="233655"/>
                </a:lnTo>
                <a:lnTo>
                  <a:pt x="2216590" y="248172"/>
                </a:lnTo>
                <a:lnTo>
                  <a:pt x="2245371" y="262520"/>
                </a:lnTo>
                <a:lnTo>
                  <a:pt x="2274167" y="276597"/>
                </a:lnTo>
                <a:lnTo>
                  <a:pt x="2302948" y="290294"/>
                </a:lnTo>
                <a:lnTo>
                  <a:pt x="2331744" y="303496"/>
                </a:lnTo>
                <a:lnTo>
                  <a:pt x="2360525" y="316079"/>
                </a:lnTo>
                <a:lnTo>
                  <a:pt x="2389306" y="327913"/>
                </a:lnTo>
                <a:lnTo>
                  <a:pt x="2418101" y="338857"/>
                </a:lnTo>
                <a:lnTo>
                  <a:pt x="2446882" y="348766"/>
                </a:lnTo>
                <a:lnTo>
                  <a:pt x="2475678" y="357484"/>
                </a:lnTo>
                <a:lnTo>
                  <a:pt x="2504459" y="364847"/>
                </a:lnTo>
                <a:lnTo>
                  <a:pt x="2533240" y="370682"/>
                </a:lnTo>
                <a:lnTo>
                  <a:pt x="2562036" y="374808"/>
                </a:lnTo>
                <a:lnTo>
                  <a:pt x="2590817" y="377032"/>
                </a:lnTo>
                <a:lnTo>
                  <a:pt x="2619598" y="377155"/>
                </a:lnTo>
                <a:lnTo>
                  <a:pt x="2648393" y="374962"/>
                </a:lnTo>
                <a:lnTo>
                  <a:pt x="2677174" y="370236"/>
                </a:lnTo>
                <a:lnTo>
                  <a:pt x="2705970" y="362740"/>
                </a:lnTo>
                <a:lnTo>
                  <a:pt x="2734751" y="352234"/>
                </a:lnTo>
                <a:lnTo>
                  <a:pt x="2763532" y="338461"/>
                </a:lnTo>
                <a:lnTo>
                  <a:pt x="2792328" y="321156"/>
                </a:lnTo>
                <a:lnTo>
                  <a:pt x="2821109" y="300043"/>
                </a:lnTo>
                <a:lnTo>
                  <a:pt x="2849905" y="274830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="" xmlns:a16="http://schemas.microsoft.com/office/drawing/2014/main" id="{32B690AA-8913-6632-5965-36C55FD29D2D}"/>
              </a:ext>
            </a:extLst>
          </p:cNvPr>
          <p:cNvSpPr/>
          <p:nvPr/>
        </p:nvSpPr>
        <p:spPr>
          <a:xfrm>
            <a:off x="4230028" y="2482009"/>
            <a:ext cx="2849904" cy="1809188"/>
          </a:xfrm>
          <a:custGeom>
            <a:avLst/>
            <a:gdLst>
              <a:gd name="connsiteX0" fmla="*/ 0 w 2849904"/>
              <a:gd name="connsiteY0" fmla="*/ 1809189 h 1809188"/>
              <a:gd name="connsiteX1" fmla="*/ 28787 w 2849904"/>
              <a:gd name="connsiteY1" fmla="*/ 1734957 h 1809188"/>
              <a:gd name="connsiteX2" fmla="*/ 57574 w 2849904"/>
              <a:gd name="connsiteY2" fmla="*/ 1663353 h 1809188"/>
              <a:gd name="connsiteX3" fmla="*/ 86361 w 2849904"/>
              <a:gd name="connsiteY3" fmla="*/ 1594290 h 1809188"/>
              <a:gd name="connsiteX4" fmla="*/ 115148 w 2849904"/>
              <a:gd name="connsiteY4" fmla="*/ 1527724 h 1809188"/>
              <a:gd name="connsiteX5" fmla="*/ 143934 w 2849904"/>
              <a:gd name="connsiteY5" fmla="*/ 1463569 h 1809188"/>
              <a:gd name="connsiteX6" fmla="*/ 172721 w 2849904"/>
              <a:gd name="connsiteY6" fmla="*/ 1401796 h 1809188"/>
              <a:gd name="connsiteX7" fmla="*/ 201508 w 2849904"/>
              <a:gd name="connsiteY7" fmla="*/ 1342347 h 1809188"/>
              <a:gd name="connsiteX8" fmla="*/ 230295 w 2849904"/>
              <a:gd name="connsiteY8" fmla="*/ 1285179 h 1809188"/>
              <a:gd name="connsiteX9" fmla="*/ 259082 w 2849904"/>
              <a:gd name="connsiteY9" fmla="*/ 1230257 h 1809188"/>
              <a:gd name="connsiteX10" fmla="*/ 287869 w 2849904"/>
              <a:gd name="connsiteY10" fmla="*/ 1177549 h 1809188"/>
              <a:gd name="connsiteX11" fmla="*/ 316656 w 2849904"/>
              <a:gd name="connsiteY11" fmla="*/ 1127029 h 1809188"/>
              <a:gd name="connsiteX12" fmla="*/ 345443 w 2849904"/>
              <a:gd name="connsiteY12" fmla="*/ 1078674 h 1809188"/>
              <a:gd name="connsiteX13" fmla="*/ 374230 w 2849904"/>
              <a:gd name="connsiteY13" fmla="*/ 1032468 h 1809188"/>
              <a:gd name="connsiteX14" fmla="*/ 403016 w 2849904"/>
              <a:gd name="connsiteY14" fmla="*/ 988394 h 1809188"/>
              <a:gd name="connsiteX15" fmla="*/ 431803 w 2849904"/>
              <a:gd name="connsiteY15" fmla="*/ 946435 h 1809188"/>
              <a:gd name="connsiteX16" fmla="*/ 460590 w 2849904"/>
              <a:gd name="connsiteY16" fmla="*/ 906566 h 1809188"/>
              <a:gd name="connsiteX17" fmla="*/ 489377 w 2849904"/>
              <a:gd name="connsiteY17" fmla="*/ 868754 h 1809188"/>
              <a:gd name="connsiteX18" fmla="*/ 518164 w 2849904"/>
              <a:gd name="connsiteY18" fmla="*/ 832951 h 1809188"/>
              <a:gd name="connsiteX19" fmla="*/ 546951 w 2849904"/>
              <a:gd name="connsiteY19" fmla="*/ 799086 h 1809188"/>
              <a:gd name="connsiteX20" fmla="*/ 575738 w 2849904"/>
              <a:gd name="connsiteY20" fmla="*/ 767070 h 1809188"/>
              <a:gd name="connsiteX21" fmla="*/ 604525 w 2849904"/>
              <a:gd name="connsiteY21" fmla="*/ 736803 h 1809188"/>
              <a:gd name="connsiteX22" fmla="*/ 633311 w 2849904"/>
              <a:gd name="connsiteY22" fmla="*/ 708179 h 1809188"/>
              <a:gd name="connsiteX23" fmla="*/ 662098 w 2849904"/>
              <a:gd name="connsiteY23" fmla="*/ 681093 h 1809188"/>
              <a:gd name="connsiteX24" fmla="*/ 690885 w 2849904"/>
              <a:gd name="connsiteY24" fmla="*/ 655456 h 1809188"/>
              <a:gd name="connsiteX25" fmla="*/ 719672 w 2849904"/>
              <a:gd name="connsiteY25" fmla="*/ 631191 h 1809188"/>
              <a:gd name="connsiteX26" fmla="*/ 748459 w 2849904"/>
              <a:gd name="connsiteY26" fmla="*/ 608240 h 1809188"/>
              <a:gd name="connsiteX27" fmla="*/ 777246 w 2849904"/>
              <a:gd name="connsiteY27" fmla="*/ 586557 h 1809188"/>
              <a:gd name="connsiteX28" fmla="*/ 806033 w 2849904"/>
              <a:gd name="connsiteY28" fmla="*/ 566110 h 1809188"/>
              <a:gd name="connsiteX29" fmla="*/ 834820 w 2849904"/>
              <a:gd name="connsiteY29" fmla="*/ 546876 h 1809188"/>
              <a:gd name="connsiteX30" fmla="*/ 863607 w 2849904"/>
              <a:gd name="connsiteY30" fmla="*/ 528844 h 1809188"/>
              <a:gd name="connsiteX31" fmla="*/ 892393 w 2849904"/>
              <a:gd name="connsiteY31" fmla="*/ 512001 h 1809188"/>
              <a:gd name="connsiteX32" fmla="*/ 921180 w 2849904"/>
              <a:gd name="connsiteY32" fmla="*/ 496344 h 1809188"/>
              <a:gd name="connsiteX33" fmla="*/ 949967 w 2849904"/>
              <a:gd name="connsiteY33" fmla="*/ 481869 h 1809188"/>
              <a:gd name="connsiteX34" fmla="*/ 978757 w 2849904"/>
              <a:gd name="connsiteY34" fmla="*/ 468573 h 1809188"/>
              <a:gd name="connsiteX35" fmla="*/ 1007538 w 2849904"/>
              <a:gd name="connsiteY35" fmla="*/ 456453 h 1809188"/>
              <a:gd name="connsiteX36" fmla="*/ 1036334 w 2849904"/>
              <a:gd name="connsiteY36" fmla="*/ 445504 h 1809188"/>
              <a:gd name="connsiteX37" fmla="*/ 1065115 w 2849904"/>
              <a:gd name="connsiteY37" fmla="*/ 435722 h 1809188"/>
              <a:gd name="connsiteX38" fmla="*/ 1093896 w 2849904"/>
              <a:gd name="connsiteY38" fmla="*/ 427099 h 1809188"/>
              <a:gd name="connsiteX39" fmla="*/ 1122691 w 2849904"/>
              <a:gd name="connsiteY39" fmla="*/ 419625 h 1809188"/>
              <a:gd name="connsiteX40" fmla="*/ 1151472 w 2849904"/>
              <a:gd name="connsiteY40" fmla="*/ 413286 h 1809188"/>
              <a:gd name="connsiteX41" fmla="*/ 1180268 w 2849904"/>
              <a:gd name="connsiteY41" fmla="*/ 408066 h 1809188"/>
              <a:gd name="connsiteX42" fmla="*/ 1209049 w 2849904"/>
              <a:gd name="connsiteY42" fmla="*/ 403948 h 1809188"/>
              <a:gd name="connsiteX43" fmla="*/ 1237830 w 2849904"/>
              <a:gd name="connsiteY43" fmla="*/ 400903 h 1809188"/>
              <a:gd name="connsiteX44" fmla="*/ 1266626 w 2849904"/>
              <a:gd name="connsiteY44" fmla="*/ 398908 h 1809188"/>
              <a:gd name="connsiteX45" fmla="*/ 1295407 w 2849904"/>
              <a:gd name="connsiteY45" fmla="*/ 397932 h 1809188"/>
              <a:gd name="connsiteX46" fmla="*/ 1324202 w 2849904"/>
              <a:gd name="connsiteY46" fmla="*/ 397941 h 1809188"/>
              <a:gd name="connsiteX47" fmla="*/ 1352984 w 2849904"/>
              <a:gd name="connsiteY47" fmla="*/ 398896 h 1809188"/>
              <a:gd name="connsiteX48" fmla="*/ 1381765 w 2849904"/>
              <a:gd name="connsiteY48" fmla="*/ 400760 h 1809188"/>
              <a:gd name="connsiteX49" fmla="*/ 1410560 w 2849904"/>
              <a:gd name="connsiteY49" fmla="*/ 403491 h 1809188"/>
              <a:gd name="connsiteX50" fmla="*/ 1439341 w 2849904"/>
              <a:gd name="connsiteY50" fmla="*/ 407044 h 1809188"/>
              <a:gd name="connsiteX51" fmla="*/ 1468137 w 2849904"/>
              <a:gd name="connsiteY51" fmla="*/ 411378 h 1809188"/>
              <a:gd name="connsiteX52" fmla="*/ 1496918 w 2849904"/>
              <a:gd name="connsiteY52" fmla="*/ 416445 h 1809188"/>
              <a:gd name="connsiteX53" fmla="*/ 1525699 w 2849904"/>
              <a:gd name="connsiteY53" fmla="*/ 422202 h 1809188"/>
              <a:gd name="connsiteX54" fmla="*/ 1554495 w 2849904"/>
              <a:gd name="connsiteY54" fmla="*/ 428606 h 1809188"/>
              <a:gd name="connsiteX55" fmla="*/ 1583276 w 2849904"/>
              <a:gd name="connsiteY55" fmla="*/ 435615 h 1809188"/>
              <a:gd name="connsiteX56" fmla="*/ 1612071 w 2849904"/>
              <a:gd name="connsiteY56" fmla="*/ 443186 h 1809188"/>
              <a:gd name="connsiteX57" fmla="*/ 1640852 w 2849904"/>
              <a:gd name="connsiteY57" fmla="*/ 451281 h 1809188"/>
              <a:gd name="connsiteX58" fmla="*/ 1669633 w 2849904"/>
              <a:gd name="connsiteY58" fmla="*/ 459865 h 1809188"/>
              <a:gd name="connsiteX59" fmla="*/ 1698429 w 2849904"/>
              <a:gd name="connsiteY59" fmla="*/ 468902 h 1809188"/>
              <a:gd name="connsiteX60" fmla="*/ 1727210 w 2849904"/>
              <a:gd name="connsiteY60" fmla="*/ 478364 h 1809188"/>
              <a:gd name="connsiteX61" fmla="*/ 1756006 w 2849904"/>
              <a:gd name="connsiteY61" fmla="*/ 488217 h 1809188"/>
              <a:gd name="connsiteX62" fmla="*/ 1784787 w 2849904"/>
              <a:gd name="connsiteY62" fmla="*/ 498433 h 1809188"/>
              <a:gd name="connsiteX63" fmla="*/ 1813568 w 2849904"/>
              <a:gd name="connsiteY63" fmla="*/ 508983 h 1809188"/>
              <a:gd name="connsiteX64" fmla="*/ 1842363 w 2849904"/>
              <a:gd name="connsiteY64" fmla="*/ 519834 h 1809188"/>
              <a:gd name="connsiteX65" fmla="*/ 1871145 w 2849904"/>
              <a:gd name="connsiteY65" fmla="*/ 530950 h 1809188"/>
              <a:gd name="connsiteX66" fmla="*/ 1899940 w 2849904"/>
              <a:gd name="connsiteY66" fmla="*/ 542291 h 1809188"/>
              <a:gd name="connsiteX67" fmla="*/ 1928721 w 2849904"/>
              <a:gd name="connsiteY67" fmla="*/ 553810 h 1809188"/>
              <a:gd name="connsiteX68" fmla="*/ 1957502 w 2849904"/>
              <a:gd name="connsiteY68" fmla="*/ 565454 h 1809188"/>
              <a:gd name="connsiteX69" fmla="*/ 1986298 w 2849904"/>
              <a:gd name="connsiteY69" fmla="*/ 577162 h 1809188"/>
              <a:gd name="connsiteX70" fmla="*/ 2015079 w 2849904"/>
              <a:gd name="connsiteY70" fmla="*/ 588868 h 1809188"/>
              <a:gd name="connsiteX71" fmla="*/ 2043875 w 2849904"/>
              <a:gd name="connsiteY71" fmla="*/ 600504 h 1809188"/>
              <a:gd name="connsiteX72" fmla="*/ 2072656 w 2849904"/>
              <a:gd name="connsiteY72" fmla="*/ 612001 h 1809188"/>
              <a:gd name="connsiteX73" fmla="*/ 2101437 w 2849904"/>
              <a:gd name="connsiteY73" fmla="*/ 623302 h 1809188"/>
              <a:gd name="connsiteX74" fmla="*/ 2130232 w 2849904"/>
              <a:gd name="connsiteY74" fmla="*/ 634366 h 1809188"/>
              <a:gd name="connsiteX75" fmla="*/ 2159013 w 2849904"/>
              <a:gd name="connsiteY75" fmla="*/ 645186 h 1809188"/>
              <a:gd name="connsiteX76" fmla="*/ 2187809 w 2849904"/>
              <a:gd name="connsiteY76" fmla="*/ 655815 h 1809188"/>
              <a:gd name="connsiteX77" fmla="*/ 2216590 w 2849904"/>
              <a:gd name="connsiteY77" fmla="*/ 666394 h 1809188"/>
              <a:gd name="connsiteX78" fmla="*/ 2245371 w 2849904"/>
              <a:gd name="connsiteY78" fmla="*/ 677200 h 1809188"/>
              <a:gd name="connsiteX79" fmla="*/ 2274167 w 2849904"/>
              <a:gd name="connsiteY79" fmla="*/ 688667 h 1809188"/>
              <a:gd name="connsiteX80" fmla="*/ 2302948 w 2849904"/>
              <a:gd name="connsiteY80" fmla="*/ 701376 h 1809188"/>
              <a:gd name="connsiteX81" fmla="*/ 2331744 w 2849904"/>
              <a:gd name="connsiteY81" fmla="*/ 715961 h 1809188"/>
              <a:gd name="connsiteX82" fmla="*/ 2360525 w 2849904"/>
              <a:gd name="connsiteY82" fmla="*/ 732968 h 1809188"/>
              <a:gd name="connsiteX83" fmla="*/ 2389306 w 2849904"/>
              <a:gd name="connsiteY83" fmla="*/ 752774 h 1809188"/>
              <a:gd name="connsiteX84" fmla="*/ 2418101 w 2849904"/>
              <a:gd name="connsiteY84" fmla="*/ 775630 h 1809188"/>
              <a:gd name="connsiteX85" fmla="*/ 2446882 w 2849904"/>
              <a:gd name="connsiteY85" fmla="*/ 801732 h 1809188"/>
              <a:gd name="connsiteX86" fmla="*/ 2475678 w 2849904"/>
              <a:gd name="connsiteY86" fmla="*/ 831295 h 1809188"/>
              <a:gd name="connsiteX87" fmla="*/ 2504459 w 2849904"/>
              <a:gd name="connsiteY87" fmla="*/ 864573 h 1809188"/>
              <a:gd name="connsiteX88" fmla="*/ 2533240 w 2849904"/>
              <a:gd name="connsiteY88" fmla="*/ 901875 h 1809188"/>
              <a:gd name="connsiteX89" fmla="*/ 2562036 w 2849904"/>
              <a:gd name="connsiteY89" fmla="*/ 943562 h 1809188"/>
              <a:gd name="connsiteX90" fmla="*/ 2590817 w 2849904"/>
              <a:gd name="connsiteY90" fmla="*/ 990041 h 1809188"/>
              <a:gd name="connsiteX91" fmla="*/ 2619598 w 2849904"/>
              <a:gd name="connsiteY91" fmla="*/ 1041768 h 1809188"/>
              <a:gd name="connsiteX92" fmla="*/ 2648393 w 2849904"/>
              <a:gd name="connsiteY92" fmla="*/ 1099237 h 1809188"/>
              <a:gd name="connsiteX93" fmla="*/ 2677174 w 2849904"/>
              <a:gd name="connsiteY93" fmla="*/ 1162994 h 1809188"/>
              <a:gd name="connsiteX94" fmla="*/ 2705970 w 2849904"/>
              <a:gd name="connsiteY94" fmla="*/ 1233618 h 1809188"/>
              <a:gd name="connsiteX95" fmla="*/ 2734751 w 2849904"/>
              <a:gd name="connsiteY95" fmla="*/ 1311737 h 1809188"/>
              <a:gd name="connsiteX96" fmla="*/ 2763532 w 2849904"/>
              <a:gd name="connsiteY96" fmla="*/ 1398013 h 1809188"/>
              <a:gd name="connsiteX97" fmla="*/ 2792328 w 2849904"/>
              <a:gd name="connsiteY97" fmla="*/ 1493178 h 1809188"/>
              <a:gd name="connsiteX98" fmla="*/ 2821109 w 2849904"/>
              <a:gd name="connsiteY98" fmla="*/ 1597956 h 1809188"/>
              <a:gd name="connsiteX99" fmla="*/ 2849905 w 2849904"/>
              <a:gd name="connsiteY99" fmla="*/ 1713187 h 1809188"/>
              <a:gd name="connsiteX100" fmla="*/ 2849905 w 2849904"/>
              <a:gd name="connsiteY100" fmla="*/ 0 h 1809188"/>
              <a:gd name="connsiteX101" fmla="*/ 2821109 w 2849904"/>
              <a:gd name="connsiteY101" fmla="*/ 86442 h 1809188"/>
              <a:gd name="connsiteX102" fmla="*/ 2792328 w 2849904"/>
              <a:gd name="connsiteY102" fmla="*/ 164518 h 1809188"/>
              <a:gd name="connsiteX103" fmla="*/ 2763532 w 2849904"/>
              <a:gd name="connsiteY103" fmla="*/ 234747 h 1809188"/>
              <a:gd name="connsiteX104" fmla="*/ 2734751 w 2849904"/>
              <a:gd name="connsiteY104" fmla="*/ 297614 h 1809188"/>
              <a:gd name="connsiteX105" fmla="*/ 2705970 w 2849904"/>
              <a:gd name="connsiteY105" fmla="*/ 353592 h 1809188"/>
              <a:gd name="connsiteX106" fmla="*/ 2677174 w 2849904"/>
              <a:gd name="connsiteY106" fmla="*/ 403122 h 1809188"/>
              <a:gd name="connsiteX107" fmla="*/ 2648393 w 2849904"/>
              <a:gd name="connsiteY107" fmla="*/ 446624 h 1809188"/>
              <a:gd name="connsiteX108" fmla="*/ 2619598 w 2849904"/>
              <a:gd name="connsiteY108" fmla="*/ 484499 h 1809188"/>
              <a:gd name="connsiteX109" fmla="*/ 2590817 w 2849904"/>
              <a:gd name="connsiteY109" fmla="*/ 517118 h 1809188"/>
              <a:gd name="connsiteX110" fmla="*/ 2562036 w 2849904"/>
              <a:gd name="connsiteY110" fmla="*/ 544829 h 1809188"/>
              <a:gd name="connsiteX111" fmla="*/ 2533240 w 2849904"/>
              <a:gd name="connsiteY111" fmla="*/ 567954 h 1809188"/>
              <a:gd name="connsiteX112" fmla="*/ 2504459 w 2849904"/>
              <a:gd name="connsiteY112" fmla="*/ 586784 h 1809188"/>
              <a:gd name="connsiteX113" fmla="*/ 2475678 w 2849904"/>
              <a:gd name="connsiteY113" fmla="*/ 601577 h 1809188"/>
              <a:gd name="connsiteX114" fmla="*/ 2446882 w 2849904"/>
              <a:gd name="connsiteY114" fmla="*/ 612554 h 1809188"/>
              <a:gd name="connsiteX115" fmla="*/ 2418101 w 2849904"/>
              <a:gd name="connsiteY115" fmla="*/ 619899 h 1809188"/>
              <a:gd name="connsiteX116" fmla="*/ 2389306 w 2849904"/>
              <a:gd name="connsiteY116" fmla="*/ 623762 h 1809188"/>
              <a:gd name="connsiteX117" fmla="*/ 2360525 w 2849904"/>
              <a:gd name="connsiteY117" fmla="*/ 624295 h 1809188"/>
              <a:gd name="connsiteX118" fmla="*/ 2331744 w 2849904"/>
              <a:gd name="connsiteY118" fmla="*/ 621711 h 1809188"/>
              <a:gd name="connsiteX119" fmla="*/ 2302948 w 2849904"/>
              <a:gd name="connsiteY119" fmla="*/ 616365 h 1809188"/>
              <a:gd name="connsiteX120" fmla="*/ 2274167 w 2849904"/>
              <a:gd name="connsiteY120" fmla="*/ 608789 h 1809188"/>
              <a:gd name="connsiteX121" fmla="*/ 2245371 w 2849904"/>
              <a:gd name="connsiteY121" fmla="*/ 599609 h 1809188"/>
              <a:gd name="connsiteX122" fmla="*/ 2216590 w 2849904"/>
              <a:gd name="connsiteY122" fmla="*/ 589414 h 1809188"/>
              <a:gd name="connsiteX123" fmla="*/ 2187809 w 2849904"/>
              <a:gd name="connsiteY123" fmla="*/ 578655 h 1809188"/>
              <a:gd name="connsiteX124" fmla="*/ 2159013 w 2849904"/>
              <a:gd name="connsiteY124" fmla="*/ 567627 h 1809188"/>
              <a:gd name="connsiteX125" fmla="*/ 2130232 w 2849904"/>
              <a:gd name="connsiteY125" fmla="*/ 556504 h 1809188"/>
              <a:gd name="connsiteX126" fmla="*/ 2101437 w 2849904"/>
              <a:gd name="connsiteY126" fmla="*/ 545373 h 1809188"/>
              <a:gd name="connsiteX127" fmla="*/ 2072656 w 2849904"/>
              <a:gd name="connsiteY127" fmla="*/ 534275 h 1809188"/>
              <a:gd name="connsiteX128" fmla="*/ 2043875 w 2849904"/>
              <a:gd name="connsiteY128" fmla="*/ 523216 h 1809188"/>
              <a:gd name="connsiteX129" fmla="*/ 2015079 w 2849904"/>
              <a:gd name="connsiteY129" fmla="*/ 512196 h 1809188"/>
              <a:gd name="connsiteX130" fmla="*/ 1986298 w 2849904"/>
              <a:gd name="connsiteY130" fmla="*/ 501204 h 1809188"/>
              <a:gd name="connsiteX131" fmla="*/ 1957502 w 2849904"/>
              <a:gd name="connsiteY131" fmla="*/ 490238 h 1809188"/>
              <a:gd name="connsiteX132" fmla="*/ 1928721 w 2849904"/>
              <a:gd name="connsiteY132" fmla="*/ 479301 h 1809188"/>
              <a:gd name="connsiteX133" fmla="*/ 1899940 w 2849904"/>
              <a:gd name="connsiteY133" fmla="*/ 468404 h 1809188"/>
              <a:gd name="connsiteX134" fmla="*/ 1871145 w 2849904"/>
              <a:gd name="connsiteY134" fmla="*/ 457573 h 1809188"/>
              <a:gd name="connsiteX135" fmla="*/ 1842363 w 2849904"/>
              <a:gd name="connsiteY135" fmla="*/ 446835 h 1809188"/>
              <a:gd name="connsiteX136" fmla="*/ 1813568 w 2849904"/>
              <a:gd name="connsiteY136" fmla="*/ 436232 h 1809188"/>
              <a:gd name="connsiteX137" fmla="*/ 1784787 w 2849904"/>
              <a:gd name="connsiteY137" fmla="*/ 425811 h 1809188"/>
              <a:gd name="connsiteX138" fmla="*/ 1756006 w 2849904"/>
              <a:gd name="connsiteY138" fmla="*/ 415625 h 1809188"/>
              <a:gd name="connsiteX139" fmla="*/ 1727210 w 2849904"/>
              <a:gd name="connsiteY139" fmla="*/ 405731 h 1809188"/>
              <a:gd name="connsiteX140" fmla="*/ 1698429 w 2849904"/>
              <a:gd name="connsiteY140" fmla="*/ 396182 h 1809188"/>
              <a:gd name="connsiteX141" fmla="*/ 1669633 w 2849904"/>
              <a:gd name="connsiteY141" fmla="*/ 387038 h 1809188"/>
              <a:gd name="connsiteX142" fmla="*/ 1640852 w 2849904"/>
              <a:gd name="connsiteY142" fmla="*/ 378353 h 1809188"/>
              <a:gd name="connsiteX143" fmla="*/ 1612071 w 2849904"/>
              <a:gd name="connsiteY143" fmla="*/ 370178 h 1809188"/>
              <a:gd name="connsiteX144" fmla="*/ 1583276 w 2849904"/>
              <a:gd name="connsiteY144" fmla="*/ 362566 h 1809188"/>
              <a:gd name="connsiteX145" fmla="*/ 1554495 w 2849904"/>
              <a:gd name="connsiteY145" fmla="*/ 355560 h 1809188"/>
              <a:gd name="connsiteX146" fmla="*/ 1525699 w 2849904"/>
              <a:gd name="connsiteY146" fmla="*/ 349206 h 1809188"/>
              <a:gd name="connsiteX147" fmla="*/ 1496918 w 2849904"/>
              <a:gd name="connsiteY147" fmla="*/ 343545 h 1809188"/>
              <a:gd name="connsiteX148" fmla="*/ 1468137 w 2849904"/>
              <a:gd name="connsiteY148" fmla="*/ 338613 h 1809188"/>
              <a:gd name="connsiteX149" fmla="*/ 1439341 w 2849904"/>
              <a:gd name="connsiteY149" fmla="*/ 334445 h 1809188"/>
              <a:gd name="connsiteX150" fmla="*/ 1410560 w 2849904"/>
              <a:gd name="connsiteY150" fmla="*/ 331073 h 1809188"/>
              <a:gd name="connsiteX151" fmla="*/ 1381765 w 2849904"/>
              <a:gd name="connsiteY151" fmla="*/ 328529 h 1809188"/>
              <a:gd name="connsiteX152" fmla="*/ 1352984 w 2849904"/>
              <a:gd name="connsiteY152" fmla="*/ 326842 h 1809188"/>
              <a:gd name="connsiteX153" fmla="*/ 1324202 w 2849904"/>
              <a:gd name="connsiteY153" fmla="*/ 326041 h 1809188"/>
              <a:gd name="connsiteX154" fmla="*/ 1295407 w 2849904"/>
              <a:gd name="connsiteY154" fmla="*/ 326150 h 1809188"/>
              <a:gd name="connsiteX155" fmla="*/ 1266626 w 2849904"/>
              <a:gd name="connsiteY155" fmla="*/ 327198 h 1809188"/>
              <a:gd name="connsiteX156" fmla="*/ 1237830 w 2849904"/>
              <a:gd name="connsiteY156" fmla="*/ 329212 h 1809188"/>
              <a:gd name="connsiteX157" fmla="*/ 1209049 w 2849904"/>
              <a:gd name="connsiteY157" fmla="*/ 332219 h 1809188"/>
              <a:gd name="connsiteX158" fmla="*/ 1180268 w 2849904"/>
              <a:gd name="connsiteY158" fmla="*/ 336246 h 1809188"/>
              <a:gd name="connsiteX159" fmla="*/ 1151472 w 2849904"/>
              <a:gd name="connsiteY159" fmla="*/ 341317 h 1809188"/>
              <a:gd name="connsiteX160" fmla="*/ 1122691 w 2849904"/>
              <a:gd name="connsiteY160" fmla="*/ 347461 h 1809188"/>
              <a:gd name="connsiteX161" fmla="*/ 1093896 w 2849904"/>
              <a:gd name="connsiteY161" fmla="*/ 354704 h 1809188"/>
              <a:gd name="connsiteX162" fmla="*/ 1065115 w 2849904"/>
              <a:gd name="connsiteY162" fmla="*/ 363071 h 1809188"/>
              <a:gd name="connsiteX163" fmla="*/ 1036334 w 2849904"/>
              <a:gd name="connsiteY163" fmla="*/ 372589 h 1809188"/>
              <a:gd name="connsiteX164" fmla="*/ 1007538 w 2849904"/>
              <a:gd name="connsiteY164" fmla="*/ 383281 h 1809188"/>
              <a:gd name="connsiteX165" fmla="*/ 978757 w 2849904"/>
              <a:gd name="connsiteY165" fmla="*/ 395167 h 1809188"/>
              <a:gd name="connsiteX166" fmla="*/ 949967 w 2849904"/>
              <a:gd name="connsiteY166" fmla="*/ 408268 h 1809188"/>
              <a:gd name="connsiteX167" fmla="*/ 921180 w 2849904"/>
              <a:gd name="connsiteY167" fmla="*/ 422602 h 1809188"/>
              <a:gd name="connsiteX168" fmla="*/ 892393 w 2849904"/>
              <a:gd name="connsiteY168" fmla="*/ 438178 h 1809188"/>
              <a:gd name="connsiteX169" fmla="*/ 863607 w 2849904"/>
              <a:gd name="connsiteY169" fmla="*/ 455006 h 1809188"/>
              <a:gd name="connsiteX170" fmla="*/ 834820 w 2849904"/>
              <a:gd name="connsiteY170" fmla="*/ 473086 h 1809188"/>
              <a:gd name="connsiteX171" fmla="*/ 806033 w 2849904"/>
              <a:gd name="connsiteY171" fmla="*/ 492416 h 1809188"/>
              <a:gd name="connsiteX172" fmla="*/ 777246 w 2849904"/>
              <a:gd name="connsiteY172" fmla="*/ 512978 h 1809188"/>
              <a:gd name="connsiteX173" fmla="*/ 748459 w 2849904"/>
              <a:gd name="connsiteY173" fmla="*/ 534749 h 1809188"/>
              <a:gd name="connsiteX174" fmla="*/ 719672 w 2849904"/>
              <a:gd name="connsiteY174" fmla="*/ 557689 h 1809188"/>
              <a:gd name="connsiteX175" fmla="*/ 690885 w 2849904"/>
              <a:gd name="connsiteY175" fmla="*/ 581743 h 1809188"/>
              <a:gd name="connsiteX176" fmla="*/ 662098 w 2849904"/>
              <a:gd name="connsiteY176" fmla="*/ 606834 h 1809188"/>
              <a:gd name="connsiteX177" fmla="*/ 633311 w 2849904"/>
              <a:gd name="connsiteY177" fmla="*/ 632873 h 1809188"/>
              <a:gd name="connsiteX178" fmla="*/ 604525 w 2849904"/>
              <a:gd name="connsiteY178" fmla="*/ 659746 h 1809188"/>
              <a:gd name="connsiteX179" fmla="*/ 575738 w 2849904"/>
              <a:gd name="connsiteY179" fmla="*/ 687327 h 1809188"/>
              <a:gd name="connsiteX180" fmla="*/ 546951 w 2849904"/>
              <a:gd name="connsiteY180" fmla="*/ 715482 h 1809188"/>
              <a:gd name="connsiteX181" fmla="*/ 518164 w 2849904"/>
              <a:gd name="connsiteY181" fmla="*/ 744084 h 1809188"/>
              <a:gd name="connsiteX182" fmla="*/ 489377 w 2849904"/>
              <a:gd name="connsiteY182" fmla="*/ 773010 h 1809188"/>
              <a:gd name="connsiteX183" fmla="*/ 460590 w 2849904"/>
              <a:gd name="connsiteY183" fmla="*/ 802157 h 1809188"/>
              <a:gd name="connsiteX184" fmla="*/ 431803 w 2849904"/>
              <a:gd name="connsiteY184" fmla="*/ 831442 h 1809188"/>
              <a:gd name="connsiteX185" fmla="*/ 403016 w 2849904"/>
              <a:gd name="connsiteY185" fmla="*/ 860793 h 1809188"/>
              <a:gd name="connsiteX186" fmla="*/ 374230 w 2849904"/>
              <a:gd name="connsiteY186" fmla="*/ 890147 h 1809188"/>
              <a:gd name="connsiteX187" fmla="*/ 345443 w 2849904"/>
              <a:gd name="connsiteY187" fmla="*/ 919449 h 1809188"/>
              <a:gd name="connsiteX188" fmla="*/ 316656 w 2849904"/>
              <a:gd name="connsiteY188" fmla="*/ 948639 h 1809188"/>
              <a:gd name="connsiteX189" fmla="*/ 287869 w 2849904"/>
              <a:gd name="connsiteY189" fmla="*/ 977659 h 1809188"/>
              <a:gd name="connsiteX190" fmla="*/ 259082 w 2849904"/>
              <a:gd name="connsiteY190" fmla="*/ 1006444 h 1809188"/>
              <a:gd name="connsiteX191" fmla="*/ 230295 w 2849904"/>
              <a:gd name="connsiteY191" fmla="*/ 1034927 h 1809188"/>
              <a:gd name="connsiteX192" fmla="*/ 201508 w 2849904"/>
              <a:gd name="connsiteY192" fmla="*/ 1063034 h 1809188"/>
              <a:gd name="connsiteX193" fmla="*/ 172721 w 2849904"/>
              <a:gd name="connsiteY193" fmla="*/ 1090688 h 1809188"/>
              <a:gd name="connsiteX194" fmla="*/ 143934 w 2849904"/>
              <a:gd name="connsiteY194" fmla="*/ 1117807 h 1809188"/>
              <a:gd name="connsiteX195" fmla="*/ 115148 w 2849904"/>
              <a:gd name="connsiteY195" fmla="*/ 1144303 h 1809188"/>
              <a:gd name="connsiteX196" fmla="*/ 86361 w 2849904"/>
              <a:gd name="connsiteY196" fmla="*/ 1170088 h 1809188"/>
              <a:gd name="connsiteX197" fmla="*/ 57574 w 2849904"/>
              <a:gd name="connsiteY197" fmla="*/ 1195066 h 1809188"/>
              <a:gd name="connsiteX198" fmla="*/ 28787 w 2849904"/>
              <a:gd name="connsiteY198" fmla="*/ 1219141 h 1809188"/>
              <a:gd name="connsiteX199" fmla="*/ 0 w 2849904"/>
              <a:gd name="connsiteY199" fmla="*/ 1242212 h 180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849904" h="1809188">
                <a:moveTo>
                  <a:pt x="0" y="1809189"/>
                </a:moveTo>
                <a:lnTo>
                  <a:pt x="28787" y="1734957"/>
                </a:lnTo>
                <a:lnTo>
                  <a:pt x="57574" y="1663353"/>
                </a:lnTo>
                <a:lnTo>
                  <a:pt x="86361" y="1594290"/>
                </a:lnTo>
                <a:lnTo>
                  <a:pt x="115148" y="1527724"/>
                </a:lnTo>
                <a:lnTo>
                  <a:pt x="143934" y="1463569"/>
                </a:lnTo>
                <a:lnTo>
                  <a:pt x="172721" y="1401796"/>
                </a:lnTo>
                <a:lnTo>
                  <a:pt x="201508" y="1342347"/>
                </a:lnTo>
                <a:lnTo>
                  <a:pt x="230295" y="1285179"/>
                </a:lnTo>
                <a:lnTo>
                  <a:pt x="259082" y="1230257"/>
                </a:lnTo>
                <a:lnTo>
                  <a:pt x="287869" y="1177549"/>
                </a:lnTo>
                <a:lnTo>
                  <a:pt x="316656" y="1127029"/>
                </a:lnTo>
                <a:lnTo>
                  <a:pt x="345443" y="1078674"/>
                </a:lnTo>
                <a:lnTo>
                  <a:pt x="374230" y="1032468"/>
                </a:lnTo>
                <a:lnTo>
                  <a:pt x="403016" y="988394"/>
                </a:lnTo>
                <a:lnTo>
                  <a:pt x="431803" y="946435"/>
                </a:lnTo>
                <a:lnTo>
                  <a:pt x="460590" y="906566"/>
                </a:lnTo>
                <a:lnTo>
                  <a:pt x="489377" y="868754"/>
                </a:lnTo>
                <a:lnTo>
                  <a:pt x="518164" y="832951"/>
                </a:lnTo>
                <a:lnTo>
                  <a:pt x="546951" y="799086"/>
                </a:lnTo>
                <a:lnTo>
                  <a:pt x="575738" y="767070"/>
                </a:lnTo>
                <a:lnTo>
                  <a:pt x="604525" y="736803"/>
                </a:lnTo>
                <a:lnTo>
                  <a:pt x="633311" y="708179"/>
                </a:lnTo>
                <a:lnTo>
                  <a:pt x="662098" y="681093"/>
                </a:lnTo>
                <a:lnTo>
                  <a:pt x="690885" y="655456"/>
                </a:lnTo>
                <a:lnTo>
                  <a:pt x="719672" y="631191"/>
                </a:lnTo>
                <a:lnTo>
                  <a:pt x="748459" y="608240"/>
                </a:lnTo>
                <a:lnTo>
                  <a:pt x="777246" y="586557"/>
                </a:lnTo>
                <a:lnTo>
                  <a:pt x="806033" y="566110"/>
                </a:lnTo>
                <a:lnTo>
                  <a:pt x="834820" y="546876"/>
                </a:lnTo>
                <a:lnTo>
                  <a:pt x="863607" y="528844"/>
                </a:lnTo>
                <a:lnTo>
                  <a:pt x="892393" y="512001"/>
                </a:lnTo>
                <a:lnTo>
                  <a:pt x="921180" y="496344"/>
                </a:lnTo>
                <a:lnTo>
                  <a:pt x="949967" y="481869"/>
                </a:lnTo>
                <a:lnTo>
                  <a:pt x="978757" y="468573"/>
                </a:lnTo>
                <a:lnTo>
                  <a:pt x="1007538" y="456453"/>
                </a:lnTo>
                <a:lnTo>
                  <a:pt x="1036334" y="445504"/>
                </a:lnTo>
                <a:lnTo>
                  <a:pt x="1065115" y="435722"/>
                </a:lnTo>
                <a:lnTo>
                  <a:pt x="1093896" y="427099"/>
                </a:lnTo>
                <a:lnTo>
                  <a:pt x="1122691" y="419625"/>
                </a:lnTo>
                <a:lnTo>
                  <a:pt x="1151472" y="413286"/>
                </a:lnTo>
                <a:lnTo>
                  <a:pt x="1180268" y="408066"/>
                </a:lnTo>
                <a:lnTo>
                  <a:pt x="1209049" y="403948"/>
                </a:lnTo>
                <a:lnTo>
                  <a:pt x="1237830" y="400903"/>
                </a:lnTo>
                <a:lnTo>
                  <a:pt x="1266626" y="398908"/>
                </a:lnTo>
                <a:lnTo>
                  <a:pt x="1295407" y="397932"/>
                </a:lnTo>
                <a:lnTo>
                  <a:pt x="1324202" y="397941"/>
                </a:lnTo>
                <a:lnTo>
                  <a:pt x="1352984" y="398896"/>
                </a:lnTo>
                <a:lnTo>
                  <a:pt x="1381765" y="400760"/>
                </a:lnTo>
                <a:lnTo>
                  <a:pt x="1410560" y="403491"/>
                </a:lnTo>
                <a:lnTo>
                  <a:pt x="1439341" y="407044"/>
                </a:lnTo>
                <a:lnTo>
                  <a:pt x="1468137" y="411378"/>
                </a:lnTo>
                <a:lnTo>
                  <a:pt x="1496918" y="416445"/>
                </a:lnTo>
                <a:lnTo>
                  <a:pt x="1525699" y="422202"/>
                </a:lnTo>
                <a:lnTo>
                  <a:pt x="1554495" y="428606"/>
                </a:lnTo>
                <a:lnTo>
                  <a:pt x="1583276" y="435615"/>
                </a:lnTo>
                <a:lnTo>
                  <a:pt x="1612071" y="443186"/>
                </a:lnTo>
                <a:lnTo>
                  <a:pt x="1640852" y="451281"/>
                </a:lnTo>
                <a:lnTo>
                  <a:pt x="1669633" y="459865"/>
                </a:lnTo>
                <a:lnTo>
                  <a:pt x="1698429" y="468902"/>
                </a:lnTo>
                <a:lnTo>
                  <a:pt x="1727210" y="478364"/>
                </a:lnTo>
                <a:lnTo>
                  <a:pt x="1756006" y="488217"/>
                </a:lnTo>
                <a:lnTo>
                  <a:pt x="1784787" y="498433"/>
                </a:lnTo>
                <a:lnTo>
                  <a:pt x="1813568" y="508983"/>
                </a:lnTo>
                <a:lnTo>
                  <a:pt x="1842363" y="519834"/>
                </a:lnTo>
                <a:lnTo>
                  <a:pt x="1871145" y="530950"/>
                </a:lnTo>
                <a:lnTo>
                  <a:pt x="1899940" y="542291"/>
                </a:lnTo>
                <a:lnTo>
                  <a:pt x="1928721" y="553810"/>
                </a:lnTo>
                <a:lnTo>
                  <a:pt x="1957502" y="565454"/>
                </a:lnTo>
                <a:lnTo>
                  <a:pt x="1986298" y="577162"/>
                </a:lnTo>
                <a:lnTo>
                  <a:pt x="2015079" y="588868"/>
                </a:lnTo>
                <a:lnTo>
                  <a:pt x="2043875" y="600504"/>
                </a:lnTo>
                <a:lnTo>
                  <a:pt x="2072656" y="612001"/>
                </a:lnTo>
                <a:lnTo>
                  <a:pt x="2101437" y="623302"/>
                </a:lnTo>
                <a:lnTo>
                  <a:pt x="2130232" y="634366"/>
                </a:lnTo>
                <a:lnTo>
                  <a:pt x="2159013" y="645186"/>
                </a:lnTo>
                <a:lnTo>
                  <a:pt x="2187809" y="655815"/>
                </a:lnTo>
                <a:lnTo>
                  <a:pt x="2216590" y="666394"/>
                </a:lnTo>
                <a:lnTo>
                  <a:pt x="2245371" y="677200"/>
                </a:lnTo>
                <a:lnTo>
                  <a:pt x="2274167" y="688667"/>
                </a:lnTo>
                <a:lnTo>
                  <a:pt x="2302948" y="701376"/>
                </a:lnTo>
                <a:lnTo>
                  <a:pt x="2331744" y="715961"/>
                </a:lnTo>
                <a:lnTo>
                  <a:pt x="2360525" y="732968"/>
                </a:lnTo>
                <a:lnTo>
                  <a:pt x="2389306" y="752774"/>
                </a:lnTo>
                <a:lnTo>
                  <a:pt x="2418101" y="775630"/>
                </a:lnTo>
                <a:lnTo>
                  <a:pt x="2446882" y="801732"/>
                </a:lnTo>
                <a:lnTo>
                  <a:pt x="2475678" y="831295"/>
                </a:lnTo>
                <a:lnTo>
                  <a:pt x="2504459" y="864573"/>
                </a:lnTo>
                <a:lnTo>
                  <a:pt x="2533240" y="901875"/>
                </a:lnTo>
                <a:lnTo>
                  <a:pt x="2562036" y="943562"/>
                </a:lnTo>
                <a:lnTo>
                  <a:pt x="2590817" y="990041"/>
                </a:lnTo>
                <a:lnTo>
                  <a:pt x="2619598" y="1041768"/>
                </a:lnTo>
                <a:lnTo>
                  <a:pt x="2648393" y="1099237"/>
                </a:lnTo>
                <a:lnTo>
                  <a:pt x="2677174" y="1162994"/>
                </a:lnTo>
                <a:lnTo>
                  <a:pt x="2705970" y="1233618"/>
                </a:lnTo>
                <a:lnTo>
                  <a:pt x="2734751" y="1311737"/>
                </a:lnTo>
                <a:lnTo>
                  <a:pt x="2763532" y="1398013"/>
                </a:lnTo>
                <a:lnTo>
                  <a:pt x="2792328" y="1493178"/>
                </a:lnTo>
                <a:lnTo>
                  <a:pt x="2821109" y="1597956"/>
                </a:lnTo>
                <a:lnTo>
                  <a:pt x="2849905" y="1713187"/>
                </a:lnTo>
                <a:lnTo>
                  <a:pt x="2849905" y="0"/>
                </a:lnTo>
                <a:lnTo>
                  <a:pt x="2821109" y="86442"/>
                </a:lnTo>
                <a:lnTo>
                  <a:pt x="2792328" y="164518"/>
                </a:lnTo>
                <a:lnTo>
                  <a:pt x="2763532" y="234747"/>
                </a:lnTo>
                <a:lnTo>
                  <a:pt x="2734751" y="297614"/>
                </a:lnTo>
                <a:lnTo>
                  <a:pt x="2705970" y="353592"/>
                </a:lnTo>
                <a:lnTo>
                  <a:pt x="2677174" y="403122"/>
                </a:lnTo>
                <a:lnTo>
                  <a:pt x="2648393" y="446624"/>
                </a:lnTo>
                <a:lnTo>
                  <a:pt x="2619598" y="484499"/>
                </a:lnTo>
                <a:lnTo>
                  <a:pt x="2590817" y="517118"/>
                </a:lnTo>
                <a:lnTo>
                  <a:pt x="2562036" y="544829"/>
                </a:lnTo>
                <a:lnTo>
                  <a:pt x="2533240" y="567954"/>
                </a:lnTo>
                <a:lnTo>
                  <a:pt x="2504459" y="586784"/>
                </a:lnTo>
                <a:lnTo>
                  <a:pt x="2475678" y="601577"/>
                </a:lnTo>
                <a:lnTo>
                  <a:pt x="2446882" y="612554"/>
                </a:lnTo>
                <a:lnTo>
                  <a:pt x="2418101" y="619899"/>
                </a:lnTo>
                <a:lnTo>
                  <a:pt x="2389306" y="623762"/>
                </a:lnTo>
                <a:lnTo>
                  <a:pt x="2360525" y="624295"/>
                </a:lnTo>
                <a:lnTo>
                  <a:pt x="2331744" y="621711"/>
                </a:lnTo>
                <a:lnTo>
                  <a:pt x="2302948" y="616365"/>
                </a:lnTo>
                <a:lnTo>
                  <a:pt x="2274167" y="608789"/>
                </a:lnTo>
                <a:lnTo>
                  <a:pt x="2245371" y="599609"/>
                </a:lnTo>
                <a:lnTo>
                  <a:pt x="2216590" y="589414"/>
                </a:lnTo>
                <a:lnTo>
                  <a:pt x="2187809" y="578655"/>
                </a:lnTo>
                <a:lnTo>
                  <a:pt x="2159013" y="567627"/>
                </a:lnTo>
                <a:lnTo>
                  <a:pt x="2130232" y="556504"/>
                </a:lnTo>
                <a:lnTo>
                  <a:pt x="2101437" y="545373"/>
                </a:lnTo>
                <a:lnTo>
                  <a:pt x="2072656" y="534275"/>
                </a:lnTo>
                <a:lnTo>
                  <a:pt x="2043875" y="523216"/>
                </a:lnTo>
                <a:lnTo>
                  <a:pt x="2015079" y="512196"/>
                </a:lnTo>
                <a:lnTo>
                  <a:pt x="1986298" y="501204"/>
                </a:lnTo>
                <a:lnTo>
                  <a:pt x="1957502" y="490238"/>
                </a:lnTo>
                <a:lnTo>
                  <a:pt x="1928721" y="479301"/>
                </a:lnTo>
                <a:lnTo>
                  <a:pt x="1899940" y="468404"/>
                </a:lnTo>
                <a:lnTo>
                  <a:pt x="1871145" y="457573"/>
                </a:lnTo>
                <a:lnTo>
                  <a:pt x="1842363" y="446835"/>
                </a:lnTo>
                <a:lnTo>
                  <a:pt x="1813568" y="436232"/>
                </a:lnTo>
                <a:lnTo>
                  <a:pt x="1784787" y="425811"/>
                </a:lnTo>
                <a:lnTo>
                  <a:pt x="1756006" y="415625"/>
                </a:lnTo>
                <a:lnTo>
                  <a:pt x="1727210" y="405731"/>
                </a:lnTo>
                <a:lnTo>
                  <a:pt x="1698429" y="396182"/>
                </a:lnTo>
                <a:lnTo>
                  <a:pt x="1669633" y="387038"/>
                </a:lnTo>
                <a:lnTo>
                  <a:pt x="1640852" y="378353"/>
                </a:lnTo>
                <a:lnTo>
                  <a:pt x="1612071" y="370178"/>
                </a:lnTo>
                <a:lnTo>
                  <a:pt x="1583276" y="362566"/>
                </a:lnTo>
                <a:lnTo>
                  <a:pt x="1554495" y="355560"/>
                </a:lnTo>
                <a:lnTo>
                  <a:pt x="1525699" y="349206"/>
                </a:lnTo>
                <a:lnTo>
                  <a:pt x="1496918" y="343545"/>
                </a:lnTo>
                <a:lnTo>
                  <a:pt x="1468137" y="338613"/>
                </a:lnTo>
                <a:lnTo>
                  <a:pt x="1439341" y="334445"/>
                </a:lnTo>
                <a:lnTo>
                  <a:pt x="1410560" y="331073"/>
                </a:lnTo>
                <a:lnTo>
                  <a:pt x="1381765" y="328529"/>
                </a:lnTo>
                <a:lnTo>
                  <a:pt x="1352984" y="326842"/>
                </a:lnTo>
                <a:lnTo>
                  <a:pt x="1324202" y="326041"/>
                </a:lnTo>
                <a:lnTo>
                  <a:pt x="1295407" y="326150"/>
                </a:lnTo>
                <a:lnTo>
                  <a:pt x="1266626" y="327198"/>
                </a:lnTo>
                <a:lnTo>
                  <a:pt x="1237830" y="329212"/>
                </a:lnTo>
                <a:lnTo>
                  <a:pt x="1209049" y="332219"/>
                </a:lnTo>
                <a:lnTo>
                  <a:pt x="1180268" y="336246"/>
                </a:lnTo>
                <a:lnTo>
                  <a:pt x="1151472" y="341317"/>
                </a:lnTo>
                <a:lnTo>
                  <a:pt x="1122691" y="347461"/>
                </a:lnTo>
                <a:lnTo>
                  <a:pt x="1093896" y="354704"/>
                </a:lnTo>
                <a:lnTo>
                  <a:pt x="1065115" y="363071"/>
                </a:lnTo>
                <a:lnTo>
                  <a:pt x="1036334" y="372589"/>
                </a:lnTo>
                <a:lnTo>
                  <a:pt x="1007538" y="383281"/>
                </a:lnTo>
                <a:lnTo>
                  <a:pt x="978757" y="395167"/>
                </a:lnTo>
                <a:lnTo>
                  <a:pt x="949967" y="408268"/>
                </a:lnTo>
                <a:lnTo>
                  <a:pt x="921180" y="422602"/>
                </a:lnTo>
                <a:lnTo>
                  <a:pt x="892393" y="438178"/>
                </a:lnTo>
                <a:lnTo>
                  <a:pt x="863607" y="455006"/>
                </a:lnTo>
                <a:lnTo>
                  <a:pt x="834820" y="473086"/>
                </a:lnTo>
                <a:lnTo>
                  <a:pt x="806033" y="492416"/>
                </a:lnTo>
                <a:lnTo>
                  <a:pt x="777246" y="512978"/>
                </a:lnTo>
                <a:lnTo>
                  <a:pt x="748459" y="534749"/>
                </a:lnTo>
                <a:lnTo>
                  <a:pt x="719672" y="557689"/>
                </a:lnTo>
                <a:lnTo>
                  <a:pt x="690885" y="581743"/>
                </a:lnTo>
                <a:lnTo>
                  <a:pt x="662098" y="606834"/>
                </a:lnTo>
                <a:lnTo>
                  <a:pt x="633311" y="632873"/>
                </a:lnTo>
                <a:lnTo>
                  <a:pt x="604525" y="659746"/>
                </a:lnTo>
                <a:lnTo>
                  <a:pt x="575738" y="687327"/>
                </a:lnTo>
                <a:lnTo>
                  <a:pt x="546951" y="715482"/>
                </a:lnTo>
                <a:lnTo>
                  <a:pt x="518164" y="744084"/>
                </a:lnTo>
                <a:lnTo>
                  <a:pt x="489377" y="773010"/>
                </a:lnTo>
                <a:lnTo>
                  <a:pt x="460590" y="802157"/>
                </a:lnTo>
                <a:lnTo>
                  <a:pt x="431803" y="831442"/>
                </a:lnTo>
                <a:lnTo>
                  <a:pt x="403016" y="860793"/>
                </a:lnTo>
                <a:lnTo>
                  <a:pt x="374230" y="890147"/>
                </a:lnTo>
                <a:lnTo>
                  <a:pt x="345443" y="919449"/>
                </a:lnTo>
                <a:lnTo>
                  <a:pt x="316656" y="948639"/>
                </a:lnTo>
                <a:lnTo>
                  <a:pt x="287869" y="977659"/>
                </a:lnTo>
                <a:lnTo>
                  <a:pt x="259082" y="1006444"/>
                </a:lnTo>
                <a:lnTo>
                  <a:pt x="230295" y="1034927"/>
                </a:lnTo>
                <a:lnTo>
                  <a:pt x="201508" y="1063034"/>
                </a:lnTo>
                <a:lnTo>
                  <a:pt x="172721" y="1090688"/>
                </a:lnTo>
                <a:lnTo>
                  <a:pt x="143934" y="1117807"/>
                </a:lnTo>
                <a:lnTo>
                  <a:pt x="115148" y="1144303"/>
                </a:lnTo>
                <a:lnTo>
                  <a:pt x="86361" y="1170088"/>
                </a:lnTo>
                <a:lnTo>
                  <a:pt x="57574" y="1195066"/>
                </a:lnTo>
                <a:lnTo>
                  <a:pt x="28787" y="1219141"/>
                </a:lnTo>
                <a:lnTo>
                  <a:pt x="0" y="1242212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="" xmlns:a16="http://schemas.microsoft.com/office/drawing/2014/main" id="{3AF8601B-BF9B-2427-D421-CE499C245AFD}"/>
              </a:ext>
            </a:extLst>
          </p:cNvPr>
          <p:cNvSpPr/>
          <p:nvPr/>
        </p:nvSpPr>
        <p:spPr>
          <a:xfrm>
            <a:off x="4230028" y="2843999"/>
            <a:ext cx="2849904" cy="1163712"/>
          </a:xfrm>
          <a:custGeom>
            <a:avLst/>
            <a:gdLst>
              <a:gd name="connsiteX0" fmla="*/ 0 w 2849904"/>
              <a:gd name="connsiteY0" fmla="*/ 1163713 h 1163712"/>
              <a:gd name="connsiteX1" fmla="*/ 28787 w 2849904"/>
              <a:gd name="connsiteY1" fmla="*/ 1115062 h 1163712"/>
              <a:gd name="connsiteX2" fmla="*/ 57574 w 2849904"/>
              <a:gd name="connsiteY2" fmla="*/ 1067220 h 1163712"/>
              <a:gd name="connsiteX3" fmla="*/ 86361 w 2849904"/>
              <a:gd name="connsiteY3" fmla="*/ 1020201 h 1163712"/>
              <a:gd name="connsiteX4" fmla="*/ 115148 w 2849904"/>
              <a:gd name="connsiteY4" fmla="*/ 974019 h 1163712"/>
              <a:gd name="connsiteX5" fmla="*/ 143934 w 2849904"/>
              <a:gd name="connsiteY5" fmla="*/ 928701 h 1163712"/>
              <a:gd name="connsiteX6" fmla="*/ 172721 w 2849904"/>
              <a:gd name="connsiteY6" fmla="*/ 884254 h 1163712"/>
              <a:gd name="connsiteX7" fmla="*/ 201508 w 2849904"/>
              <a:gd name="connsiteY7" fmla="*/ 840701 h 1163712"/>
              <a:gd name="connsiteX8" fmla="*/ 230295 w 2849904"/>
              <a:gd name="connsiteY8" fmla="*/ 798064 h 1163712"/>
              <a:gd name="connsiteX9" fmla="*/ 259082 w 2849904"/>
              <a:gd name="connsiteY9" fmla="*/ 756361 h 1163712"/>
              <a:gd name="connsiteX10" fmla="*/ 287869 w 2849904"/>
              <a:gd name="connsiteY10" fmla="*/ 715613 h 1163712"/>
              <a:gd name="connsiteX11" fmla="*/ 316656 w 2849904"/>
              <a:gd name="connsiteY11" fmla="*/ 675844 h 1163712"/>
              <a:gd name="connsiteX12" fmla="*/ 345443 w 2849904"/>
              <a:gd name="connsiteY12" fmla="*/ 637071 h 1163712"/>
              <a:gd name="connsiteX13" fmla="*/ 374230 w 2849904"/>
              <a:gd name="connsiteY13" fmla="*/ 599319 h 1163712"/>
              <a:gd name="connsiteX14" fmla="*/ 403016 w 2849904"/>
              <a:gd name="connsiteY14" fmla="*/ 562604 h 1163712"/>
              <a:gd name="connsiteX15" fmla="*/ 431803 w 2849904"/>
              <a:gd name="connsiteY15" fmla="*/ 526948 h 1163712"/>
              <a:gd name="connsiteX16" fmla="*/ 460590 w 2849904"/>
              <a:gd name="connsiteY16" fmla="*/ 492371 h 1163712"/>
              <a:gd name="connsiteX17" fmla="*/ 489377 w 2849904"/>
              <a:gd name="connsiteY17" fmla="*/ 458892 h 1163712"/>
              <a:gd name="connsiteX18" fmla="*/ 518164 w 2849904"/>
              <a:gd name="connsiteY18" fmla="*/ 426527 h 1163712"/>
              <a:gd name="connsiteX19" fmla="*/ 546951 w 2849904"/>
              <a:gd name="connsiteY19" fmla="*/ 395294 h 1163712"/>
              <a:gd name="connsiteX20" fmla="*/ 575738 w 2849904"/>
              <a:gd name="connsiteY20" fmla="*/ 365209 h 1163712"/>
              <a:gd name="connsiteX21" fmla="*/ 604525 w 2849904"/>
              <a:gd name="connsiteY21" fmla="*/ 336284 h 1163712"/>
              <a:gd name="connsiteX22" fmla="*/ 633311 w 2849904"/>
              <a:gd name="connsiteY22" fmla="*/ 308536 h 1163712"/>
              <a:gd name="connsiteX23" fmla="*/ 662098 w 2849904"/>
              <a:gd name="connsiteY23" fmla="*/ 281975 h 1163712"/>
              <a:gd name="connsiteX24" fmla="*/ 690885 w 2849904"/>
              <a:gd name="connsiteY24" fmla="*/ 256610 h 1163712"/>
              <a:gd name="connsiteX25" fmla="*/ 719672 w 2849904"/>
              <a:gd name="connsiteY25" fmla="*/ 232451 h 1163712"/>
              <a:gd name="connsiteX26" fmla="*/ 748459 w 2849904"/>
              <a:gd name="connsiteY26" fmla="*/ 209504 h 1163712"/>
              <a:gd name="connsiteX27" fmla="*/ 777246 w 2849904"/>
              <a:gd name="connsiteY27" fmla="*/ 187778 h 1163712"/>
              <a:gd name="connsiteX28" fmla="*/ 806033 w 2849904"/>
              <a:gd name="connsiteY28" fmla="*/ 167272 h 1163712"/>
              <a:gd name="connsiteX29" fmla="*/ 834820 w 2849904"/>
              <a:gd name="connsiteY29" fmla="*/ 147991 h 1163712"/>
              <a:gd name="connsiteX30" fmla="*/ 863607 w 2849904"/>
              <a:gd name="connsiteY30" fmla="*/ 129934 h 1163712"/>
              <a:gd name="connsiteX31" fmla="*/ 892393 w 2849904"/>
              <a:gd name="connsiteY31" fmla="*/ 113100 h 1163712"/>
              <a:gd name="connsiteX32" fmla="*/ 921180 w 2849904"/>
              <a:gd name="connsiteY32" fmla="*/ 97483 h 1163712"/>
              <a:gd name="connsiteX33" fmla="*/ 949967 w 2849904"/>
              <a:gd name="connsiteY33" fmla="*/ 83080 h 1163712"/>
              <a:gd name="connsiteX34" fmla="*/ 978757 w 2849904"/>
              <a:gd name="connsiteY34" fmla="*/ 69881 h 1163712"/>
              <a:gd name="connsiteX35" fmla="*/ 1007538 w 2849904"/>
              <a:gd name="connsiteY35" fmla="*/ 57877 h 1163712"/>
              <a:gd name="connsiteX36" fmla="*/ 1036334 w 2849904"/>
              <a:gd name="connsiteY36" fmla="*/ 47057 h 1163712"/>
              <a:gd name="connsiteX37" fmla="*/ 1065115 w 2849904"/>
              <a:gd name="connsiteY37" fmla="*/ 37407 h 1163712"/>
              <a:gd name="connsiteX38" fmla="*/ 1093896 w 2849904"/>
              <a:gd name="connsiteY38" fmla="*/ 28912 h 1163712"/>
              <a:gd name="connsiteX39" fmla="*/ 1122691 w 2849904"/>
              <a:gd name="connsiteY39" fmla="*/ 21553 h 1163712"/>
              <a:gd name="connsiteX40" fmla="*/ 1151472 w 2849904"/>
              <a:gd name="connsiteY40" fmla="*/ 15311 h 1163712"/>
              <a:gd name="connsiteX41" fmla="*/ 1180268 w 2849904"/>
              <a:gd name="connsiteY41" fmla="*/ 10166 h 1163712"/>
              <a:gd name="connsiteX42" fmla="*/ 1209049 w 2849904"/>
              <a:gd name="connsiteY42" fmla="*/ 6094 h 1163712"/>
              <a:gd name="connsiteX43" fmla="*/ 1237830 w 2849904"/>
              <a:gd name="connsiteY43" fmla="*/ 3068 h 1163712"/>
              <a:gd name="connsiteX44" fmla="*/ 1266626 w 2849904"/>
              <a:gd name="connsiteY44" fmla="*/ 1064 h 1163712"/>
              <a:gd name="connsiteX45" fmla="*/ 1295407 w 2849904"/>
              <a:gd name="connsiteY45" fmla="*/ 51 h 1163712"/>
              <a:gd name="connsiteX46" fmla="*/ 1324202 w 2849904"/>
              <a:gd name="connsiteY46" fmla="*/ 0 h 1163712"/>
              <a:gd name="connsiteX47" fmla="*/ 1352984 w 2849904"/>
              <a:gd name="connsiteY47" fmla="*/ 879 h 1163712"/>
              <a:gd name="connsiteX48" fmla="*/ 1381765 w 2849904"/>
              <a:gd name="connsiteY48" fmla="*/ 2655 h 1163712"/>
              <a:gd name="connsiteX49" fmla="*/ 1410560 w 2849904"/>
              <a:gd name="connsiteY49" fmla="*/ 5292 h 1163712"/>
              <a:gd name="connsiteX50" fmla="*/ 1439341 w 2849904"/>
              <a:gd name="connsiteY50" fmla="*/ 8754 h 1163712"/>
              <a:gd name="connsiteX51" fmla="*/ 1468137 w 2849904"/>
              <a:gd name="connsiteY51" fmla="*/ 13006 h 1163712"/>
              <a:gd name="connsiteX52" fmla="*/ 1496918 w 2849904"/>
              <a:gd name="connsiteY52" fmla="*/ 18005 h 1163712"/>
              <a:gd name="connsiteX53" fmla="*/ 1525699 w 2849904"/>
              <a:gd name="connsiteY53" fmla="*/ 23715 h 1163712"/>
              <a:gd name="connsiteX54" fmla="*/ 1554495 w 2849904"/>
              <a:gd name="connsiteY54" fmla="*/ 30094 h 1163712"/>
              <a:gd name="connsiteX55" fmla="*/ 1583276 w 2849904"/>
              <a:gd name="connsiteY55" fmla="*/ 37100 h 1163712"/>
              <a:gd name="connsiteX56" fmla="*/ 1612071 w 2849904"/>
              <a:gd name="connsiteY56" fmla="*/ 44692 h 1163712"/>
              <a:gd name="connsiteX57" fmla="*/ 1640852 w 2849904"/>
              <a:gd name="connsiteY57" fmla="*/ 52827 h 1163712"/>
              <a:gd name="connsiteX58" fmla="*/ 1669633 w 2849904"/>
              <a:gd name="connsiteY58" fmla="*/ 61461 h 1163712"/>
              <a:gd name="connsiteX59" fmla="*/ 1698429 w 2849904"/>
              <a:gd name="connsiteY59" fmla="*/ 70553 h 1163712"/>
              <a:gd name="connsiteX60" fmla="*/ 1727210 w 2849904"/>
              <a:gd name="connsiteY60" fmla="*/ 80058 h 1163712"/>
              <a:gd name="connsiteX61" fmla="*/ 1756006 w 2849904"/>
              <a:gd name="connsiteY61" fmla="*/ 89931 h 1163712"/>
              <a:gd name="connsiteX62" fmla="*/ 1784787 w 2849904"/>
              <a:gd name="connsiteY62" fmla="*/ 100133 h 1163712"/>
              <a:gd name="connsiteX63" fmla="*/ 1813568 w 2849904"/>
              <a:gd name="connsiteY63" fmla="*/ 110617 h 1163712"/>
              <a:gd name="connsiteX64" fmla="*/ 1842363 w 2849904"/>
              <a:gd name="connsiteY64" fmla="*/ 121345 h 1163712"/>
              <a:gd name="connsiteX65" fmla="*/ 1871145 w 2849904"/>
              <a:gd name="connsiteY65" fmla="*/ 132271 h 1163712"/>
              <a:gd name="connsiteX66" fmla="*/ 1899940 w 2849904"/>
              <a:gd name="connsiteY66" fmla="*/ 143359 h 1163712"/>
              <a:gd name="connsiteX67" fmla="*/ 1928721 w 2849904"/>
              <a:gd name="connsiteY67" fmla="*/ 154565 h 1163712"/>
              <a:gd name="connsiteX68" fmla="*/ 1957502 w 2849904"/>
              <a:gd name="connsiteY68" fmla="*/ 165856 h 1163712"/>
              <a:gd name="connsiteX69" fmla="*/ 1986298 w 2849904"/>
              <a:gd name="connsiteY69" fmla="*/ 177193 h 1163712"/>
              <a:gd name="connsiteX70" fmla="*/ 2015079 w 2849904"/>
              <a:gd name="connsiteY70" fmla="*/ 188541 h 1163712"/>
              <a:gd name="connsiteX71" fmla="*/ 2043875 w 2849904"/>
              <a:gd name="connsiteY71" fmla="*/ 199871 h 1163712"/>
              <a:gd name="connsiteX72" fmla="*/ 2072656 w 2849904"/>
              <a:gd name="connsiteY72" fmla="*/ 211149 h 1163712"/>
              <a:gd name="connsiteX73" fmla="*/ 2101437 w 2849904"/>
              <a:gd name="connsiteY73" fmla="*/ 222348 h 1163712"/>
              <a:gd name="connsiteX74" fmla="*/ 2130232 w 2849904"/>
              <a:gd name="connsiteY74" fmla="*/ 233446 h 1163712"/>
              <a:gd name="connsiteX75" fmla="*/ 2159013 w 2849904"/>
              <a:gd name="connsiteY75" fmla="*/ 244417 h 1163712"/>
              <a:gd name="connsiteX76" fmla="*/ 2187809 w 2849904"/>
              <a:gd name="connsiteY76" fmla="*/ 255244 h 1163712"/>
              <a:gd name="connsiteX77" fmla="*/ 2216590 w 2849904"/>
              <a:gd name="connsiteY77" fmla="*/ 265914 h 1163712"/>
              <a:gd name="connsiteX78" fmla="*/ 2245371 w 2849904"/>
              <a:gd name="connsiteY78" fmla="*/ 276414 h 1163712"/>
              <a:gd name="connsiteX79" fmla="*/ 2274167 w 2849904"/>
              <a:gd name="connsiteY79" fmla="*/ 286737 h 1163712"/>
              <a:gd name="connsiteX80" fmla="*/ 2302948 w 2849904"/>
              <a:gd name="connsiteY80" fmla="*/ 296880 h 1163712"/>
              <a:gd name="connsiteX81" fmla="*/ 2331744 w 2849904"/>
              <a:gd name="connsiteY81" fmla="*/ 306847 h 1163712"/>
              <a:gd name="connsiteX82" fmla="*/ 2360525 w 2849904"/>
              <a:gd name="connsiteY82" fmla="*/ 316641 h 1163712"/>
              <a:gd name="connsiteX83" fmla="*/ 2389306 w 2849904"/>
              <a:gd name="connsiteY83" fmla="*/ 326278 h 1163712"/>
              <a:gd name="connsiteX84" fmla="*/ 2418101 w 2849904"/>
              <a:gd name="connsiteY84" fmla="*/ 335775 h 1163712"/>
              <a:gd name="connsiteX85" fmla="*/ 2446882 w 2849904"/>
              <a:gd name="connsiteY85" fmla="*/ 345154 h 1163712"/>
              <a:gd name="connsiteX86" fmla="*/ 2475678 w 2849904"/>
              <a:gd name="connsiteY86" fmla="*/ 354447 h 1163712"/>
              <a:gd name="connsiteX87" fmla="*/ 2504459 w 2849904"/>
              <a:gd name="connsiteY87" fmla="*/ 363689 h 1163712"/>
              <a:gd name="connsiteX88" fmla="*/ 2533240 w 2849904"/>
              <a:gd name="connsiteY88" fmla="*/ 372925 h 1163712"/>
              <a:gd name="connsiteX89" fmla="*/ 2562036 w 2849904"/>
              <a:gd name="connsiteY89" fmla="*/ 382206 h 1163712"/>
              <a:gd name="connsiteX90" fmla="*/ 2590817 w 2849904"/>
              <a:gd name="connsiteY90" fmla="*/ 391590 h 1163712"/>
              <a:gd name="connsiteX91" fmla="*/ 2619598 w 2849904"/>
              <a:gd name="connsiteY91" fmla="*/ 401144 h 1163712"/>
              <a:gd name="connsiteX92" fmla="*/ 2648393 w 2849904"/>
              <a:gd name="connsiteY92" fmla="*/ 410942 h 1163712"/>
              <a:gd name="connsiteX93" fmla="*/ 2677174 w 2849904"/>
              <a:gd name="connsiteY93" fmla="*/ 421067 h 1163712"/>
              <a:gd name="connsiteX94" fmla="*/ 2705970 w 2849904"/>
              <a:gd name="connsiteY94" fmla="*/ 431615 h 1163712"/>
              <a:gd name="connsiteX95" fmla="*/ 2734751 w 2849904"/>
              <a:gd name="connsiteY95" fmla="*/ 442686 h 1163712"/>
              <a:gd name="connsiteX96" fmla="*/ 2763532 w 2849904"/>
              <a:gd name="connsiteY96" fmla="*/ 454392 h 1163712"/>
              <a:gd name="connsiteX97" fmla="*/ 2792328 w 2849904"/>
              <a:gd name="connsiteY97" fmla="*/ 466857 h 1163712"/>
              <a:gd name="connsiteX98" fmla="*/ 2821109 w 2849904"/>
              <a:gd name="connsiteY98" fmla="*/ 480213 h 1163712"/>
              <a:gd name="connsiteX99" fmla="*/ 2849905 w 2849904"/>
              <a:gd name="connsiteY99" fmla="*/ 494605 h 11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849904" h="1163712">
                <a:moveTo>
                  <a:pt x="0" y="1163713"/>
                </a:moveTo>
                <a:lnTo>
                  <a:pt x="28787" y="1115062"/>
                </a:lnTo>
                <a:lnTo>
                  <a:pt x="57574" y="1067220"/>
                </a:lnTo>
                <a:lnTo>
                  <a:pt x="86361" y="1020201"/>
                </a:lnTo>
                <a:lnTo>
                  <a:pt x="115148" y="974019"/>
                </a:lnTo>
                <a:lnTo>
                  <a:pt x="143934" y="928701"/>
                </a:lnTo>
                <a:lnTo>
                  <a:pt x="172721" y="884254"/>
                </a:lnTo>
                <a:lnTo>
                  <a:pt x="201508" y="840701"/>
                </a:lnTo>
                <a:lnTo>
                  <a:pt x="230295" y="798064"/>
                </a:lnTo>
                <a:lnTo>
                  <a:pt x="259082" y="756361"/>
                </a:lnTo>
                <a:lnTo>
                  <a:pt x="287869" y="715613"/>
                </a:lnTo>
                <a:lnTo>
                  <a:pt x="316656" y="675844"/>
                </a:lnTo>
                <a:lnTo>
                  <a:pt x="345443" y="637071"/>
                </a:lnTo>
                <a:lnTo>
                  <a:pt x="374230" y="599319"/>
                </a:lnTo>
                <a:lnTo>
                  <a:pt x="403016" y="562604"/>
                </a:lnTo>
                <a:lnTo>
                  <a:pt x="431803" y="526948"/>
                </a:lnTo>
                <a:lnTo>
                  <a:pt x="460590" y="492371"/>
                </a:lnTo>
                <a:lnTo>
                  <a:pt x="489377" y="458892"/>
                </a:lnTo>
                <a:lnTo>
                  <a:pt x="518164" y="426527"/>
                </a:lnTo>
                <a:lnTo>
                  <a:pt x="546951" y="395294"/>
                </a:lnTo>
                <a:lnTo>
                  <a:pt x="575738" y="365209"/>
                </a:lnTo>
                <a:lnTo>
                  <a:pt x="604525" y="336284"/>
                </a:lnTo>
                <a:lnTo>
                  <a:pt x="633311" y="308536"/>
                </a:lnTo>
                <a:lnTo>
                  <a:pt x="662098" y="281975"/>
                </a:lnTo>
                <a:lnTo>
                  <a:pt x="690885" y="256610"/>
                </a:lnTo>
                <a:lnTo>
                  <a:pt x="719672" y="232451"/>
                </a:lnTo>
                <a:lnTo>
                  <a:pt x="748459" y="209504"/>
                </a:lnTo>
                <a:lnTo>
                  <a:pt x="777246" y="187778"/>
                </a:lnTo>
                <a:lnTo>
                  <a:pt x="806033" y="167272"/>
                </a:lnTo>
                <a:lnTo>
                  <a:pt x="834820" y="147991"/>
                </a:lnTo>
                <a:lnTo>
                  <a:pt x="863607" y="129934"/>
                </a:lnTo>
                <a:lnTo>
                  <a:pt x="892393" y="113100"/>
                </a:lnTo>
                <a:lnTo>
                  <a:pt x="921180" y="97483"/>
                </a:lnTo>
                <a:lnTo>
                  <a:pt x="949967" y="83080"/>
                </a:lnTo>
                <a:lnTo>
                  <a:pt x="978757" y="69881"/>
                </a:lnTo>
                <a:lnTo>
                  <a:pt x="1007538" y="57877"/>
                </a:lnTo>
                <a:lnTo>
                  <a:pt x="1036334" y="47057"/>
                </a:lnTo>
                <a:lnTo>
                  <a:pt x="1065115" y="37407"/>
                </a:lnTo>
                <a:lnTo>
                  <a:pt x="1093896" y="28912"/>
                </a:lnTo>
                <a:lnTo>
                  <a:pt x="1122691" y="21553"/>
                </a:lnTo>
                <a:lnTo>
                  <a:pt x="1151472" y="15311"/>
                </a:lnTo>
                <a:lnTo>
                  <a:pt x="1180268" y="10166"/>
                </a:lnTo>
                <a:lnTo>
                  <a:pt x="1209049" y="6094"/>
                </a:lnTo>
                <a:lnTo>
                  <a:pt x="1237830" y="3068"/>
                </a:lnTo>
                <a:lnTo>
                  <a:pt x="1266626" y="1064"/>
                </a:lnTo>
                <a:lnTo>
                  <a:pt x="1295407" y="51"/>
                </a:lnTo>
                <a:lnTo>
                  <a:pt x="1324202" y="0"/>
                </a:lnTo>
                <a:lnTo>
                  <a:pt x="1352984" y="879"/>
                </a:lnTo>
                <a:lnTo>
                  <a:pt x="1381765" y="2655"/>
                </a:lnTo>
                <a:lnTo>
                  <a:pt x="1410560" y="5292"/>
                </a:lnTo>
                <a:lnTo>
                  <a:pt x="1439341" y="8754"/>
                </a:lnTo>
                <a:lnTo>
                  <a:pt x="1468137" y="13006"/>
                </a:lnTo>
                <a:lnTo>
                  <a:pt x="1496918" y="18005"/>
                </a:lnTo>
                <a:lnTo>
                  <a:pt x="1525699" y="23715"/>
                </a:lnTo>
                <a:lnTo>
                  <a:pt x="1554495" y="30094"/>
                </a:lnTo>
                <a:lnTo>
                  <a:pt x="1583276" y="37100"/>
                </a:lnTo>
                <a:lnTo>
                  <a:pt x="1612071" y="44692"/>
                </a:lnTo>
                <a:lnTo>
                  <a:pt x="1640852" y="52827"/>
                </a:lnTo>
                <a:lnTo>
                  <a:pt x="1669633" y="61461"/>
                </a:lnTo>
                <a:lnTo>
                  <a:pt x="1698429" y="70553"/>
                </a:lnTo>
                <a:lnTo>
                  <a:pt x="1727210" y="80058"/>
                </a:lnTo>
                <a:lnTo>
                  <a:pt x="1756006" y="89931"/>
                </a:lnTo>
                <a:lnTo>
                  <a:pt x="1784787" y="100133"/>
                </a:lnTo>
                <a:lnTo>
                  <a:pt x="1813568" y="110617"/>
                </a:lnTo>
                <a:lnTo>
                  <a:pt x="1842363" y="121345"/>
                </a:lnTo>
                <a:lnTo>
                  <a:pt x="1871145" y="132271"/>
                </a:lnTo>
                <a:lnTo>
                  <a:pt x="1899940" y="143359"/>
                </a:lnTo>
                <a:lnTo>
                  <a:pt x="1928721" y="154565"/>
                </a:lnTo>
                <a:lnTo>
                  <a:pt x="1957502" y="165856"/>
                </a:lnTo>
                <a:lnTo>
                  <a:pt x="1986298" y="177193"/>
                </a:lnTo>
                <a:lnTo>
                  <a:pt x="2015079" y="188541"/>
                </a:lnTo>
                <a:lnTo>
                  <a:pt x="2043875" y="199871"/>
                </a:lnTo>
                <a:lnTo>
                  <a:pt x="2072656" y="211149"/>
                </a:lnTo>
                <a:lnTo>
                  <a:pt x="2101437" y="222348"/>
                </a:lnTo>
                <a:lnTo>
                  <a:pt x="2130232" y="233446"/>
                </a:lnTo>
                <a:lnTo>
                  <a:pt x="2159013" y="244417"/>
                </a:lnTo>
                <a:lnTo>
                  <a:pt x="2187809" y="255244"/>
                </a:lnTo>
                <a:lnTo>
                  <a:pt x="2216590" y="265914"/>
                </a:lnTo>
                <a:lnTo>
                  <a:pt x="2245371" y="276414"/>
                </a:lnTo>
                <a:lnTo>
                  <a:pt x="2274167" y="286737"/>
                </a:lnTo>
                <a:lnTo>
                  <a:pt x="2302948" y="296880"/>
                </a:lnTo>
                <a:lnTo>
                  <a:pt x="2331744" y="306847"/>
                </a:lnTo>
                <a:lnTo>
                  <a:pt x="2360525" y="316641"/>
                </a:lnTo>
                <a:lnTo>
                  <a:pt x="2389306" y="326278"/>
                </a:lnTo>
                <a:lnTo>
                  <a:pt x="2418101" y="335775"/>
                </a:lnTo>
                <a:lnTo>
                  <a:pt x="2446882" y="345154"/>
                </a:lnTo>
                <a:lnTo>
                  <a:pt x="2475678" y="354447"/>
                </a:lnTo>
                <a:lnTo>
                  <a:pt x="2504459" y="363689"/>
                </a:lnTo>
                <a:lnTo>
                  <a:pt x="2533240" y="372925"/>
                </a:lnTo>
                <a:lnTo>
                  <a:pt x="2562036" y="382206"/>
                </a:lnTo>
                <a:lnTo>
                  <a:pt x="2590817" y="391590"/>
                </a:lnTo>
                <a:lnTo>
                  <a:pt x="2619598" y="401144"/>
                </a:lnTo>
                <a:lnTo>
                  <a:pt x="2648393" y="410942"/>
                </a:lnTo>
                <a:lnTo>
                  <a:pt x="2677174" y="421067"/>
                </a:lnTo>
                <a:lnTo>
                  <a:pt x="2705970" y="431615"/>
                </a:lnTo>
                <a:lnTo>
                  <a:pt x="2734751" y="442686"/>
                </a:lnTo>
                <a:lnTo>
                  <a:pt x="2763532" y="454392"/>
                </a:lnTo>
                <a:lnTo>
                  <a:pt x="2792328" y="466857"/>
                </a:lnTo>
                <a:lnTo>
                  <a:pt x="2821109" y="480213"/>
                </a:lnTo>
                <a:lnTo>
                  <a:pt x="2849905" y="494605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="" xmlns:a16="http://schemas.microsoft.com/office/drawing/2014/main" id="{F9AD41C5-3D8E-FE53-D119-4C5708391D3F}"/>
                  </a:ext>
                </a:extLst>
              </p:cNvPr>
              <p:cNvSpPr txBox="1"/>
              <p:nvPr/>
            </p:nvSpPr>
            <p:spPr bwMode="gray">
              <a:xfrm>
                <a:off x="4891215" y="1754441"/>
                <a:ext cx="1584176" cy="523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Polynomial Basis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x-none" sz="1200" dirty="0" err="1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9AD41C5-3D8E-FE53-D119-4C570839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91215" y="1754441"/>
                <a:ext cx="1584176" cy="523429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="" xmlns:a16="http://schemas.microsoft.com/office/drawing/2014/main" id="{E1201CC1-1B32-0364-8371-37AE77779AFF}"/>
                  </a:ext>
                </a:extLst>
              </p:cNvPr>
              <p:cNvSpPr txBox="1"/>
              <p:nvPr/>
            </p:nvSpPr>
            <p:spPr bwMode="gray">
              <a:xfrm>
                <a:off x="1194132" y="1754441"/>
                <a:ext cx="1584176" cy="523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Basis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x-none" sz="1200" dirty="0" err="1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E1201CC1-1B32-0364-8371-37AE77779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4132" y="1754441"/>
                <a:ext cx="1584176" cy="523429"/>
              </a:xfrm>
              <a:prstGeom prst="rect">
                <a:avLst/>
              </a:prstGeom>
              <a:blipFill>
                <a:blip r:embed="rId3"/>
                <a:stretch>
                  <a:fillRect l="-787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="" xmlns:a16="http://schemas.microsoft.com/office/drawing/2014/main" id="{5091A421-E10F-0DEC-84FE-F37D4B2DED49}"/>
                  </a:ext>
                </a:extLst>
              </p:cNvPr>
              <p:cNvSpPr txBox="1"/>
              <p:nvPr/>
            </p:nvSpPr>
            <p:spPr bwMode="gray">
              <a:xfrm>
                <a:off x="1547641" y="1226933"/>
                <a:ext cx="4687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091A421-E10F-0DEC-84FE-F37D4B2D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41" y="1226933"/>
                <a:ext cx="468774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D94225C6-EBC8-3A86-9866-49C2AEFB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Linear Regression: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2DC5DF0E-09FA-76A5-A160-B0F506E494BC}"/>
                  </a:ext>
                </a:extLst>
              </p:cNvPr>
              <p:cNvSpPr txBox="1"/>
              <p:nvPr/>
            </p:nvSpPr>
            <p:spPr bwMode="gray">
              <a:xfrm>
                <a:off x="7455057" y="1275606"/>
                <a:ext cx="1225392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</m:oMath>
                  </m:oMathPara>
                </a14:m>
                <a:endParaRPr lang="x-non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C5DF0E-09FA-76A5-A160-B0F506E4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5057" y="1275606"/>
                <a:ext cx="1225392" cy="216024"/>
              </a:xfrm>
              <a:prstGeom prst="rect">
                <a:avLst/>
              </a:prstGeom>
              <a:blipFill>
                <a:blip r:embed="rId5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13FFB74-B445-224F-3734-CF90E4DDE53F}"/>
                  </a:ext>
                </a:extLst>
              </p:cNvPr>
              <p:cNvSpPr txBox="1"/>
              <p:nvPr/>
            </p:nvSpPr>
            <p:spPr bwMode="gray">
              <a:xfrm>
                <a:off x="7455057" y="1596265"/>
                <a:ext cx="1225392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x-none" sz="12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FFB74-B445-224F-3734-CF90E4DDE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5057" y="1596265"/>
                <a:ext cx="1225392" cy="216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55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90" grpId="0" animBg="1"/>
      <p:bldP spid="291" grpId="0" animBg="1"/>
      <p:bldP spid="293" grpId="0"/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x-none" dirty="0"/>
              <a:t>Bayesian Linear Regression</a:t>
            </a:r>
          </a:p>
          <a:p>
            <a:pPr marL="342900" indent="-342900"/>
            <a:r>
              <a:rPr lang="en-US" altLang="x-none" dirty="0"/>
              <a:t>Bayesian Linear Regression via Message Passing</a:t>
            </a:r>
          </a:p>
          <a:p>
            <a:pPr marL="614125" lvl="1" indent="-342900"/>
            <a:r>
              <a:rPr lang="en-US" altLang="x-none" dirty="0"/>
              <a:t>Normal Distribution Revisited </a:t>
            </a:r>
          </a:p>
          <a:p>
            <a:pPr marL="614125" lvl="1" indent="-342900"/>
            <a:r>
              <a:rPr lang="en-US" altLang="x-none" dirty="0"/>
              <a:t>Posterior and Predictive Distribution</a:t>
            </a:r>
          </a:p>
          <a:p>
            <a:pPr marL="342900" indent="-342900"/>
            <a:r>
              <a:rPr lang="en-US" altLang="x-none" b="1" dirty="0"/>
              <a:t>Fast Bayesian Linear Regression</a:t>
            </a:r>
            <a:endParaRPr lang="en-US" altLang="x-none" dirty="0"/>
          </a:p>
          <a:p>
            <a:pPr marL="0" indent="0">
              <a:buNone/>
            </a:pPr>
            <a:endParaRPr lang="en-US" alt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34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6601594-EA27-252B-2D39-DDD4F13E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Projection Factor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10B5FA60-2FE5-1170-168E-885E4AA5A5DF}"/>
                  </a:ext>
                </a:extLst>
              </p:cNvPr>
              <p:cNvSpPr/>
              <p:nvPr/>
            </p:nvSpPr>
            <p:spPr bwMode="gray">
              <a:xfrm>
                <a:off x="2943119" y="220817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B5FA60-2FE5-1170-168E-885E4AA5A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3119" y="2208170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199338B-5957-4E55-7BFE-8D4C50826A88}"/>
              </a:ext>
            </a:extLst>
          </p:cNvPr>
          <p:cNvSpPr/>
          <p:nvPr/>
        </p:nvSpPr>
        <p:spPr bwMode="gray">
          <a:xfrm>
            <a:off x="1999602" y="22711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DE7285A4-E5E6-8C9F-B12B-23AADFB4B894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 bwMode="gray">
          <a:xfrm>
            <a:off x="2125601" y="2334170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9DE872DB-DABA-68C1-64B4-BFC2C35755C7}"/>
                  </a:ext>
                </a:extLst>
              </p:cNvPr>
              <p:cNvSpPr/>
              <p:nvPr/>
            </p:nvSpPr>
            <p:spPr bwMode="gray">
              <a:xfrm>
                <a:off x="930085" y="220817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DE872DB-DABA-68C1-64B4-BFC2C3575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0085" y="220817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8597A4E-5F39-20C0-B355-A5C665B914EB}"/>
              </a:ext>
            </a:extLst>
          </p:cNvPr>
          <p:cNvCxnSpPr>
            <a:cxnSpLocks/>
            <a:stCxn id="28" idx="1"/>
          </p:cNvCxnSpPr>
          <p:nvPr/>
        </p:nvCxnSpPr>
        <p:spPr bwMode="gray">
          <a:xfrm flipH="1" flipV="1">
            <a:off x="1182084" y="2325552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69E6D905-86CC-2031-761E-A2D83BC97349}"/>
                  </a:ext>
                </a:extLst>
              </p:cNvPr>
              <p:cNvSpPr txBox="1"/>
              <p:nvPr/>
            </p:nvSpPr>
            <p:spPr bwMode="gray">
              <a:xfrm>
                <a:off x="812158" y="1508563"/>
                <a:ext cx="237488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Projection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E6D905-86CC-2031-761E-A2D83BC9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2158" y="1508563"/>
                <a:ext cx="2374888" cy="422788"/>
              </a:xfrm>
              <a:prstGeom prst="rect">
                <a:avLst/>
              </a:prstGeom>
              <a:blipFill>
                <a:blip r:embed="rId4"/>
                <a:stretch>
                  <a:fillRect l="-14286" r="-10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2656E79B-996D-B116-46FD-9D28FBC29053}"/>
                  </a:ext>
                </a:extLst>
              </p:cNvPr>
              <p:cNvSpPr txBox="1"/>
              <p:nvPr/>
            </p:nvSpPr>
            <p:spPr bwMode="gray">
              <a:xfrm>
                <a:off x="2177738" y="1920764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56E79B-996D-B116-46FD-9D28FBC29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7738" y="1920764"/>
                <a:ext cx="741711" cy="268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E33FB259-5E2F-96A8-7F16-C7AB7458311F}"/>
                  </a:ext>
                </a:extLst>
              </p:cNvPr>
              <p:cNvSpPr txBox="1"/>
              <p:nvPr/>
            </p:nvSpPr>
            <p:spPr bwMode="gray">
              <a:xfrm>
                <a:off x="1181776" y="1884949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3FB259-5E2F-96A8-7F16-C7AB7458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1776" y="1884949"/>
                <a:ext cx="796824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87F256AD-2810-148E-3CF3-FAFE64F679FB}"/>
                  </a:ext>
                </a:extLst>
              </p:cNvPr>
              <p:cNvSpPr txBox="1"/>
              <p:nvPr/>
            </p:nvSpPr>
            <p:spPr bwMode="gray">
              <a:xfrm>
                <a:off x="221330" y="2828644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F256AD-2810-148E-3CF3-FAFE64F6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0" y="2828644"/>
                <a:ext cx="4017511" cy="45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52A11D13-FBE5-CD8C-BE8D-6ADB28044C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216912" y="219190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8BCE686-2717-4FE5-574C-920B4098333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232140" y="220584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FD251227-C92C-7C3E-0745-37B6CB7C99FF}"/>
                  </a:ext>
                </a:extLst>
              </p:cNvPr>
              <p:cNvSpPr txBox="1"/>
              <p:nvPr/>
            </p:nvSpPr>
            <p:spPr bwMode="gray">
              <a:xfrm>
                <a:off x="2189031" y="2427974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251227-C92C-7C3E-0745-37B6CB7C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89031" y="2427974"/>
                <a:ext cx="741711" cy="26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606E4370-0E94-53BA-B037-DC053D21C457}"/>
                  </a:ext>
                </a:extLst>
              </p:cNvPr>
              <p:cNvSpPr txBox="1"/>
              <p:nvPr/>
            </p:nvSpPr>
            <p:spPr bwMode="gray">
              <a:xfrm>
                <a:off x="1153983" y="238290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6E4370-0E94-53BA-B037-DC053D21C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3983" y="2382903"/>
                <a:ext cx="796824" cy="26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D654E23A-3315-A89B-7BF3-A47EA07D4971}"/>
                  </a:ext>
                </a:extLst>
              </p:cNvPr>
              <p:cNvSpPr txBox="1"/>
              <p:nvPr/>
            </p:nvSpPr>
            <p:spPr bwMode="gray">
              <a:xfrm>
                <a:off x="221330" y="3423391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54E23A-3315-A89B-7BF3-A47EA07D4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0" y="3423391"/>
                <a:ext cx="4017511" cy="4525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AB1BBE2-DC75-BD7D-E664-FB8CC9ED42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221122" y="240365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882D1BFE-2789-D418-E959-7FBCF41E707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236350" y="241759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D22C3133-E6EE-F93E-4077-A05CA9945CDB}"/>
                  </a:ext>
                </a:extLst>
              </p:cNvPr>
              <p:cNvSpPr/>
              <p:nvPr/>
            </p:nvSpPr>
            <p:spPr bwMode="gray">
              <a:xfrm>
                <a:off x="6811930" y="283435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22C3133-E6EE-F93E-4077-A05CA9945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930" y="283435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41D6D89-D793-4484-8869-53D49CD3113A}"/>
              </a:ext>
            </a:extLst>
          </p:cNvPr>
          <p:cNvSpPr/>
          <p:nvPr/>
        </p:nvSpPr>
        <p:spPr bwMode="gray">
          <a:xfrm>
            <a:off x="6874930" y="23662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7D802F1C-60CE-49C4-E7F0-79BC65DC4D1D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 bwMode="gray">
          <a:xfrm>
            <a:off x="6937930" y="2492270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CF00F78C-3366-BDD4-AAFD-9E683CB8A1B6}"/>
                  </a:ext>
                </a:extLst>
              </p:cNvPr>
              <p:cNvSpPr/>
              <p:nvPr/>
            </p:nvSpPr>
            <p:spPr bwMode="gray">
              <a:xfrm>
                <a:off x="6348035" y="1967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F00F78C-3366-BDD4-AAFD-9E683CB8A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48035" y="1967838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8AE5FCE8-4883-A136-F067-6504473DE0D5}"/>
              </a:ext>
            </a:extLst>
          </p:cNvPr>
          <p:cNvCxnSpPr>
            <a:cxnSpLocks/>
            <a:stCxn id="49" idx="1"/>
            <a:endCxn id="51" idx="4"/>
          </p:cNvCxnSpPr>
          <p:nvPr/>
        </p:nvCxnSpPr>
        <p:spPr bwMode="gray">
          <a:xfrm flipH="1" flipV="1">
            <a:off x="6474035" y="2219837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="" xmlns:a16="http://schemas.microsoft.com/office/drawing/2014/main" id="{0FF0AC61-8799-C1B0-92F9-461648A05CEA}"/>
                  </a:ext>
                </a:extLst>
              </p:cNvPr>
              <p:cNvSpPr/>
              <p:nvPr/>
            </p:nvSpPr>
            <p:spPr bwMode="gray">
              <a:xfrm>
                <a:off x="7275824" y="1967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FF0AC61-8799-C1B0-92F9-461648A05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5824" y="1967838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4B5D843-6399-8659-770E-B4E32E2FA9EE}"/>
              </a:ext>
            </a:extLst>
          </p:cNvPr>
          <p:cNvCxnSpPr>
            <a:cxnSpLocks/>
            <a:stCxn id="49" idx="3"/>
            <a:endCxn id="53" idx="4"/>
          </p:cNvCxnSpPr>
          <p:nvPr/>
        </p:nvCxnSpPr>
        <p:spPr bwMode="gray">
          <a:xfrm flipV="1">
            <a:off x="7000929" y="2219837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43506FD4-862B-B9D3-422D-D897E5F9F360}"/>
                  </a:ext>
                </a:extLst>
              </p:cNvPr>
              <p:cNvSpPr txBox="1"/>
              <p:nvPr/>
            </p:nvSpPr>
            <p:spPr bwMode="gray">
              <a:xfrm>
                <a:off x="6194395" y="1517553"/>
                <a:ext cx="216986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Weighted Sum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506FD4-862B-B9D3-422D-D897E5F9F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94395" y="1517553"/>
                <a:ext cx="2169864" cy="422788"/>
              </a:xfrm>
              <a:prstGeom prst="rect">
                <a:avLst/>
              </a:prstGeom>
              <a:blipFill>
                <a:blip r:embed="rId14"/>
                <a:stretch>
                  <a:fillRect l="-11047" r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BA7EB669-6FC4-30C4-93AB-C87F7011EB1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541659" y="2337716"/>
            <a:ext cx="270271" cy="16161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FF082D4-572B-4755-12FB-3DA8DC9B3D8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946" y="2334936"/>
            <a:ext cx="227417" cy="1349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3A9DFF50-0B7E-9C3F-946F-C26F863BEE53}"/>
                  </a:ext>
                </a:extLst>
              </p:cNvPr>
              <p:cNvSpPr txBox="1"/>
              <p:nvPr/>
            </p:nvSpPr>
            <p:spPr bwMode="gray">
              <a:xfrm>
                <a:off x="5911251" y="2313597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A9DFF50-0B7E-9C3F-946F-C26F863B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11251" y="2313597"/>
                <a:ext cx="796824" cy="2682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AE30F488-C451-7616-6717-398BB5970A01}"/>
                  </a:ext>
                </a:extLst>
              </p:cNvPr>
              <p:cNvSpPr txBox="1"/>
              <p:nvPr/>
            </p:nvSpPr>
            <p:spPr bwMode="gray">
              <a:xfrm>
                <a:off x="7140123" y="2290747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30F488-C451-7616-6717-398BB597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40123" y="2290747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D822B58C-4C06-C387-A87C-E63E33E4D861}"/>
              </a:ext>
            </a:extLst>
          </p:cNvPr>
          <p:cNvCxnSpPr>
            <a:cxnSpLocks/>
          </p:cNvCxnSpPr>
          <p:nvPr/>
        </p:nvCxnSpPr>
        <p:spPr bwMode="gray">
          <a:xfrm flipV="1">
            <a:off x="7003372" y="2558162"/>
            <a:ext cx="0" cy="27619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E43CEA0D-8F75-E866-8A36-4451D84E5454}"/>
                  </a:ext>
                </a:extLst>
              </p:cNvPr>
              <p:cNvSpPr txBox="1"/>
              <p:nvPr/>
            </p:nvSpPr>
            <p:spPr bwMode="gray">
              <a:xfrm>
                <a:off x="6996107" y="2609855"/>
                <a:ext cx="506704" cy="198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3CEA0D-8F75-E866-8A36-4451D84E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96107" y="2609855"/>
                <a:ext cx="506704" cy="198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EF9F846-97E4-9C36-E684-57610A8F1EC8}"/>
              </a:ext>
            </a:extLst>
          </p:cNvPr>
          <p:cNvSpPr txBox="1"/>
          <p:nvPr/>
        </p:nvSpPr>
        <p:spPr bwMode="gray">
          <a:xfrm>
            <a:off x="5758932" y="3236037"/>
            <a:ext cx="3161367" cy="12677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3D86111D-2080-D2C0-2473-80FAB815E4DA}"/>
              </a:ext>
            </a:extLst>
          </p:cNvPr>
          <p:cNvCxnSpPr>
            <a:cxnSpLocks/>
          </p:cNvCxnSpPr>
          <p:nvPr/>
        </p:nvCxnSpPr>
        <p:spPr bwMode="gray">
          <a:xfrm flipV="1">
            <a:off x="6874930" y="2532817"/>
            <a:ext cx="0" cy="26364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13EAC9A0-AF3B-925D-ABF0-F67304CE2B9F}"/>
                  </a:ext>
                </a:extLst>
              </p:cNvPr>
              <p:cNvSpPr txBox="1"/>
              <p:nvPr/>
            </p:nvSpPr>
            <p:spPr bwMode="gray">
              <a:xfrm>
                <a:off x="6261667" y="2585845"/>
                <a:ext cx="5904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3EAC9A0-AF3B-925D-ABF0-F67304CE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667" y="2585845"/>
                <a:ext cx="590424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B4098F55-0F40-5883-3712-F4926677B714}"/>
              </a:ext>
            </a:extLst>
          </p:cNvPr>
          <p:cNvCxnSpPr>
            <a:cxnSpLocks/>
          </p:cNvCxnSpPr>
          <p:nvPr/>
        </p:nvCxnSpPr>
        <p:spPr bwMode="gray">
          <a:xfrm flipV="1">
            <a:off x="7032653" y="2184987"/>
            <a:ext cx="252661" cy="14614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35B4F9F3-9BE9-C5B0-626D-C1C46B01C9C0}"/>
                  </a:ext>
                </a:extLst>
              </p:cNvPr>
              <p:cNvSpPr txBox="1"/>
              <p:nvPr/>
            </p:nvSpPr>
            <p:spPr bwMode="gray">
              <a:xfrm rot="19791552">
                <a:off x="6872692" y="1943127"/>
                <a:ext cx="55105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5B4F9F3-9BE9-C5B0-626D-C1C46B01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791552">
                <a:off x="6872692" y="1943127"/>
                <a:ext cx="551053" cy="268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32F6E6A0-6E93-CA7B-A533-CDAA6DF0FD6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611482" y="2192340"/>
            <a:ext cx="233239" cy="13434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416D860F-6CB6-F452-7887-DCB3DB173E9C}"/>
                  </a:ext>
                </a:extLst>
              </p:cNvPr>
              <p:cNvSpPr txBox="1"/>
              <p:nvPr/>
            </p:nvSpPr>
            <p:spPr bwMode="gray">
              <a:xfrm rot="1837155">
                <a:off x="6511997" y="1978263"/>
                <a:ext cx="55105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16D860F-6CB6-F452-7887-DCB3DB17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837155">
                <a:off x="6511997" y="1978263"/>
                <a:ext cx="551053" cy="2682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1C23FA4D-2A14-4BD9-5C86-355DDB9EA23F}"/>
                  </a:ext>
                </a:extLst>
              </p:cNvPr>
              <p:cNvSpPr txBox="1"/>
              <p:nvPr/>
            </p:nvSpPr>
            <p:spPr bwMode="gray">
              <a:xfrm>
                <a:off x="5758932" y="3211149"/>
                <a:ext cx="3040790" cy="288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23FA4D-2A14-4BD9-5C86-355DDB9E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8932" y="3211149"/>
                <a:ext cx="3040790" cy="28873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E77E73EC-864F-563C-68DE-BFD21728B3F7}"/>
                  </a:ext>
                </a:extLst>
              </p:cNvPr>
              <p:cNvSpPr txBox="1"/>
              <p:nvPr/>
            </p:nvSpPr>
            <p:spPr bwMode="gray">
              <a:xfrm>
                <a:off x="5758932" y="3482294"/>
                <a:ext cx="3161367" cy="490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77E73EC-864F-563C-68DE-BFD21728B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8932" y="3482294"/>
                <a:ext cx="3161367" cy="49013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39BBB9C4-4498-0F8B-4EA1-5E4E0717B12C}"/>
                  </a:ext>
                </a:extLst>
              </p:cNvPr>
              <p:cNvSpPr txBox="1"/>
              <p:nvPr/>
            </p:nvSpPr>
            <p:spPr bwMode="gray">
              <a:xfrm>
                <a:off x="5714742" y="3979767"/>
                <a:ext cx="3249746" cy="478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BBB9C4-4498-0F8B-4EA1-5E4E0717B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4742" y="3979767"/>
                <a:ext cx="3249746" cy="4787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="" xmlns:a16="http://schemas.microsoft.com/office/drawing/2014/main" id="{AAF86721-F794-DF76-DE79-4DE1016871FF}"/>
              </a:ext>
            </a:extLst>
          </p:cNvPr>
          <p:cNvSpPr/>
          <p:nvPr/>
        </p:nvSpPr>
        <p:spPr bwMode="gray">
          <a:xfrm>
            <a:off x="3068992" y="3458639"/>
            <a:ext cx="1070960" cy="31702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2DD9E43B-2EAA-C638-BE1A-AF88C4A69852}"/>
                  </a:ext>
                </a:extLst>
              </p:cNvPr>
              <p:cNvSpPr txBox="1"/>
              <p:nvPr/>
            </p:nvSpPr>
            <p:spPr bwMode="gray">
              <a:xfrm>
                <a:off x="930085" y="4752345"/>
                <a:ext cx="341159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200" dirty="0">
                    <a:solidFill>
                      <a:srgbClr val="C00000"/>
                    </a:solidFill>
                  </a:rPr>
                  <a:t>Inverting the sum of these matrices is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x-non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D9E43B-2EAA-C638-BE1A-AF88C4A6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0085" y="4752345"/>
                <a:ext cx="3411598" cy="216024"/>
              </a:xfrm>
              <a:prstGeom prst="rect">
                <a:avLst/>
              </a:prstGeom>
              <a:blipFill>
                <a:blip r:embed="rId24"/>
                <a:stretch>
                  <a:fillRect t="-11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B1FFAD94-A0A2-568C-C4F4-28B98C66E8D2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 bwMode="gray">
          <a:xfrm flipV="1">
            <a:off x="2635884" y="3775660"/>
            <a:ext cx="968588" cy="976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9A6A4BC0-6847-B0C7-A45D-A52A376FAC1A}"/>
              </a:ext>
            </a:extLst>
          </p:cNvPr>
          <p:cNvSpPr/>
          <p:nvPr/>
        </p:nvSpPr>
        <p:spPr bwMode="gray">
          <a:xfrm>
            <a:off x="7335954" y="3539876"/>
            <a:ext cx="1268494" cy="90400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D02A0CD5-51A0-73A0-1CD1-8AE8F844B2CF}"/>
              </a:ext>
            </a:extLst>
          </p:cNvPr>
          <p:cNvCxnSpPr>
            <a:cxnSpLocks/>
            <a:stCxn id="85" idx="0"/>
            <a:endCxn id="78" idx="1"/>
          </p:cNvCxnSpPr>
          <p:nvPr/>
        </p:nvCxnSpPr>
        <p:spPr bwMode="gray">
          <a:xfrm flipV="1">
            <a:off x="6556879" y="3991879"/>
            <a:ext cx="779075" cy="795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9DEFB8C9-BA46-4798-1D46-1EBF44503E68}"/>
                  </a:ext>
                </a:extLst>
              </p:cNvPr>
              <p:cNvSpPr txBox="1"/>
              <p:nvPr/>
            </p:nvSpPr>
            <p:spPr bwMode="gray">
              <a:xfrm>
                <a:off x="4851080" y="4787065"/>
                <a:ext cx="341159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200" dirty="0">
                    <a:solidFill>
                      <a:srgbClr val="C00000"/>
                    </a:solidFill>
                  </a:rPr>
                  <a:t>Computing the 1D-messages is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x-none" sz="1200" dirty="0">
                    <a:solidFill>
                      <a:srgbClr val="C00000"/>
                    </a:solidFill>
                  </a:rPr>
                  <a:t>!</a:t>
                </a:r>
                <a:endParaRPr lang="x-non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DEFB8C9-BA46-4798-1D46-1EBF4450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51080" y="4787065"/>
                <a:ext cx="3411598" cy="216024"/>
              </a:xfrm>
              <a:prstGeom prst="rect">
                <a:avLst/>
              </a:prstGeom>
              <a:blipFill>
                <a:blip r:embed="rId25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4EE560AD-6254-F4FE-7E28-9F1C9E438DF4}"/>
              </a:ext>
            </a:extLst>
          </p:cNvPr>
          <p:cNvCxnSpPr>
            <a:cxnSpLocks/>
            <a:stCxn id="88" idx="1"/>
          </p:cNvCxnSpPr>
          <p:nvPr/>
        </p:nvCxnSpPr>
        <p:spPr bwMode="gray">
          <a:xfrm flipH="1">
            <a:off x="3419872" y="1448154"/>
            <a:ext cx="887048" cy="2044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A6C294BC-078B-8708-965D-AE9FA678BFF9}"/>
                  </a:ext>
                </a:extLst>
              </p:cNvPr>
              <p:cNvSpPr txBox="1"/>
              <p:nvPr/>
            </p:nvSpPr>
            <p:spPr bwMode="gray">
              <a:xfrm>
                <a:off x="4306920" y="1172307"/>
                <a:ext cx="1486384" cy="5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200" dirty="0">
                    <a:solidFill>
                      <a:srgbClr val="C00000"/>
                    </a:solidFill>
                  </a:rPr>
                  <a:t>Identical factors</a:t>
                </a:r>
                <a:br>
                  <a:rPr lang="en-GB" sz="1200" dirty="0">
                    <a:solidFill>
                      <a:srgbClr val="C00000"/>
                    </a:solidFill>
                  </a:rPr>
                </a:br>
                <a:r>
                  <a:rPr lang="en-GB" sz="1200" dirty="0">
                    <a:solidFill>
                      <a:srgbClr val="C00000"/>
                    </a:solidFill>
                  </a:rPr>
                  <a:t>but different</a:t>
                </a:r>
                <a:br>
                  <a:rPr lang="en-GB" sz="1200" dirty="0">
                    <a:solidFill>
                      <a:srgbClr val="C00000"/>
                    </a:solidFill>
                  </a:rPr>
                </a:br>
                <a:r>
                  <a:rPr lang="en-GB" sz="1200" dirty="0">
                    <a:solidFill>
                      <a:srgbClr val="C00000"/>
                    </a:solidFill>
                  </a:rPr>
                  <a:t>assumptions</a:t>
                </a:r>
                <a:br>
                  <a:rPr lang="en-GB" sz="1200" dirty="0">
                    <a:solidFill>
                      <a:srgbClr val="C00000"/>
                    </a:solidFill>
                  </a:rPr>
                </a:br>
                <a:r>
                  <a:rPr lang="en-GB" sz="1200" dirty="0">
                    <a:solidFill>
                      <a:srgbClr val="C0000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</a:t>
                </a:r>
                <a:endParaRPr lang="x-non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6C294BC-078B-8708-965D-AE9FA678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6920" y="1172307"/>
                <a:ext cx="1486384" cy="551693"/>
              </a:xfrm>
              <a:prstGeom prst="rect">
                <a:avLst/>
              </a:prstGeom>
              <a:blipFill>
                <a:blip r:embed="rId26"/>
                <a:stretch>
                  <a:fillRect t="-25000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09F7903C-A9B2-52C1-95F1-61EEF7EC0142}"/>
              </a:ext>
            </a:extLst>
          </p:cNvPr>
          <p:cNvCxnSpPr>
            <a:cxnSpLocks/>
            <a:stCxn id="88" idx="3"/>
          </p:cNvCxnSpPr>
          <p:nvPr/>
        </p:nvCxnSpPr>
        <p:spPr bwMode="gray">
          <a:xfrm>
            <a:off x="5793304" y="1448154"/>
            <a:ext cx="796824" cy="1762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13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2" grpId="0"/>
      <p:bldP spid="33" grpId="0"/>
      <p:bldP spid="34" grpId="0"/>
      <p:bldP spid="35" grpId="0" animBg="1"/>
      <p:bldP spid="43" grpId="0"/>
      <p:bldP spid="44" grpId="0"/>
      <p:bldP spid="45" grpId="0" animBg="1"/>
      <p:bldP spid="48" grpId="0" animBg="1"/>
      <p:bldP spid="49" grpId="0" animBg="1"/>
      <p:bldP spid="51" grpId="0" animBg="1"/>
      <p:bldP spid="53" grpId="0" animBg="1"/>
      <p:bldP spid="55" grpId="0"/>
      <p:bldP spid="58" grpId="0"/>
      <p:bldP spid="59" grpId="0"/>
      <p:bldP spid="61" grpId="0"/>
      <p:bldP spid="62" grpId="0" animBg="1"/>
      <p:bldP spid="64" grpId="0"/>
      <p:bldP spid="66" grpId="0"/>
      <p:bldP spid="68" grpId="0"/>
      <p:bldP spid="69" grpId="0"/>
      <p:bldP spid="70" grpId="0"/>
      <p:bldP spid="71" grpId="0"/>
      <p:bldP spid="72" grpId="0" animBg="1"/>
      <p:bldP spid="73" grpId="0"/>
      <p:bldP spid="78" grpId="0" animBg="1"/>
      <p:bldP spid="85" grpId="0"/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x-none" b="1" dirty="0"/>
                  <a:t>Speeding up Bayesian Linear Regression</a:t>
                </a:r>
                <a:r>
                  <a:rPr lang="x-none" dirty="0"/>
                  <a:t>: Factorize the prior </a:t>
                </a:r>
                <a:r>
                  <a:rPr lang="x-none" b="1" dirty="0"/>
                  <a:t>and</a:t>
                </a:r>
                <a:r>
                  <a:rPr lang="x-none" dirty="0"/>
                  <a:t> posterior over the weight vector and then use message passing</a:t>
                </a:r>
              </a:p>
              <a:p>
                <a:pPr lvl="1"/>
                <a:r>
                  <a:rPr lang="x-non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x-none" sz="1200" dirty="0"/>
                  <a:t> is fixed, we used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x-none" sz="1200" dirty="0"/>
              </a:p>
              <a:p>
                <a:pPr lvl="1"/>
                <a:r>
                  <a:rPr lang="x-non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  <a:p>
                <a:r>
                  <a:rPr lang="en-US" dirty="0"/>
                  <a:t>In practice, each training example is only processed once.</a:t>
                </a:r>
              </a:p>
              <a:p>
                <a:pPr lvl="1"/>
                <a:r>
                  <a:rPr lang="en-US" sz="1200" dirty="0"/>
                  <a:t>Complexity reduces from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=""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15000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=""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7" y="2238776"/>
                <a:ext cx="918575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7" y="2238776"/>
                <a:ext cx="918575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=""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=""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=""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=""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=""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x-non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23728" y="3591720"/>
            <a:ext cx="449031" cy="4921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=""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930900" y="3151007"/>
            <a:ext cx="127837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=""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606501" y="3651870"/>
            <a:ext cx="1278379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884880" y="3897969"/>
            <a:ext cx="687879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594118" y="4151311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V="1">
            <a:off x="2231297" y="3939212"/>
            <a:ext cx="1030268" cy="2781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x-non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616783" y="3497592"/>
            <a:ext cx="536739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x-none" dirty="0"/>
              <a:t>Bayesian Linear Regression</a:t>
            </a:r>
          </a:p>
          <a:p>
            <a:pPr marL="342900" indent="-342900"/>
            <a:r>
              <a:rPr lang="en-US" altLang="x-none" dirty="0"/>
              <a:t>Bayesian Linear Regression via Message Passing</a:t>
            </a:r>
          </a:p>
          <a:p>
            <a:pPr marL="614125" lvl="1" indent="-342900"/>
            <a:r>
              <a:rPr lang="en-US" altLang="x-none" dirty="0"/>
              <a:t>Normal Distribution Revisited </a:t>
            </a:r>
          </a:p>
          <a:p>
            <a:pPr marL="614125" lvl="1" indent="-342900"/>
            <a:r>
              <a:rPr lang="en-US" altLang="x-none" dirty="0"/>
              <a:t>Posterior and Predictive Distribution</a:t>
            </a:r>
          </a:p>
          <a:p>
            <a:pPr marL="342900" indent="-342900"/>
            <a:r>
              <a:rPr lang="en-US" altLang="x-none" dirty="0"/>
              <a:t>Fast Bayesian Linear Regression</a:t>
            </a:r>
          </a:p>
          <a:p>
            <a:pPr marL="0" indent="0">
              <a:buNone/>
            </a:pPr>
            <a:endParaRPr lang="en-US" alt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=""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=""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=""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=""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=""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=""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=""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=""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=""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=""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=""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=""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=""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=""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=""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=""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=""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=""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=""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=""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=""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=""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=""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=""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=""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=""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=""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=""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=""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=""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=""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=""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=""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=""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=""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=""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=""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=""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=""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=""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=""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=""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=""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=""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=""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=""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=""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=""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=""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=""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=""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=""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=""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=""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=""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=""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=""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=""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=""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=""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=""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=""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=""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=""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=""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=""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=""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=""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=""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=""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=""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=""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=""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=""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=""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=""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=""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=""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=""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=""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=""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=""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=""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=""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=""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=""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=""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=""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=""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=""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=""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=""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=""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=""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=""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=""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=""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=""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=""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=""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=""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=""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=""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=""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=""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=""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=""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=""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=""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=""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=""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=""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=""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=""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=""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=""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=""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=""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=""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=""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=""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=""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=""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=""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=""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=""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=""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=""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=""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=""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=""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=""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=""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=""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=""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=""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=""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=""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=""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=""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=""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=""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=""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=""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=""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=""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=""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=""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=""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=""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=""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=""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=""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=""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=""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=""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=""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=""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=""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=""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=""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=""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=""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=""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=""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=""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=""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=""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=""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=""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=""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=""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=""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=""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=""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=""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=""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=""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=""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=""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=""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=""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=""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=""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=""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=""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=""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=""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=""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=""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=""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=""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=""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=""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=""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=""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=""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=""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=""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=""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=""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=""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=""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=""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=""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=""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=""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=""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=""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=""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=""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=""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=""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=""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=""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=""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=""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=""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=""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=""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=""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=""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=""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=""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=""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=""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=""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=""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=""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=""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=""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=""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=""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=""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=""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=""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=""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=""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=""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x-none" b="1" dirty="0"/>
              <a:t>Bayesian Linear Regression</a:t>
            </a:r>
          </a:p>
          <a:p>
            <a:pPr marL="614125" lvl="1" indent="-342900"/>
            <a:r>
              <a:rPr lang="en-US" altLang="x-none" sz="1200" dirty="0"/>
              <a:t>Averaging over all functions weighting them by their posterior probability gives both a smoother mean and confidence intervals for each prediction (predictive distribution)</a:t>
            </a:r>
          </a:p>
          <a:p>
            <a:pPr marL="614125" lvl="1" indent="-342900"/>
            <a:r>
              <a:rPr lang="en-US" altLang="x-none" sz="1200" dirty="0"/>
              <a:t>Message passing on the Bayesian Regression factor graph involves no loops and is exact</a:t>
            </a:r>
          </a:p>
          <a:p>
            <a:pPr marL="614125" lvl="1" indent="-342900"/>
            <a:r>
              <a:rPr lang="en-US" altLang="x-none" sz="1200" dirty="0"/>
              <a:t>For linear basis function models with Normal noise, the posterior can be computed in closed form</a:t>
            </a:r>
          </a:p>
          <a:p>
            <a:pPr marL="614125" lvl="1" indent="-342900"/>
            <a:r>
              <a:rPr lang="en-US" altLang="x-none" sz="1200" dirty="0"/>
              <a:t>Variance of Bayesian regression accounts for model uncertainty</a:t>
            </a:r>
          </a:p>
          <a:p>
            <a:pPr marL="614125" lvl="1" indent="-342900"/>
            <a:endParaRPr lang="en-US" altLang="x-none" sz="1200" dirty="0"/>
          </a:p>
          <a:p>
            <a:pPr marL="342900" indent="-342900"/>
            <a:r>
              <a:rPr lang="en-US" altLang="x-none" b="1" dirty="0"/>
              <a:t>Fast Bayesian Linear Regression</a:t>
            </a:r>
          </a:p>
          <a:p>
            <a:pPr marL="614125" lvl="1" indent="-342900"/>
            <a:r>
              <a:rPr lang="en-US" altLang="x-none" sz="1200" dirty="0"/>
              <a:t>The Bayesian linear regression algorithm is of cubic complexity in the features and quadratic in the training set size</a:t>
            </a:r>
            <a:endParaRPr lang="en-US" altLang="x-none" sz="1100" dirty="0"/>
          </a:p>
          <a:p>
            <a:pPr marL="614125" lvl="1" indent="-342900"/>
            <a:r>
              <a:rPr lang="en-US" altLang="x-none" sz="1200" dirty="0"/>
              <a:t>By factorizing </a:t>
            </a:r>
            <a:r>
              <a:rPr lang="en-US" altLang="x-none" sz="1200" i="1" dirty="0"/>
              <a:t>both</a:t>
            </a:r>
            <a:r>
              <a:rPr lang="en-US" altLang="x-none" sz="1200" b="1" i="1" dirty="0"/>
              <a:t> </a:t>
            </a:r>
            <a:r>
              <a:rPr lang="en-US" altLang="x-none" sz="1200" dirty="0"/>
              <a:t>the prior and posterior distribution over the weight vector, we get a completely linear-complexity algorithm!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x-none" b="1" dirty="0"/>
              <a:t>Bayesian Linear Regression</a:t>
            </a:r>
          </a:p>
          <a:p>
            <a:pPr marL="342900" indent="-342900"/>
            <a:r>
              <a:rPr lang="en-US" altLang="x-none" dirty="0"/>
              <a:t>Bayesian Linear Regression via Message Passing</a:t>
            </a:r>
          </a:p>
          <a:p>
            <a:pPr marL="614125" lvl="1" indent="-342900"/>
            <a:r>
              <a:rPr lang="en-US" altLang="x-none" dirty="0"/>
              <a:t>Normal Distribution Revisited </a:t>
            </a:r>
          </a:p>
          <a:p>
            <a:pPr marL="614125" lvl="1" indent="-342900"/>
            <a:r>
              <a:rPr lang="en-US" altLang="x-none" dirty="0"/>
              <a:t>Posterior and Predictive Distribution</a:t>
            </a:r>
          </a:p>
          <a:p>
            <a:pPr marL="342900" indent="-342900"/>
            <a:r>
              <a:rPr lang="en-US" altLang="x-none" dirty="0"/>
              <a:t>Fast Bayesian Linear Regression</a:t>
            </a:r>
          </a:p>
          <a:p>
            <a:pPr marL="0" indent="0">
              <a:buNone/>
            </a:pPr>
            <a:endParaRPr lang="en-US" alt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897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FC3A7D1F-1CC8-2201-C20C-BD62B8FA8E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Training Data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(labelled)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x-none" sz="1200" b="1" dirty="0"/>
                  <a:t>Linear Basis Functions</a:t>
                </a:r>
                <a:r>
                  <a:rPr lang="x-none" sz="1200" dirty="0"/>
                  <a:t>: Basis function mapping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200" dirty="0"/>
                  <a:t> and linear function model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3"/>
                </a:pPr>
                <a:r>
                  <a:rPr lang="en-US" sz="1200" b="1" dirty="0"/>
                  <a:t>Likelihood of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4"/>
                </a:pPr>
                <a:r>
                  <a:rPr lang="en-US" sz="1200" b="1" dirty="0"/>
                  <a:t>Prior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Bayesian Inference</a:t>
                </a:r>
                <a:r>
                  <a:rPr lang="en-US" dirty="0"/>
                  <a:t>: Posterior belief over functions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m:rPr>
                              <m:brk m:alnAt="1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1200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m:rPr>
                                  <m:brk m:alnAt="1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dirty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2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of Linear Basis Function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="" xmlns:a16="http://schemas.microsoft.com/office/drawing/2014/main" id="{D638A6E9-5B60-F32E-B579-0B2CA5720064}"/>
                  </a:ext>
                </a:extLst>
              </p:cNvPr>
              <p:cNvSpPr/>
              <p:nvPr/>
            </p:nvSpPr>
            <p:spPr bwMode="gray">
              <a:xfrm>
                <a:off x="5971088" y="2949530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638A6E9-5B60-F32E-B579-0B2CA5720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71088" y="2949530"/>
                <a:ext cx="841136" cy="6252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7F38C4C6-1A7F-9BF4-5E1A-717B4BB7C899}"/>
                  </a:ext>
                </a:extLst>
              </p:cNvPr>
              <p:cNvSpPr/>
              <p:nvPr/>
            </p:nvSpPr>
            <p:spPr bwMode="gray">
              <a:xfrm>
                <a:off x="6449215" y="256694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38C4C6-1A7F-9BF4-5E1A-717B4BB7C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9215" y="2566946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B70D4EC5-3AA9-610E-3579-BAE27997009D}"/>
                  </a:ext>
                </a:extLst>
              </p:cNvPr>
              <p:cNvSpPr/>
              <p:nvPr/>
            </p:nvSpPr>
            <p:spPr bwMode="gray">
              <a:xfrm>
                <a:off x="6457033" y="311611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70D4EC5-3AA9-610E-3579-BAE279970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7033" y="311611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D10EE43-647D-5BED-C1FF-73ACF6D0C06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gray">
          <a:xfrm>
            <a:off x="6557215" y="2782946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="" xmlns:a16="http://schemas.microsoft.com/office/drawing/2014/main" id="{2A08FF1C-BBE1-551E-9748-DF35286AC028}"/>
                  </a:ext>
                </a:extLst>
              </p:cNvPr>
              <p:cNvSpPr/>
              <p:nvPr/>
            </p:nvSpPr>
            <p:spPr bwMode="gray">
              <a:xfrm>
                <a:off x="6055970" y="311611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08FF1C-BBE1-551E-9748-DF35286A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55970" y="311611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9E3D60D-27F2-9E4A-0B82-9359295A264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 bwMode="gray">
          <a:xfrm>
            <a:off x="6271970" y="3224112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FC6250-B24D-25A1-27C4-2D891FEE9C97}"/>
              </a:ext>
            </a:extLst>
          </p:cNvPr>
          <p:cNvSpPr txBox="1"/>
          <p:nvPr/>
        </p:nvSpPr>
        <p:spPr bwMode="gray">
          <a:xfrm>
            <a:off x="5712318" y="2314249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Bayesian Network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460D86BF-AB66-E58C-19F2-F29DF6AC2944}"/>
                  </a:ext>
                </a:extLst>
              </p:cNvPr>
              <p:cNvSpPr/>
              <p:nvPr/>
            </p:nvSpPr>
            <p:spPr bwMode="gray">
              <a:xfrm>
                <a:off x="8022753" y="195540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x-non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1955409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FDFC757-1FBF-9F90-5C38-6FD9E827627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 bwMode="gray">
          <a:xfrm>
            <a:off x="8130753" y="2171409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5984CF-E9A2-3F02-6AEA-42D1B67875B3}"/>
              </a:ext>
            </a:extLst>
          </p:cNvPr>
          <p:cNvSpPr/>
          <p:nvPr/>
        </p:nvSpPr>
        <p:spPr bwMode="gray">
          <a:xfrm>
            <a:off x="8067753" y="298841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ABD8994-3C64-BC7C-D154-57F1A0579B22}"/>
              </a:ext>
            </a:extLst>
          </p:cNvPr>
          <p:cNvSpPr/>
          <p:nvPr/>
        </p:nvSpPr>
        <p:spPr bwMode="gray">
          <a:xfrm>
            <a:off x="8067753" y="16710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37DDE37-F3AD-6299-1FDA-B2ADC415CA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 bwMode="gray">
          <a:xfrm>
            <a:off x="8130753" y="179707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AE4D1648-DB42-C1F5-5C16-3BFF1D5D7EC2}"/>
                  </a:ext>
                </a:extLst>
              </p:cNvPr>
              <p:cNvSpPr txBox="1"/>
              <p:nvPr/>
            </p:nvSpPr>
            <p:spPr bwMode="gray">
              <a:xfrm>
                <a:off x="7724509" y="1460523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24509" y="1460523"/>
                <a:ext cx="812485" cy="217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A64CA1B2-CECE-364C-3931-1A59779FD4C6}"/>
                  </a:ext>
                </a:extLst>
              </p:cNvPr>
              <p:cNvSpPr txBox="1"/>
              <p:nvPr/>
            </p:nvSpPr>
            <p:spPr bwMode="gray">
              <a:xfrm>
                <a:off x="7612692" y="3095828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692" y="3095828"/>
                <a:ext cx="1063764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="" xmlns:a16="http://schemas.microsoft.com/office/drawing/2014/main" id="{D8B6EE30-3D49-A448-4C55-3C32A66D19BF}"/>
                  </a:ext>
                </a:extLst>
              </p:cNvPr>
              <p:cNvSpPr/>
              <p:nvPr/>
            </p:nvSpPr>
            <p:spPr bwMode="gray">
              <a:xfrm>
                <a:off x="7398351" y="2233121"/>
                <a:ext cx="1638137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x-non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98351" y="2233121"/>
                <a:ext cx="1638137" cy="11307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F712175-CC17-3C7D-66A7-19B212ABA971}"/>
              </a:ext>
            </a:extLst>
          </p:cNvPr>
          <p:cNvSpPr txBox="1"/>
          <p:nvPr/>
        </p:nvSpPr>
        <p:spPr bwMode="gray">
          <a:xfrm>
            <a:off x="7455057" y="1203598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Factor Graph</a:t>
            </a:r>
            <a:endParaRPr lang="x-non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93E4C702-5B4D-445E-1C7F-79B1A4811F81}"/>
                  </a:ext>
                </a:extLst>
              </p:cNvPr>
              <p:cNvSpPr/>
              <p:nvPr/>
            </p:nvSpPr>
            <p:spPr bwMode="gray">
              <a:xfrm>
                <a:off x="8022753" y="261408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614080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34557D80-6228-80A5-B7CB-32C234398111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 bwMode="gray">
          <a:xfrm>
            <a:off x="8130753" y="2455744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868F723-E6F2-9A7E-0AD9-E470E1B47F0A}"/>
              </a:ext>
            </a:extLst>
          </p:cNvPr>
          <p:cNvSpPr/>
          <p:nvPr/>
        </p:nvSpPr>
        <p:spPr bwMode="gray">
          <a:xfrm>
            <a:off x="8067753" y="232974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E3D97DA5-95DA-08B4-B385-40056F08106D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>
            <a:off x="8130753" y="2830080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369411B1-90B5-7731-B2DF-CE04E2D1BF7C}"/>
                  </a:ext>
                </a:extLst>
              </p:cNvPr>
              <p:cNvSpPr txBox="1"/>
              <p:nvPr/>
            </p:nvSpPr>
            <p:spPr bwMode="gray">
              <a:xfrm>
                <a:off x="8146237" y="2277789"/>
                <a:ext cx="997761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6237" y="2277789"/>
                <a:ext cx="997761" cy="231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DE926C9C-5860-6CE3-6872-ACEF6593324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451444" y="2151595"/>
            <a:ext cx="164489" cy="9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3FD06F5-A8FB-43FE-144F-FC7794FD16C1}"/>
              </a:ext>
            </a:extLst>
          </p:cNvPr>
          <p:cNvSpPr txBox="1"/>
          <p:nvPr/>
        </p:nvSpPr>
        <p:spPr bwMode="gray">
          <a:xfrm>
            <a:off x="4442435" y="2269852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f</a:t>
            </a:r>
            <a:r>
              <a:rPr lang="x-none" sz="12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="" xmlns:a16="http://schemas.microsoft.com/office/drawing/2014/main" id="{B1C2BFCF-BD4A-D8C1-4D82-957798CCC879}"/>
              </a:ext>
            </a:extLst>
          </p:cNvPr>
          <p:cNvSpPr/>
          <p:nvPr/>
        </p:nvSpPr>
        <p:spPr bwMode="gray">
          <a:xfrm>
            <a:off x="3995936" y="2007579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="" xmlns:a16="http://schemas.microsoft.com/office/drawing/2014/main" id="{C27DEBE9-0D08-F3BF-5BF5-FBFCC0A3EFBA}"/>
              </a:ext>
            </a:extLst>
          </p:cNvPr>
          <p:cNvSpPr/>
          <p:nvPr/>
        </p:nvSpPr>
        <p:spPr bwMode="gray">
          <a:xfrm>
            <a:off x="3809003" y="2011444"/>
            <a:ext cx="1467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7F28670F-7B31-8DF1-B9E9-D41E7500F603}"/>
              </a:ext>
            </a:extLst>
          </p:cNvPr>
          <p:cNvCxnSpPr>
            <a:cxnSpLocks/>
          </p:cNvCxnSpPr>
          <p:nvPr/>
        </p:nvCxnSpPr>
        <p:spPr bwMode="gray">
          <a:xfrm flipV="1">
            <a:off x="3691994" y="2243441"/>
            <a:ext cx="108000" cy="70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07E3CC1-FC98-2B4E-CDD0-3B8E7F10ED91}"/>
              </a:ext>
            </a:extLst>
          </p:cNvPr>
          <p:cNvSpPr txBox="1"/>
          <p:nvPr/>
        </p:nvSpPr>
        <p:spPr bwMode="gray">
          <a:xfrm>
            <a:off x="3191092" y="2314249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x-none" sz="1200" dirty="0">
                <a:solidFill>
                  <a:srgbClr val="C00000"/>
                </a:solidFill>
              </a:rPr>
              <a:t>weight vector</a:t>
            </a:r>
          </a:p>
        </p:txBody>
      </p:sp>
    </p:spTree>
    <p:extLst>
      <p:ext uri="{BB962C8B-B14F-4D97-AF65-F5344CB8AC3E}">
        <p14:creationId xmlns:p14="http://schemas.microsoft.com/office/powerpoint/2010/main" val="48595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/>
      <p:bldP spid="12" grpId="0" animBg="1"/>
      <p:bldP spid="15" grpId="0" animBg="1"/>
      <p:bldP spid="18" grpId="0" animBg="1"/>
      <p:bldP spid="25" grpId="0"/>
      <p:bldP spid="43" grpId="0"/>
      <p:bldP spid="44" grpId="0" animBg="1"/>
      <p:bldP spid="47" grpId="0"/>
      <p:bldP spid="11" grpId="0" animBg="1"/>
      <p:bldP spid="16" grpId="0" animBg="1"/>
      <p:bldP spid="26" grpId="0"/>
      <p:bldP spid="28" grpId="0"/>
      <p:bldP spid="29" grpId="0" animBg="1"/>
      <p:bldP spid="31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FEF8D4E9-0E89-F144-F80E-5BFF885D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245361" y="1604114"/>
                <a:ext cx="1782000" cy="300926"/>
              </a:xfr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1200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EF8D4E9-0E89-F144-F80E-5BFF885D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245361" y="1604114"/>
                <a:ext cx="1782000" cy="3009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C16C206F-B2E4-71B5-5618-BF5D18ED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in Pictures</a:t>
            </a:r>
          </a:p>
        </p:txBody>
      </p:sp>
      <p:pic>
        <p:nvPicPr>
          <p:cNvPr id="31" name="Picture 30" descr="Chart, surface chart&#10;&#10;Description automatically generated">
            <a:extLst>
              <a:ext uri="{FF2B5EF4-FFF2-40B4-BE49-F238E27FC236}">
                <a16:creationId xmlns="" xmlns:a16="http://schemas.microsoft.com/office/drawing/2014/main" id="{A31FD7F1-5DD6-721D-351B-8250AE3B71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1232192"/>
            <a:ext cx="2028092" cy="1352061"/>
          </a:xfrm>
          <a:prstGeom prst="rect">
            <a:avLst/>
          </a:prstGeom>
        </p:spPr>
      </p:pic>
      <p:pic>
        <p:nvPicPr>
          <p:cNvPr id="33" name="Picture 32" descr="Chart, surface chart&#10;&#10;Description automatically generated">
            <a:extLst>
              <a:ext uri="{FF2B5EF4-FFF2-40B4-BE49-F238E27FC236}">
                <a16:creationId xmlns="" xmlns:a16="http://schemas.microsoft.com/office/drawing/2014/main" id="{5716A10E-F979-D6D0-3DF8-30BE31E5C6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1232192"/>
            <a:ext cx="2028092" cy="1352061"/>
          </a:xfrm>
          <a:prstGeom prst="rect">
            <a:avLst/>
          </a:prstGeom>
        </p:spPr>
      </p:pic>
      <p:pic>
        <p:nvPicPr>
          <p:cNvPr id="37" name="Picture 36" descr="Chart, surface chart&#10;&#10;Description automatically generated">
            <a:extLst>
              <a:ext uri="{FF2B5EF4-FFF2-40B4-BE49-F238E27FC236}">
                <a16:creationId xmlns="" xmlns:a16="http://schemas.microsoft.com/office/drawing/2014/main" id="{8204D0C6-5B0C-16BA-E131-4DDFC3D79F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2496452"/>
            <a:ext cx="2028092" cy="1352061"/>
          </a:xfrm>
          <a:prstGeom prst="rect">
            <a:avLst/>
          </a:prstGeom>
        </p:spPr>
      </p:pic>
      <p:pic>
        <p:nvPicPr>
          <p:cNvPr id="39" name="Picture 38" descr="Chart, surface chart&#10;&#10;Description automatically generated">
            <a:extLst>
              <a:ext uri="{FF2B5EF4-FFF2-40B4-BE49-F238E27FC236}">
                <a16:creationId xmlns="" xmlns:a16="http://schemas.microsoft.com/office/drawing/2014/main" id="{5E0CAE55-07C3-0836-1868-BA7CD7CFDA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2520132"/>
            <a:ext cx="2028092" cy="1352061"/>
          </a:xfrm>
          <a:prstGeom prst="rect">
            <a:avLst/>
          </a:prstGeom>
        </p:spPr>
      </p:pic>
      <p:pic>
        <p:nvPicPr>
          <p:cNvPr id="43" name="Picture 42" descr="Chart, surface chart&#10;&#10;Description automatically generated">
            <a:extLst>
              <a:ext uri="{FF2B5EF4-FFF2-40B4-BE49-F238E27FC236}">
                <a16:creationId xmlns="" xmlns:a16="http://schemas.microsoft.com/office/drawing/2014/main" id="{DD49D20B-E2A0-31BB-ADDD-50D9943C57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3808074"/>
            <a:ext cx="1782000" cy="1188000"/>
          </a:xfrm>
          <a:prstGeom prst="rect">
            <a:avLst/>
          </a:prstGeom>
        </p:spPr>
      </p:pic>
      <p:pic>
        <p:nvPicPr>
          <p:cNvPr id="45" name="Picture 44" descr="Chart, radar chart&#10;&#10;Description automatically generated">
            <a:extLst>
              <a:ext uri="{FF2B5EF4-FFF2-40B4-BE49-F238E27FC236}">
                <a16:creationId xmlns="" xmlns:a16="http://schemas.microsoft.com/office/drawing/2014/main" id="{4B0CF768-3575-CEB0-BA64-7F11CAB43C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3808074"/>
            <a:ext cx="1782000" cy="1188000"/>
          </a:xfrm>
          <a:prstGeom prst="rect">
            <a:avLst/>
          </a:prstGeom>
        </p:spPr>
      </p:pic>
      <p:pic>
        <p:nvPicPr>
          <p:cNvPr id="49" name="Picture 48" descr="Chart, surface chart&#10;&#10;Description automatically generated">
            <a:extLst>
              <a:ext uri="{FF2B5EF4-FFF2-40B4-BE49-F238E27FC236}">
                <a16:creationId xmlns="" xmlns:a16="http://schemas.microsoft.com/office/drawing/2014/main" id="{523F6914-A01F-CEDD-CDFF-034B926934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3784392"/>
            <a:ext cx="2028092" cy="1352061"/>
          </a:xfrm>
          <a:prstGeom prst="rect">
            <a:avLst/>
          </a:prstGeom>
        </p:spPr>
      </p:pic>
      <p:pic>
        <p:nvPicPr>
          <p:cNvPr id="51" name="Picture 50" descr="Chart, radar chart&#10;&#10;Description automatically generated">
            <a:extLst>
              <a:ext uri="{FF2B5EF4-FFF2-40B4-BE49-F238E27FC236}">
                <a16:creationId xmlns="" xmlns:a16="http://schemas.microsoft.com/office/drawing/2014/main" id="{546CE08E-32D6-618F-EB9D-138A7E48AC4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3784392"/>
            <a:ext cx="2028092" cy="135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Placeholder 1">
                <a:extLst>
                  <a:ext uri="{FF2B5EF4-FFF2-40B4-BE49-F238E27FC236}">
                    <a16:creationId xmlns="" xmlns:a16="http://schemas.microsoft.com/office/drawing/2014/main" id="{F98222D5-E83B-26D6-3C83-3CDDB567C90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24516" y="2651958"/>
                <a:ext cx="1940321" cy="3631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;0,0.5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2" name="Text Placeholder 1">
                <a:extLst>
                  <a:ext uri="{FF2B5EF4-FFF2-40B4-BE49-F238E27FC236}">
                    <a16:creationId xmlns:a16="http://schemas.microsoft.com/office/drawing/2014/main" id="{F98222D5-E83B-26D6-3C83-3CDDB567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4516" y="2651958"/>
                <a:ext cx="1940321" cy="3631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Placeholder 1">
                <a:extLst>
                  <a:ext uri="{FF2B5EF4-FFF2-40B4-BE49-F238E27FC236}">
                    <a16:creationId xmlns="" xmlns:a16="http://schemas.microsoft.com/office/drawing/2014/main" id="{63CB620F-9FF0-1D79-BE27-4D07BD89E02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48264" y="2133255"/>
                <a:ext cx="2116575" cy="3631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 Placeholder 1">
                <a:extLst>
                  <a:ext uri="{FF2B5EF4-FFF2-40B4-BE49-F238E27FC236}">
                    <a16:creationId xmlns:a16="http://schemas.microsoft.com/office/drawing/2014/main" id="{63CB620F-9FF0-1D79-BE27-4D07BD89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48264" y="2133255"/>
                <a:ext cx="2116575" cy="3631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51A60EC-D56D-C266-0F46-0E9B86C90A17}"/>
              </a:ext>
            </a:extLst>
          </p:cNvPr>
          <p:cNvSpPr txBox="1"/>
          <p:nvPr/>
        </p:nvSpPr>
        <p:spPr bwMode="gray">
          <a:xfrm>
            <a:off x="1361415" y="1108572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Likelihood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FC4BCB3-4E6F-E10C-99D5-2E0BD407ED2C}"/>
              </a:ext>
            </a:extLst>
          </p:cNvPr>
          <p:cNvSpPr txBox="1"/>
          <p:nvPr/>
        </p:nvSpPr>
        <p:spPr bwMode="gray">
          <a:xfrm>
            <a:off x="3389507" y="1108571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Posterior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1427F97-977F-3E8C-32E2-B87F95D058A7}"/>
              </a:ext>
            </a:extLst>
          </p:cNvPr>
          <p:cNvSpPr txBox="1"/>
          <p:nvPr/>
        </p:nvSpPr>
        <p:spPr bwMode="gray">
          <a:xfrm>
            <a:off x="5557714" y="1071276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Input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1419FEA0-91BA-B07C-3B2B-4B5C2EC5C2EF}"/>
                  </a:ext>
                </a:extLst>
              </p:cNvPr>
              <p:cNvSpPr txBox="1"/>
              <p:nvPr/>
            </p:nvSpPr>
            <p:spPr bwMode="gray">
              <a:xfrm>
                <a:off x="251520" y="1666388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19FEA0-91BA-B07C-3B2B-4B5C2EC5C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1666388"/>
                <a:ext cx="914400" cy="319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C8C41B98-1B5D-ECA8-7CCA-455656C19141}"/>
                  </a:ext>
                </a:extLst>
              </p:cNvPr>
              <p:cNvSpPr txBox="1"/>
              <p:nvPr/>
            </p:nvSpPr>
            <p:spPr bwMode="gray">
              <a:xfrm>
                <a:off x="251520" y="3015317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C41B98-1B5D-ECA8-7CCA-455656C1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3015317"/>
                <a:ext cx="914400" cy="3196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2F87DAB8-1932-59AA-B743-80ECF81443B5}"/>
                  </a:ext>
                </a:extLst>
              </p:cNvPr>
              <p:cNvSpPr txBox="1"/>
              <p:nvPr/>
            </p:nvSpPr>
            <p:spPr bwMode="gray">
              <a:xfrm>
                <a:off x="251520" y="4351960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7DAB8-1932-59AA-B743-80ECF814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4351960"/>
                <a:ext cx="914400" cy="3196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FDF9AB3-0723-28B6-6781-40F43E4BAF40}"/>
                  </a:ext>
                </a:extLst>
              </p:cNvPr>
              <p:cNvSpPr txBox="1"/>
              <p:nvPr/>
            </p:nvSpPr>
            <p:spPr bwMode="gray">
              <a:xfrm>
                <a:off x="251520" y="4353575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DF9AB3-0723-28B6-6781-40F43E4B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4353575"/>
                <a:ext cx="914400" cy="3196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3EEF81B2-DA1F-D3EF-F05A-3579DF3D9F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1426572"/>
            <a:ext cx="1782000" cy="1188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28CE34BA-F908-BB30-34C1-32904D83FB0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2649914"/>
            <a:ext cx="1782000" cy="1188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="" xmlns:a16="http://schemas.microsoft.com/office/drawing/2014/main" id="{C4281A7F-DCB6-A33C-0248-D5087704502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1426572"/>
            <a:ext cx="1782000" cy="118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="" xmlns:a16="http://schemas.microsoft.com/office/drawing/2014/main" id="{4E1FD371-A854-E23E-2513-CBDE18EAE3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2649914"/>
            <a:ext cx="1782000" cy="118800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="" xmlns:a16="http://schemas.microsoft.com/office/drawing/2014/main" id="{678189C6-11F8-6DF2-EC06-970837C0754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="" xmlns:a16="http://schemas.microsoft.com/office/drawing/2014/main" id="{D21E1264-EB88-FF7C-4FB5-9AD4479AEA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FA7C008B-6E6B-2521-7A59-FAB10D08F045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84C4EE8E-CC13-AE73-D430-59889730092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0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59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x-none" dirty="0"/>
              <a:t>Bayesian Linear Regression</a:t>
            </a:r>
          </a:p>
          <a:p>
            <a:pPr marL="342900" indent="-342900"/>
            <a:r>
              <a:rPr lang="en-US" altLang="x-none" b="1" dirty="0"/>
              <a:t>Bayesian Linear Regression via Message Passing</a:t>
            </a:r>
          </a:p>
          <a:p>
            <a:pPr marL="614125" lvl="1" indent="-342900"/>
            <a:r>
              <a:rPr lang="en-US" altLang="x-none" b="1" dirty="0"/>
              <a:t>Normal Distribution Revisited </a:t>
            </a:r>
          </a:p>
          <a:p>
            <a:pPr marL="614125" lvl="1" indent="-342900"/>
            <a:r>
              <a:rPr lang="en-US" altLang="x-none" dirty="0"/>
              <a:t>Posterior and Predictive Distribution</a:t>
            </a:r>
          </a:p>
          <a:p>
            <a:pPr marL="342900" indent="-342900"/>
            <a:r>
              <a:rPr lang="en-US" altLang="x-none" dirty="0"/>
              <a:t>Fast Bayesian Linear Regression</a:t>
            </a:r>
          </a:p>
          <a:p>
            <a:pPr marL="0" indent="0">
              <a:buNone/>
            </a:pPr>
            <a:endParaRPr lang="en-US" altLang="x-non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430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Multivariate Normal Distribution</a:t>
                </a:r>
                <a:r>
                  <a:rPr lang="en-US" dirty="0"/>
                  <a:t>. </a:t>
                </a:r>
                <a:r>
                  <a:rPr lang="en-US" i="1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i="1" dirty="0"/>
                  <a:t> is said to have a multivariate normal distribution if the density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   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must be a positive definite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/>
                  <a:t> matrix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b="1" dirty="0"/>
                  <a:t>Properties</a:t>
                </a:r>
                <a:r>
                  <a:rPr lang="en-US" dirty="0"/>
                  <a:t>: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en-US" b="1" i="1" dirty="0"/>
              </a:p>
              <a:p>
                <a:r>
                  <a:rPr lang="en-US" b="1" dirty="0"/>
                  <a:t>Covariance</a:t>
                </a:r>
                <a:r>
                  <a:rPr lang="en-US" dirty="0"/>
                  <a:t>. </a:t>
                </a:r>
                <a:r>
                  <a:rPr lang="en-US" i="1" dirty="0"/>
                  <a:t>For any 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the covariance expresses the extent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vary together </a:t>
                </a:r>
                <a:r>
                  <a:rPr lang="en-US" b="1" dirty="0"/>
                  <a:t>linearly </a:t>
                </a:r>
                <a:r>
                  <a:rPr lang="en-US" i="1" dirty="0"/>
                  <a:t>and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Generalization of the variance to two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Theorem</a:t>
                </a:r>
                <a:r>
                  <a:rPr lang="en-US" sz="1200" dirty="0"/>
                  <a:t>. </a:t>
                </a:r>
                <a:r>
                  <a:rPr lang="en-US" sz="1200" i="1" dirty="0"/>
                  <a:t>If 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i="1" dirty="0"/>
                  <a:t> are independent, then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i="1" dirty="0"/>
                  <a:t>. The converse is not true!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="" xmlns:a16="http://schemas.microsoft.com/office/drawing/2014/main" id="{E4FCE731-324A-DC47-26A0-EEBCEFF34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4640" r="17870" b="4640"/>
          <a:stretch/>
        </p:blipFill>
        <p:spPr>
          <a:xfrm>
            <a:off x="7222469" y="1058583"/>
            <a:ext cx="1560453" cy="151316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="" xmlns:a16="http://schemas.microsoft.com/office/drawing/2014/main" id="{00EBD312-4D3E-F016-0BD7-B2CA875182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38" y="2571750"/>
            <a:ext cx="1580964" cy="10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3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Two Parameterizations (for different purposes)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Scale-Location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Natural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endParaRPr lang="en-US" b="1" dirty="0"/>
              </a:p>
              <a:p>
                <a:r>
                  <a:rPr lang="en-US" b="1" dirty="0"/>
                  <a:t>Conversions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268287" lvl="1" indent="0">
                  <a:buNone/>
                </a:pP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Distribution: Representations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420ECF2D-ACB6-F847-6A9F-17CE81473CEA}"/>
              </a:ext>
            </a:extLst>
          </p:cNvPr>
          <p:cNvSpPr/>
          <p:nvPr/>
        </p:nvSpPr>
        <p:spPr bwMode="gray">
          <a:xfrm>
            <a:off x="3883145" y="3426964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DC430563-8547-8ED7-A913-8870F1941B06}"/>
              </a:ext>
            </a:extLst>
          </p:cNvPr>
          <p:cNvCxnSpPr>
            <a:cxnSpLocks/>
            <a:endCxn id="4" idx="2"/>
          </p:cNvCxnSpPr>
          <p:nvPr/>
        </p:nvCxnSpPr>
        <p:spPr bwMode="gray">
          <a:xfrm flipV="1">
            <a:off x="3896440" y="3667621"/>
            <a:ext cx="115109" cy="1507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B9B83BC-47EF-87E9-B5BA-F2C0FBBE744B}"/>
              </a:ext>
            </a:extLst>
          </p:cNvPr>
          <p:cNvSpPr txBox="1"/>
          <p:nvPr/>
        </p:nvSpPr>
        <p:spPr bwMode="gray">
          <a:xfrm>
            <a:off x="3625486" y="3814091"/>
            <a:ext cx="1028932" cy="2406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50" dirty="0">
                <a:solidFill>
                  <a:srgbClr val="C00000"/>
                </a:solidFill>
              </a:rPr>
              <a:t>Matrix inverse</a:t>
            </a:r>
            <a:endParaRPr lang="x-none" sz="1050" dirty="0" err="1">
              <a:solidFill>
                <a:srgbClr val="C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5E688B2E-C3F3-C1FC-74D9-BAD300FA37B5}"/>
              </a:ext>
            </a:extLst>
          </p:cNvPr>
          <p:cNvSpPr/>
          <p:nvPr/>
        </p:nvSpPr>
        <p:spPr bwMode="gray">
          <a:xfrm>
            <a:off x="4287218" y="3426964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FE6679E-56D2-ED4A-24D3-AA408ACF71A2}"/>
              </a:ext>
            </a:extLst>
          </p:cNvPr>
          <p:cNvCxnSpPr>
            <a:cxnSpLocks/>
            <a:endCxn id="7" idx="2"/>
          </p:cNvCxnSpPr>
          <p:nvPr/>
        </p:nvCxnSpPr>
        <p:spPr bwMode="gray">
          <a:xfrm flipH="1" flipV="1">
            <a:off x="4415622" y="3667621"/>
            <a:ext cx="128403" cy="1507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="" xmlns:a16="http://schemas.microsoft.com/office/drawing/2014/main" id="{36D4E9D3-BF9E-E95A-9D36-7A88CA1884CF}"/>
              </a:ext>
            </a:extLst>
          </p:cNvPr>
          <p:cNvSpPr/>
          <p:nvPr/>
        </p:nvSpPr>
        <p:spPr bwMode="gray">
          <a:xfrm>
            <a:off x="3883145" y="4185715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="" xmlns:a16="http://schemas.microsoft.com/office/drawing/2014/main" id="{6633645A-E5A0-4C63-1245-C7D7FFC0E309}"/>
              </a:ext>
            </a:extLst>
          </p:cNvPr>
          <p:cNvSpPr/>
          <p:nvPr/>
        </p:nvSpPr>
        <p:spPr bwMode="gray">
          <a:xfrm>
            <a:off x="4287218" y="4185715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29309B2-F159-6284-776F-E740703BF56A}"/>
              </a:ext>
            </a:extLst>
          </p:cNvPr>
          <p:cNvCxnSpPr>
            <a:cxnSpLocks/>
            <a:endCxn id="20" idx="0"/>
          </p:cNvCxnSpPr>
          <p:nvPr/>
        </p:nvCxnSpPr>
        <p:spPr bwMode="gray">
          <a:xfrm>
            <a:off x="3917747" y="4036543"/>
            <a:ext cx="93802" cy="149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01CAEF56-82DA-BE44-B477-6F5AB67747BF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 flipH="1">
            <a:off x="4415622" y="4036543"/>
            <a:ext cx="128403" cy="149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41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7FE59282-30CB-A7F5-6659-D2E288B3638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Theorem (Multiplication)</a:t>
                </a:r>
                <a:r>
                  <a:rPr lang="en-US" dirty="0"/>
                  <a:t>. </a:t>
                </a:r>
                <a:r>
                  <a:rPr lang="en-US" i="1" dirty="0"/>
                  <a:t>Given two multi-dimensional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Theorem (Division)</a:t>
                </a:r>
                <a:r>
                  <a:rPr lang="en-US" dirty="0"/>
                  <a:t>. </a:t>
                </a:r>
                <a:r>
                  <a:rPr lang="en-US" i="1" dirty="0"/>
                  <a:t>Given two multi-dimensional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positive definite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Natural extension of the one-dimensional multiplication and division rules!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81B1BD8D-22AD-71A8-53A2-72291F5D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Distributions: Products &amp; Divisions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FBB74D70-C45D-078E-C807-B4D8D06230D9}"/>
              </a:ext>
            </a:extLst>
          </p:cNvPr>
          <p:cNvSpPr/>
          <p:nvPr/>
        </p:nvSpPr>
        <p:spPr bwMode="gray">
          <a:xfrm>
            <a:off x="3563888" y="2007462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6D02A854-7E0B-8835-D86F-4D5D236E8D3B}"/>
              </a:ext>
            </a:extLst>
          </p:cNvPr>
          <p:cNvSpPr/>
          <p:nvPr/>
        </p:nvSpPr>
        <p:spPr bwMode="gray">
          <a:xfrm>
            <a:off x="4966852" y="2007462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3C74F93C-3A0D-F5F3-1A17-8CCF58AC6AAB}"/>
              </a:ext>
            </a:extLst>
          </p:cNvPr>
          <p:cNvSpPr/>
          <p:nvPr/>
        </p:nvSpPr>
        <p:spPr bwMode="gray">
          <a:xfrm>
            <a:off x="4192073" y="2007462"/>
            <a:ext cx="656076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D62A940-75AA-04A7-03AC-A2E2887177F5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 bwMode="gray">
          <a:xfrm flipH="1" flipV="1">
            <a:off x="3864402" y="2295494"/>
            <a:ext cx="340456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8CDD97A-23E9-F4DF-4D2E-BCB40CF62293}"/>
              </a:ext>
            </a:extLst>
          </p:cNvPr>
          <p:cNvSpPr txBox="1"/>
          <p:nvPr/>
        </p:nvSpPr>
        <p:spPr bwMode="gray">
          <a:xfrm>
            <a:off x="4204858" y="2391730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Additive updates!</a:t>
            </a:r>
            <a:endParaRPr lang="x-none" sz="12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817062D-1387-8568-C86E-F0387795160B}"/>
              </a:ext>
            </a:extLst>
          </p:cNvPr>
          <p:cNvSpPr txBox="1"/>
          <p:nvPr/>
        </p:nvSpPr>
        <p:spPr bwMode="gray">
          <a:xfrm>
            <a:off x="7085179" y="1592416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x-none" sz="1200" dirty="0">
                <a:solidFill>
                  <a:srgbClr val="C00000"/>
                </a:solidFill>
              </a:rPr>
              <a:t>Gaussian density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02FEA8E-D149-1594-6A45-A1895EAF0167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 bwMode="gray">
          <a:xfrm flipH="1">
            <a:off x="5710044" y="1700428"/>
            <a:ext cx="1375135" cy="3070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FBF04D9E-A8AD-B857-33E1-4003314088D7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 bwMode="gray">
          <a:xfrm flipV="1">
            <a:off x="4204858" y="2295494"/>
            <a:ext cx="315253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BEB85260-EE79-763E-4E37-5CB119F17579}"/>
              </a:ext>
            </a:extLst>
          </p:cNvPr>
          <p:cNvSpPr/>
          <p:nvPr/>
        </p:nvSpPr>
        <p:spPr bwMode="gray">
          <a:xfrm>
            <a:off x="3440599" y="3321221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="" xmlns:a16="http://schemas.microsoft.com/office/drawing/2014/main" id="{C92BC17F-D23A-1681-EC30-BBF946591F72}"/>
              </a:ext>
            </a:extLst>
          </p:cNvPr>
          <p:cNvSpPr/>
          <p:nvPr/>
        </p:nvSpPr>
        <p:spPr bwMode="gray">
          <a:xfrm>
            <a:off x="3178299" y="3634977"/>
            <a:ext cx="1471001" cy="23490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="" xmlns:a16="http://schemas.microsoft.com/office/drawing/2014/main" id="{9BE9CFF6-C0A6-02A5-9062-6F19E03EB849}"/>
              </a:ext>
            </a:extLst>
          </p:cNvPr>
          <p:cNvSpPr/>
          <p:nvPr/>
        </p:nvSpPr>
        <p:spPr bwMode="gray">
          <a:xfrm>
            <a:off x="4068784" y="3321221"/>
            <a:ext cx="63215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E3CBAA3-34A1-16D1-3812-06B35FC6DD04}"/>
              </a:ext>
            </a:extLst>
          </p:cNvPr>
          <p:cNvCxnSpPr>
            <a:cxnSpLocks/>
            <a:stCxn id="18" idx="1"/>
            <a:endCxn id="14" idx="2"/>
          </p:cNvCxnSpPr>
          <p:nvPr/>
        </p:nvCxnSpPr>
        <p:spPr bwMode="gray">
          <a:xfrm flipH="1" flipV="1">
            <a:off x="3741113" y="3609253"/>
            <a:ext cx="398839" cy="6926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498DB3D-4DE1-8286-2F30-40590D4F2B86}"/>
              </a:ext>
            </a:extLst>
          </p:cNvPr>
          <p:cNvSpPr txBox="1"/>
          <p:nvPr/>
        </p:nvSpPr>
        <p:spPr bwMode="gray">
          <a:xfrm>
            <a:off x="4139952" y="4193904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Subtractive updates!</a:t>
            </a:r>
            <a:endParaRPr lang="x-none" sz="1200" dirty="0" err="1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D0F7B95-C83D-279C-9A0D-25FDFC6A1BDE}"/>
              </a:ext>
            </a:extLst>
          </p:cNvPr>
          <p:cNvSpPr txBox="1"/>
          <p:nvPr/>
        </p:nvSpPr>
        <p:spPr bwMode="gray">
          <a:xfrm>
            <a:off x="5894833" y="4103191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x-none" sz="1200" dirty="0">
                <a:solidFill>
                  <a:srgbClr val="C00000"/>
                </a:solidFill>
              </a:rPr>
              <a:t>Gaussian density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7F76BF6C-8073-0414-651E-3AFAA366C4E6}"/>
              </a:ext>
            </a:extLst>
          </p:cNvPr>
          <p:cNvCxnSpPr>
            <a:cxnSpLocks/>
            <a:stCxn id="19" idx="1"/>
          </p:cNvCxnSpPr>
          <p:nvPr/>
        </p:nvCxnSpPr>
        <p:spPr bwMode="gray">
          <a:xfrm flipH="1" flipV="1">
            <a:off x="4538791" y="3881644"/>
            <a:ext cx="1356042" cy="3295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9C8C4237-C3E6-30FC-1BDB-BEF1EB3B4F5B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 bwMode="gray">
          <a:xfrm flipV="1">
            <a:off x="4139952" y="3609253"/>
            <a:ext cx="244909" cy="6926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="" xmlns:a16="http://schemas.microsoft.com/office/drawing/2014/main" id="{AD1B5006-CD00-ACC2-3EB0-E55337E9138E}"/>
              </a:ext>
            </a:extLst>
          </p:cNvPr>
          <p:cNvSpPr/>
          <p:nvPr/>
        </p:nvSpPr>
        <p:spPr bwMode="gray">
          <a:xfrm>
            <a:off x="4848149" y="3380605"/>
            <a:ext cx="778187" cy="52305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x-none" sz="1200" b="1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6663E92-E481-56B0-F860-5149CBFB36BA}"/>
              </a:ext>
            </a:extLst>
          </p:cNvPr>
          <p:cNvSpPr txBox="1"/>
          <p:nvPr/>
        </p:nvSpPr>
        <p:spPr bwMode="gray">
          <a:xfrm>
            <a:off x="6883239" y="2977350"/>
            <a:ext cx="1368151" cy="30703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x-none" sz="1200" dirty="0">
                <a:solidFill>
                  <a:srgbClr val="C00000"/>
                </a:solidFill>
              </a:rPr>
              <a:t>Correction factor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3D18844-59BF-AE0F-6576-2F07A38DF3C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 bwMode="gray">
          <a:xfrm flipH="1">
            <a:off x="5626336" y="3130867"/>
            <a:ext cx="1256903" cy="511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5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  <p:bldP spid="10" grpId="0"/>
      <p:bldP spid="14" grpId="0" animBg="1"/>
      <p:bldP spid="15" grpId="0" animBg="1"/>
      <p:bldP spid="16" grpId="0" animBg="1"/>
      <p:bldP spid="18" grpId="0"/>
      <p:bldP spid="19" grpId="0"/>
      <p:bldP spid="24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0</TotalTime>
  <Words>3993</Words>
  <Application>Microsoft Office PowerPoint</Application>
  <PresentationFormat>Bildschirmpräsentation (16:9)</PresentationFormat>
  <Paragraphs>324</Paragraphs>
  <Slides>22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TEMPLATE DEF Faculty v2022</vt:lpstr>
      <vt:lpstr>Introduction to Probabilistic Machine Learning</vt:lpstr>
      <vt:lpstr>Overview</vt:lpstr>
      <vt:lpstr>Overview</vt:lpstr>
      <vt:lpstr>Bayesian Inference of Linear Basis Function Models</vt:lpstr>
      <vt:lpstr>Bayesian Inference in Pictures</vt:lpstr>
      <vt:lpstr>Overview</vt:lpstr>
      <vt:lpstr>Multivariate Normal Distribution </vt:lpstr>
      <vt:lpstr>Multivariate Normal Distribution: Representations</vt:lpstr>
      <vt:lpstr>Multivariate Normal Distributions: Products &amp; Divisions</vt:lpstr>
      <vt:lpstr>Sampling Multivariate Normal Distribution </vt:lpstr>
      <vt:lpstr>Overview</vt:lpstr>
      <vt:lpstr>Multivariate Message Update Equations</vt:lpstr>
      <vt:lpstr>Bayesian Linear Regression by Message Passing</vt:lpstr>
      <vt:lpstr>Bayesian Linear Regression: Training &amp; Prediction </vt:lpstr>
      <vt:lpstr>Predictions</vt:lpstr>
      <vt:lpstr>Bayesian Linear Regression: Example</vt:lpstr>
      <vt:lpstr>Overview</vt:lpstr>
      <vt:lpstr>Gaussian Projection Factor Revisited</vt:lpstr>
      <vt:lpstr>Fast Bayesian Linear Regression</vt:lpstr>
      <vt:lpstr>Speeding up Bayesian Linear Regression</vt:lpstr>
      <vt:lpstr>Summary</vt:lpstr>
      <vt:lpstr>See you next week!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Rainer Schlosser</cp:lastModifiedBy>
  <cp:revision>230</cp:revision>
  <cp:lastPrinted>2014-05-07T12:19:03Z</cp:lastPrinted>
  <dcterms:created xsi:type="dcterms:W3CDTF">2022-08-10T08:10:37Z</dcterms:created>
  <dcterms:modified xsi:type="dcterms:W3CDTF">2025-06-01T11:41:10Z</dcterms:modified>
</cp:coreProperties>
</file>