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4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5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6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7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8.xml" ContentType="application/vnd.openxmlformats-officedocument.theme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9.xml" ContentType="application/vnd.openxmlformats-officedocument.theme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0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theme/theme11.xml" ContentType="application/vnd.openxmlformats-officedocument.theme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theme/theme12.xml" ContentType="application/vnd.openxmlformats-officedocument.theme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13.xml" ContentType="application/vnd.openxmlformats-officedocument.theme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theme/theme14.xml" ContentType="application/vnd.openxmlformats-officedocument.theme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theme/theme15.xml" ContentType="application/vnd.openxmlformats-officedocument.theme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16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theme/theme17.xml" ContentType="application/vnd.openxmlformats-officedocument.theme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theme/theme18.xml" ContentType="application/vnd.openxmlformats-officedocument.theme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theme/theme19.xml" ContentType="application/vnd.openxmlformats-officedocument.theme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theme/theme20.xml" ContentType="application/vnd.openxmlformats-officedocument.theme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theme/theme21.xml" ContentType="application/vnd.openxmlformats-officedocument.theme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theme/theme22.xml" ContentType="application/vnd.openxmlformats-officedocument.theme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theme/theme23.xml" ContentType="application/vnd.openxmlformats-officedocument.theme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theme/theme24.xml" ContentType="application/vnd.openxmlformats-officedocument.theme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theme/theme25.xml" ContentType="application/vnd.openxmlformats-officedocument.theme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  <p:sldMasterId id="2147483686" r:id="rId3"/>
    <p:sldMasterId id="2147483704" r:id="rId4"/>
    <p:sldMasterId id="2147483722" r:id="rId5"/>
    <p:sldMasterId id="2147483740" r:id="rId6"/>
    <p:sldMasterId id="2147483758" r:id="rId7"/>
    <p:sldMasterId id="2147483776" r:id="rId8"/>
    <p:sldMasterId id="2147483793" r:id="rId9"/>
    <p:sldMasterId id="2147483810" r:id="rId10"/>
    <p:sldMasterId id="2147483827" r:id="rId11"/>
    <p:sldMasterId id="2147483844" r:id="rId12"/>
    <p:sldMasterId id="2147483861" r:id="rId13"/>
    <p:sldMasterId id="2147483878" r:id="rId14"/>
    <p:sldMasterId id="2147483895" r:id="rId15"/>
    <p:sldMasterId id="2147483912" r:id="rId16"/>
    <p:sldMasterId id="2147483929" r:id="rId17"/>
    <p:sldMasterId id="2147483946" r:id="rId18"/>
    <p:sldMasterId id="2147483963" r:id="rId19"/>
    <p:sldMasterId id="2147483980" r:id="rId20"/>
    <p:sldMasterId id="2147483998" r:id="rId21"/>
    <p:sldMasterId id="2147484015" r:id="rId22"/>
    <p:sldMasterId id="2147484032" r:id="rId23"/>
    <p:sldMasterId id="2147484049" r:id="rId24"/>
    <p:sldMasterId id="2147484066" r:id="rId25"/>
    <p:sldMasterId id="2147484083" r:id="rId26"/>
  </p:sldMasterIdLst>
  <p:notesMasterIdLst>
    <p:notesMasterId r:id="rId90"/>
  </p:notesMasterIdLst>
  <p:handoutMasterIdLst>
    <p:handoutMasterId r:id="rId91"/>
  </p:handoutMasterIdLst>
  <p:sldIdLst>
    <p:sldId id="343" r:id="rId27"/>
    <p:sldId id="360" r:id="rId28"/>
    <p:sldId id="475" r:id="rId29"/>
    <p:sldId id="529" r:id="rId30"/>
    <p:sldId id="600" r:id="rId31"/>
    <p:sldId id="628" r:id="rId32"/>
    <p:sldId id="627" r:id="rId33"/>
    <p:sldId id="601" r:id="rId34"/>
    <p:sldId id="602" r:id="rId35"/>
    <p:sldId id="603" r:id="rId36"/>
    <p:sldId id="625" r:id="rId37"/>
    <p:sldId id="551" r:id="rId38"/>
    <p:sldId id="622" r:id="rId39"/>
    <p:sldId id="552" r:id="rId40"/>
    <p:sldId id="553" r:id="rId41"/>
    <p:sldId id="554" r:id="rId42"/>
    <p:sldId id="555" r:id="rId43"/>
    <p:sldId id="623" r:id="rId44"/>
    <p:sldId id="557" r:id="rId45"/>
    <p:sldId id="624" r:id="rId46"/>
    <p:sldId id="558" r:id="rId47"/>
    <p:sldId id="559" r:id="rId48"/>
    <p:sldId id="560" r:id="rId49"/>
    <p:sldId id="561" r:id="rId50"/>
    <p:sldId id="562" r:id="rId51"/>
    <p:sldId id="563" r:id="rId52"/>
    <p:sldId id="564" r:id="rId53"/>
    <p:sldId id="604" r:id="rId54"/>
    <p:sldId id="565" r:id="rId55"/>
    <p:sldId id="566" r:id="rId56"/>
    <p:sldId id="567" r:id="rId57"/>
    <p:sldId id="568" r:id="rId58"/>
    <p:sldId id="569" r:id="rId59"/>
    <p:sldId id="570" r:id="rId60"/>
    <p:sldId id="571" r:id="rId61"/>
    <p:sldId id="572" r:id="rId62"/>
    <p:sldId id="573" r:id="rId63"/>
    <p:sldId id="574" r:id="rId64"/>
    <p:sldId id="575" r:id="rId65"/>
    <p:sldId id="576" r:id="rId66"/>
    <p:sldId id="577" r:id="rId67"/>
    <p:sldId id="578" r:id="rId68"/>
    <p:sldId id="579" r:id="rId69"/>
    <p:sldId id="580" r:id="rId70"/>
    <p:sldId id="581" r:id="rId71"/>
    <p:sldId id="582" r:id="rId72"/>
    <p:sldId id="621" r:id="rId73"/>
    <p:sldId id="583" r:id="rId74"/>
    <p:sldId id="584" r:id="rId75"/>
    <p:sldId id="585" r:id="rId76"/>
    <p:sldId id="586" r:id="rId77"/>
    <p:sldId id="587" r:id="rId78"/>
    <p:sldId id="588" r:id="rId79"/>
    <p:sldId id="589" r:id="rId80"/>
    <p:sldId id="590" r:id="rId81"/>
    <p:sldId id="591" r:id="rId82"/>
    <p:sldId id="592" r:id="rId83"/>
    <p:sldId id="593" r:id="rId84"/>
    <p:sldId id="594" r:id="rId85"/>
    <p:sldId id="626" r:id="rId86"/>
    <p:sldId id="596" r:id="rId87"/>
    <p:sldId id="597" r:id="rId88"/>
    <p:sldId id="377" r:id="rId89"/>
  </p:sldIdLst>
  <p:sldSz cx="9144000" cy="5143500" type="screen16x9"/>
  <p:notesSz cx="7099300" cy="10234613"/>
  <p:custDataLst>
    <p:tags r:id="rId9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9999"/>
    <a:srgbClr val="FBFCFC"/>
    <a:srgbClr val="FCFCFC"/>
    <a:srgbClr val="FCFCFD"/>
    <a:srgbClr val="FCFDFD"/>
    <a:srgbClr val="FDFDFD"/>
    <a:srgbClr val="FDFDFE"/>
    <a:srgbClr val="FDFEFE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87" autoAdjust="0"/>
    <p:restoredTop sz="94763" autoAdjust="0"/>
  </p:normalViewPr>
  <p:slideViewPr>
    <p:cSldViewPr snapToObjects="1" showGuides="1">
      <p:cViewPr varScale="1">
        <p:scale>
          <a:sx n="128" d="100"/>
          <a:sy n="128" d="100"/>
        </p:scale>
        <p:origin x="-139" y="-667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7"/>
      </p:guideLst>
    </p:cSldViewPr>
  </p:slideViewPr>
  <p:outlineViewPr>
    <p:cViewPr>
      <p:scale>
        <a:sx n="33" d="100"/>
        <a:sy n="33" d="100"/>
      </p:scale>
      <p:origin x="0" y="181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995"/>
        <p:guide orient="horz" pos="2843"/>
        <p:guide orient="horz" pos="3147"/>
        <p:guide orient="horz" pos="482"/>
        <p:guide orient="horz" pos="5914"/>
        <p:guide orient="horz" pos="635"/>
        <p:guide pos="569"/>
        <p:guide pos="4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8.xml"/><Relationship Id="rId42" Type="http://schemas.openxmlformats.org/officeDocument/2006/relationships/slide" Target="slides/slide16.xml"/><Relationship Id="rId47" Type="http://schemas.openxmlformats.org/officeDocument/2006/relationships/slide" Target="slides/slide21.xml"/><Relationship Id="rId50" Type="http://schemas.openxmlformats.org/officeDocument/2006/relationships/slide" Target="slides/slide24.xml"/><Relationship Id="rId55" Type="http://schemas.openxmlformats.org/officeDocument/2006/relationships/slide" Target="slides/slide29.xml"/><Relationship Id="rId63" Type="http://schemas.openxmlformats.org/officeDocument/2006/relationships/slide" Target="slides/slide37.xml"/><Relationship Id="rId68" Type="http://schemas.openxmlformats.org/officeDocument/2006/relationships/slide" Target="slides/slide42.xml"/><Relationship Id="rId76" Type="http://schemas.openxmlformats.org/officeDocument/2006/relationships/slide" Target="slides/slide50.xml"/><Relationship Id="rId84" Type="http://schemas.openxmlformats.org/officeDocument/2006/relationships/slide" Target="slides/slide58.xml"/><Relationship Id="rId89" Type="http://schemas.openxmlformats.org/officeDocument/2006/relationships/slide" Target="slides/slide63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45.xml"/><Relationship Id="rId9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3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6.xml"/><Relationship Id="rId37" Type="http://schemas.openxmlformats.org/officeDocument/2006/relationships/slide" Target="slides/slide11.xml"/><Relationship Id="rId40" Type="http://schemas.openxmlformats.org/officeDocument/2006/relationships/slide" Target="slides/slide14.xml"/><Relationship Id="rId45" Type="http://schemas.openxmlformats.org/officeDocument/2006/relationships/slide" Target="slides/slide19.xml"/><Relationship Id="rId53" Type="http://schemas.openxmlformats.org/officeDocument/2006/relationships/slide" Target="slides/slide27.xml"/><Relationship Id="rId58" Type="http://schemas.openxmlformats.org/officeDocument/2006/relationships/slide" Target="slides/slide32.xml"/><Relationship Id="rId66" Type="http://schemas.openxmlformats.org/officeDocument/2006/relationships/slide" Target="slides/slide40.xml"/><Relationship Id="rId74" Type="http://schemas.openxmlformats.org/officeDocument/2006/relationships/slide" Target="slides/slide48.xml"/><Relationship Id="rId79" Type="http://schemas.openxmlformats.org/officeDocument/2006/relationships/slide" Target="slides/slide53.xml"/><Relationship Id="rId87" Type="http://schemas.openxmlformats.org/officeDocument/2006/relationships/slide" Target="slides/slide6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35.xml"/><Relationship Id="rId82" Type="http://schemas.openxmlformats.org/officeDocument/2006/relationships/slide" Target="slides/slide56.xml"/><Relationship Id="rId90" Type="http://schemas.openxmlformats.org/officeDocument/2006/relationships/notesMaster" Target="notesMasters/notesMaster1.xml"/><Relationship Id="rId95" Type="http://schemas.openxmlformats.org/officeDocument/2006/relationships/theme" Target="theme/theme1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1.xml"/><Relationship Id="rId30" Type="http://schemas.openxmlformats.org/officeDocument/2006/relationships/slide" Target="slides/slide4.xml"/><Relationship Id="rId35" Type="http://schemas.openxmlformats.org/officeDocument/2006/relationships/slide" Target="slides/slide9.xml"/><Relationship Id="rId43" Type="http://schemas.openxmlformats.org/officeDocument/2006/relationships/slide" Target="slides/slide17.xml"/><Relationship Id="rId48" Type="http://schemas.openxmlformats.org/officeDocument/2006/relationships/slide" Target="slides/slide22.xml"/><Relationship Id="rId56" Type="http://schemas.openxmlformats.org/officeDocument/2006/relationships/slide" Target="slides/slide30.xml"/><Relationship Id="rId64" Type="http://schemas.openxmlformats.org/officeDocument/2006/relationships/slide" Target="slides/slide38.xml"/><Relationship Id="rId69" Type="http://schemas.openxmlformats.org/officeDocument/2006/relationships/slide" Target="slides/slide43.xml"/><Relationship Id="rId77" Type="http://schemas.openxmlformats.org/officeDocument/2006/relationships/slide" Target="slides/slide5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5.xml"/><Relationship Id="rId72" Type="http://schemas.openxmlformats.org/officeDocument/2006/relationships/slide" Target="slides/slide46.xml"/><Relationship Id="rId80" Type="http://schemas.openxmlformats.org/officeDocument/2006/relationships/slide" Target="slides/slide54.xml"/><Relationship Id="rId85" Type="http://schemas.openxmlformats.org/officeDocument/2006/relationships/slide" Target="slides/slide59.xml"/><Relationship Id="rId9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7.xml"/><Relationship Id="rId38" Type="http://schemas.openxmlformats.org/officeDocument/2006/relationships/slide" Target="slides/slide12.xml"/><Relationship Id="rId46" Type="http://schemas.openxmlformats.org/officeDocument/2006/relationships/slide" Target="slides/slide20.xml"/><Relationship Id="rId59" Type="http://schemas.openxmlformats.org/officeDocument/2006/relationships/slide" Target="slides/slide33.xml"/><Relationship Id="rId67" Type="http://schemas.openxmlformats.org/officeDocument/2006/relationships/slide" Target="slides/slide4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5.xml"/><Relationship Id="rId54" Type="http://schemas.openxmlformats.org/officeDocument/2006/relationships/slide" Target="slides/slide28.xml"/><Relationship Id="rId62" Type="http://schemas.openxmlformats.org/officeDocument/2006/relationships/slide" Target="slides/slide36.xml"/><Relationship Id="rId70" Type="http://schemas.openxmlformats.org/officeDocument/2006/relationships/slide" Target="slides/slide44.xml"/><Relationship Id="rId75" Type="http://schemas.openxmlformats.org/officeDocument/2006/relationships/slide" Target="slides/slide49.xml"/><Relationship Id="rId83" Type="http://schemas.openxmlformats.org/officeDocument/2006/relationships/slide" Target="slides/slide57.xml"/><Relationship Id="rId88" Type="http://schemas.openxmlformats.org/officeDocument/2006/relationships/slide" Target="slides/slide62.xml"/><Relationship Id="rId91" Type="http://schemas.openxmlformats.org/officeDocument/2006/relationships/handoutMaster" Target="handoutMasters/handout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2.xml"/><Relationship Id="rId36" Type="http://schemas.openxmlformats.org/officeDocument/2006/relationships/slide" Target="slides/slide10.xml"/><Relationship Id="rId49" Type="http://schemas.openxmlformats.org/officeDocument/2006/relationships/slide" Target="slides/slide23.xml"/><Relationship Id="rId57" Type="http://schemas.openxmlformats.org/officeDocument/2006/relationships/slide" Target="slides/slide31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5.xml"/><Relationship Id="rId44" Type="http://schemas.openxmlformats.org/officeDocument/2006/relationships/slide" Target="slides/slide18.xml"/><Relationship Id="rId52" Type="http://schemas.openxmlformats.org/officeDocument/2006/relationships/slide" Target="slides/slide26.xml"/><Relationship Id="rId60" Type="http://schemas.openxmlformats.org/officeDocument/2006/relationships/slide" Target="slides/slide34.xml"/><Relationship Id="rId65" Type="http://schemas.openxmlformats.org/officeDocument/2006/relationships/slide" Target="slides/slide39.xml"/><Relationship Id="rId73" Type="http://schemas.openxmlformats.org/officeDocument/2006/relationships/slide" Target="slides/slide47.xml"/><Relationship Id="rId78" Type="http://schemas.openxmlformats.org/officeDocument/2006/relationships/slide" Target="slides/slide52.xml"/><Relationship Id="rId81" Type="http://schemas.openxmlformats.org/officeDocument/2006/relationships/slide" Target="slides/slide55.xml"/><Relationship Id="rId86" Type="http://schemas.openxmlformats.org/officeDocument/2006/relationships/slide" Target="slides/slide60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8.wmf"/><Relationship Id="rId4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1.wmf"/><Relationship Id="rId4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3.wmf"/><Relationship Id="rId1" Type="http://schemas.openxmlformats.org/officeDocument/2006/relationships/image" Target="../media/image45.wmf"/><Relationship Id="rId6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4.wmf"/><Relationship Id="rId4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5.wmf"/><Relationship Id="rId4" Type="http://schemas.openxmlformats.org/officeDocument/2006/relationships/image" Target="../media/image5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6.wmf"/><Relationship Id="rId4" Type="http://schemas.openxmlformats.org/officeDocument/2006/relationships/image" Target="../media/image52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62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9.wmf"/><Relationship Id="rId7" Type="http://schemas.openxmlformats.org/officeDocument/2006/relationships/image" Target="../media/image61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0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Relationship Id="rId9" Type="http://schemas.openxmlformats.org/officeDocument/2006/relationships/image" Target="../media/image66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9.wmf"/><Relationship Id="rId7" Type="http://schemas.openxmlformats.org/officeDocument/2006/relationships/image" Target="../media/image61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0.wmf"/><Relationship Id="rId5" Type="http://schemas.openxmlformats.org/officeDocument/2006/relationships/image" Target="../media/image65.wmf"/><Relationship Id="rId4" Type="http://schemas.openxmlformats.org/officeDocument/2006/relationships/image" Target="../media/image6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73.wmf"/><Relationship Id="rId7" Type="http://schemas.openxmlformats.org/officeDocument/2006/relationships/image" Target="../media/image72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4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4.wmf"/><Relationship Id="rId7" Type="http://schemas.openxmlformats.org/officeDocument/2006/relationships/image" Target="../media/image87.wmf"/><Relationship Id="rId2" Type="http://schemas.openxmlformats.org/officeDocument/2006/relationships/image" Target="../media/image83.wmf"/><Relationship Id="rId1" Type="http://schemas.openxmlformats.org/officeDocument/2006/relationships/image" Target="../media/image81.wmf"/><Relationship Id="rId6" Type="http://schemas.openxmlformats.org/officeDocument/2006/relationships/image" Target="../media/image82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Relationship Id="rId9" Type="http://schemas.openxmlformats.org/officeDocument/2006/relationships/image" Target="../media/image89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90.wmf"/><Relationship Id="rId7" Type="http://schemas.openxmlformats.org/officeDocument/2006/relationships/image" Target="../media/image87.wmf"/><Relationship Id="rId2" Type="http://schemas.openxmlformats.org/officeDocument/2006/relationships/image" Target="../media/image83.wmf"/><Relationship Id="rId1" Type="http://schemas.openxmlformats.org/officeDocument/2006/relationships/image" Target="../media/image81.wmf"/><Relationship Id="rId6" Type="http://schemas.openxmlformats.org/officeDocument/2006/relationships/image" Target="../media/image82.wmf"/><Relationship Id="rId5" Type="http://schemas.openxmlformats.org/officeDocument/2006/relationships/image" Target="../media/image86.wmf"/><Relationship Id="rId10" Type="http://schemas.openxmlformats.org/officeDocument/2006/relationships/image" Target="../media/image91.wmf"/><Relationship Id="rId4" Type="http://schemas.openxmlformats.org/officeDocument/2006/relationships/image" Target="../media/image85.wmf"/><Relationship Id="rId9" Type="http://schemas.openxmlformats.org/officeDocument/2006/relationships/image" Target="../media/image89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90.wmf"/><Relationship Id="rId7" Type="http://schemas.openxmlformats.org/officeDocument/2006/relationships/image" Target="../media/image87.wmf"/><Relationship Id="rId12" Type="http://schemas.openxmlformats.org/officeDocument/2006/relationships/image" Target="../media/image94.wmf"/><Relationship Id="rId2" Type="http://schemas.openxmlformats.org/officeDocument/2006/relationships/image" Target="../media/image83.wmf"/><Relationship Id="rId1" Type="http://schemas.openxmlformats.org/officeDocument/2006/relationships/image" Target="../media/image81.wmf"/><Relationship Id="rId6" Type="http://schemas.openxmlformats.org/officeDocument/2006/relationships/image" Target="../media/image82.wmf"/><Relationship Id="rId11" Type="http://schemas.openxmlformats.org/officeDocument/2006/relationships/image" Target="../media/image93.wmf"/><Relationship Id="rId5" Type="http://schemas.openxmlformats.org/officeDocument/2006/relationships/image" Target="../media/image86.wmf"/><Relationship Id="rId10" Type="http://schemas.openxmlformats.org/officeDocument/2006/relationships/image" Target="../media/image92.wmf"/><Relationship Id="rId4" Type="http://schemas.openxmlformats.org/officeDocument/2006/relationships/image" Target="../media/image85.wmf"/><Relationship Id="rId9" Type="http://schemas.openxmlformats.org/officeDocument/2006/relationships/image" Target="../media/image89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90.wmf"/><Relationship Id="rId7" Type="http://schemas.openxmlformats.org/officeDocument/2006/relationships/image" Target="../media/image87.wmf"/><Relationship Id="rId2" Type="http://schemas.openxmlformats.org/officeDocument/2006/relationships/image" Target="../media/image83.wmf"/><Relationship Id="rId1" Type="http://schemas.openxmlformats.org/officeDocument/2006/relationships/image" Target="../media/image81.wmf"/><Relationship Id="rId6" Type="http://schemas.openxmlformats.org/officeDocument/2006/relationships/image" Target="../media/image82.wmf"/><Relationship Id="rId11" Type="http://schemas.openxmlformats.org/officeDocument/2006/relationships/image" Target="../media/image96.wmf"/><Relationship Id="rId5" Type="http://schemas.openxmlformats.org/officeDocument/2006/relationships/image" Target="../media/image86.wmf"/><Relationship Id="rId10" Type="http://schemas.openxmlformats.org/officeDocument/2006/relationships/image" Target="../media/image95.wmf"/><Relationship Id="rId4" Type="http://schemas.openxmlformats.org/officeDocument/2006/relationships/image" Target="../media/image85.wmf"/><Relationship Id="rId9" Type="http://schemas.openxmlformats.org/officeDocument/2006/relationships/image" Target="../media/image89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90.wmf"/><Relationship Id="rId7" Type="http://schemas.openxmlformats.org/officeDocument/2006/relationships/image" Target="../media/image87.wmf"/><Relationship Id="rId2" Type="http://schemas.openxmlformats.org/officeDocument/2006/relationships/image" Target="../media/image83.wmf"/><Relationship Id="rId1" Type="http://schemas.openxmlformats.org/officeDocument/2006/relationships/image" Target="../media/image81.wmf"/><Relationship Id="rId6" Type="http://schemas.openxmlformats.org/officeDocument/2006/relationships/image" Target="../media/image82.wmf"/><Relationship Id="rId5" Type="http://schemas.openxmlformats.org/officeDocument/2006/relationships/image" Target="../media/image97.wmf"/><Relationship Id="rId4" Type="http://schemas.openxmlformats.org/officeDocument/2006/relationships/image" Target="../media/image85.wmf"/><Relationship Id="rId9" Type="http://schemas.openxmlformats.org/officeDocument/2006/relationships/image" Target="../media/image89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7" Type="http://schemas.openxmlformats.org/officeDocument/2006/relationships/image" Target="../media/image82.wmf"/><Relationship Id="rId2" Type="http://schemas.openxmlformats.org/officeDocument/2006/relationships/image" Target="../media/image83.wmf"/><Relationship Id="rId1" Type="http://schemas.openxmlformats.org/officeDocument/2006/relationships/image" Target="../media/image81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4" Type="http://schemas.openxmlformats.org/officeDocument/2006/relationships/image" Target="../media/image8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7.wmf"/><Relationship Id="rId2" Type="http://schemas.openxmlformats.org/officeDocument/2006/relationships/image" Target="../media/image13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7" Type="http://schemas.openxmlformats.org/officeDocument/2006/relationships/image" Target="../media/image82.wmf"/><Relationship Id="rId2" Type="http://schemas.openxmlformats.org/officeDocument/2006/relationships/image" Target="../media/image104.wmf"/><Relationship Id="rId1" Type="http://schemas.openxmlformats.org/officeDocument/2006/relationships/image" Target="../media/image101.wmf"/><Relationship Id="rId6" Type="http://schemas.openxmlformats.org/officeDocument/2006/relationships/image" Target="../media/image103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9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9.wmf"/><Relationship Id="rId4" Type="http://schemas.openxmlformats.org/officeDocument/2006/relationships/image" Target="../media/image110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9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9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0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wmf"/><Relationship Id="rId1" Type="http://schemas.openxmlformats.org/officeDocument/2006/relationships/image" Target="../media/image10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7.wmf"/><Relationship Id="rId2" Type="http://schemas.openxmlformats.org/officeDocument/2006/relationships/image" Target="../media/image17.wmf"/><Relationship Id="rId1" Type="http://schemas.openxmlformats.org/officeDocument/2006/relationships/image" Target="../media/image11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28.wmf"/><Relationship Id="rId1" Type="http://schemas.openxmlformats.org/officeDocument/2006/relationships/image" Target="../media/image30.wmf"/><Relationship Id="rId4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906755" y="523309"/>
            <a:ext cx="5773228" cy="23000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586922" y="9370999"/>
            <a:ext cx="909303" cy="32683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100"/>
            </a:lvl1pPr>
          </a:lstStyle>
          <a:p>
            <a:fld id="{AA592FF2-A4BD-4E98-AC76-A10007E04C10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906755" y="9370373"/>
            <a:ext cx="2680166" cy="3274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667775" y="9370373"/>
            <a:ext cx="2012469" cy="3223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1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22552" y="-94811"/>
            <a:ext cx="7324733" cy="10465843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36378" y="865511"/>
            <a:ext cx="6033360" cy="37825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906755" y="523309"/>
            <a:ext cx="5773228" cy="23000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586922" y="9370999"/>
            <a:ext cx="909303" cy="32683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100"/>
            </a:lvl1pPr>
          </a:lstStyle>
          <a:p>
            <a:fld id="{AA592FF2-A4BD-4E98-AC76-A10007E04C10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673100" y="990600"/>
            <a:ext cx="6240463" cy="3511550"/>
          </a:xfrm>
          <a:prstGeom prst="rect">
            <a:avLst/>
          </a:prstGeom>
          <a:noFill/>
          <a:ln w="12700">
            <a:noFill/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903847" y="4978644"/>
            <a:ext cx="3592377" cy="4391729"/>
          </a:xfrm>
          <a:prstGeom prst="rect">
            <a:avLst/>
          </a:prstGeom>
        </p:spPr>
        <p:txBody>
          <a:bodyPr vert="horz" lIns="0" tIns="0" rIns="99048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906755" y="9370373"/>
            <a:ext cx="2680166" cy="3274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667775" y="9370373"/>
            <a:ext cx="2012469" cy="3223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1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667775" y="5527610"/>
            <a:ext cx="2012210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667775" y="6076576"/>
            <a:ext cx="2012210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667775" y="6625543"/>
            <a:ext cx="2012210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667775" y="7174510"/>
            <a:ext cx="2012210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667775" y="7723476"/>
            <a:ext cx="2012210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667775" y="8272443"/>
            <a:ext cx="2012210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667775" y="8821409"/>
            <a:ext cx="2012210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667775" y="9370372"/>
            <a:ext cx="2012210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990942"/>
            <a:ext cx="47328" cy="35222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513180"/>
            <a:ext cx="47328" cy="48756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22552" y="-94811"/>
            <a:ext cx="7324733" cy="10465843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674688" y="992188"/>
            <a:ext cx="6237287" cy="3509962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45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 t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Tutorial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58721466"/>
      </p:ext>
    </p:extLst>
  </p:cSld>
  <p:clrMapOvr>
    <a:masterClrMapping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79493438"/>
      </p:ext>
    </p:extLst>
  </p:cSld>
  <p:clrMapOvr>
    <a:masterClrMapping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945532"/>
      </p:ext>
    </p:extLst>
  </p:cSld>
  <p:clrMapOvr>
    <a:masterClrMapping/>
  </p:clrMapOvr>
  <p:transition spd="slow">
    <p:wipe dir="d"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323232"/>
                </a:solidFill>
              </a:rPr>
              <a:pPr/>
              <a:t>‹Nr.›</a:t>
            </a:fld>
            <a:endParaRPr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329453"/>
      </p:ext>
    </p:extLst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40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  <p:pic>
        <p:nvPicPr>
          <p:cNvPr id="29" name="Grafik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88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  <p:pic>
        <p:nvPicPr>
          <p:cNvPr id="32" name="Grafik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14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69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323232"/>
                </a:solidFill>
              </a:rPr>
              <a:t>PML SS 2025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Tutorial 4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Chart </a:t>
            </a:r>
            <a:fld id="{91D913BA-B0D8-4B51-9328-DFAA0B370309}" type="slidenum">
              <a:rPr lang="en-US" b="1" smtClean="0">
                <a:solidFill>
                  <a:srgbClr val="323232"/>
                </a:solidFill>
              </a:rPr>
              <a:pPr/>
              <a:t>‹Nr.›</a:t>
            </a:fld>
            <a:endParaRPr lang="en-US" b="1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60601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>
                <a:solidFill>
                  <a:srgbClr val="323232"/>
                </a:solidFill>
              </a:rPr>
              <a:t>PML SS 2025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Tutorial 4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Chart </a:t>
            </a:r>
            <a:fld id="{91D913BA-B0D8-4B51-9328-DFAA0B370309}" type="slidenum">
              <a:rPr lang="en-US" b="1" smtClean="0">
                <a:solidFill>
                  <a:srgbClr val="323232"/>
                </a:solidFill>
              </a:rPr>
              <a:pPr/>
              <a:t>‹Nr.›</a:t>
            </a:fld>
            <a:endParaRPr lang="en-US" b="1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346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Tutorial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>
                <a:solidFill>
                  <a:srgbClr val="323232"/>
                </a:solidFill>
              </a:rPr>
              <a:t>PML SS 2025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Tutorial 4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Chart </a:t>
            </a:r>
            <a:fld id="{91D913BA-B0D8-4B51-9328-DFAA0B370309}" type="slidenum">
              <a:rPr lang="en-US" b="1" smtClean="0">
                <a:solidFill>
                  <a:srgbClr val="323232"/>
                </a:solidFill>
              </a:rPr>
              <a:pPr/>
              <a:t>‹Nr.›</a:t>
            </a:fld>
            <a:endParaRPr lang="en-US" b="1" dirty="0">
              <a:solidFill>
                <a:srgbClr val="323232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4607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>
                <a:solidFill>
                  <a:srgbClr val="323232"/>
                </a:solidFill>
              </a:rPr>
              <a:t>PML SS 2025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Tutorial 4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23232"/>
                </a:solidFill>
              </a:rPr>
              <a:t>Chart </a:t>
            </a:r>
            <a:fld id="{91D913BA-B0D8-4B51-9328-DFAA0B370309}" type="slidenum">
              <a:rPr lang="en-US" b="1" smtClean="0">
                <a:solidFill>
                  <a:srgbClr val="323232"/>
                </a:solidFill>
              </a:rPr>
              <a:pPr/>
              <a:t>‹Nr.›</a:t>
            </a:fld>
            <a:endParaRPr lang="en-US" b="1" dirty="0">
              <a:solidFill>
                <a:srgbClr val="323232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9692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smtClean="0">
                <a:solidFill>
                  <a:srgbClr val="323232"/>
                </a:solidFill>
              </a:rPr>
              <a:t>PML SS 2025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Tutorial 4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Chart </a:t>
            </a:r>
            <a:fld id="{91D913BA-B0D8-4B51-9328-DFAA0B370309}" type="slidenum">
              <a:rPr lang="en-US" b="1" smtClean="0">
                <a:solidFill>
                  <a:srgbClr val="323232"/>
                </a:solidFill>
              </a:rPr>
              <a:pPr/>
              <a:t>‹Nr.›</a:t>
            </a:fld>
            <a:endParaRPr lang="en-US" b="1" dirty="0">
              <a:solidFill>
                <a:srgbClr val="323232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57157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 t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 smtClean="0">
                <a:solidFill>
                  <a:srgbClr val="323232"/>
                </a:solidFill>
              </a:rPr>
              <a:t>PML SS 2025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Tutorial 4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Chart </a:t>
            </a:r>
            <a:fld id="{91D913BA-B0D8-4B51-9328-DFAA0B370309}" type="slidenum">
              <a:rPr lang="en-US" b="1" smtClean="0">
                <a:solidFill>
                  <a:srgbClr val="323232"/>
                </a:solidFill>
              </a:rPr>
              <a:pPr/>
              <a:t>‹Nr.›</a:t>
            </a:fld>
            <a:endParaRPr lang="en-US" b="1" dirty="0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1953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>
                <a:solidFill>
                  <a:srgbClr val="323232"/>
                </a:solidFill>
              </a:rPr>
              <a:t>PML SS 2025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Tutorial 4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Chart </a:t>
            </a:r>
            <a:fld id="{91D913BA-B0D8-4B51-9328-DFAA0B370309}" type="slidenum">
              <a:rPr lang="en-US" b="1" smtClean="0">
                <a:solidFill>
                  <a:srgbClr val="323232"/>
                </a:solidFill>
              </a:rPr>
              <a:pPr/>
              <a:t>‹Nr.›</a:t>
            </a:fld>
            <a:endParaRPr lang="en-US" b="1" dirty="0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3810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>
                <a:solidFill>
                  <a:srgbClr val="323232"/>
                </a:solidFill>
              </a:rPr>
              <a:t>PML SS 2025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Tutorial 4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Chart </a:t>
            </a:r>
            <a:fld id="{91D913BA-B0D8-4B51-9328-DFAA0B370309}" type="slidenum">
              <a:rPr lang="en-US" b="1" smtClean="0">
                <a:solidFill>
                  <a:srgbClr val="323232"/>
                </a:solidFill>
              </a:rPr>
              <a:pPr/>
              <a:t>‹Nr.›</a:t>
            </a:fld>
            <a:endParaRPr lang="en-US" b="1" dirty="0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871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>
                <a:solidFill>
                  <a:srgbClr val="323232"/>
                </a:solidFill>
              </a:rPr>
              <a:t>PML SS 2025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Tutorial 4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Chart </a:t>
            </a:r>
            <a:fld id="{91D913BA-B0D8-4B51-9328-DFAA0B370309}" type="slidenum">
              <a:rPr lang="en-US" b="1" smtClean="0">
                <a:solidFill>
                  <a:srgbClr val="323232"/>
                </a:solidFill>
              </a:rPr>
              <a:pPr/>
              <a:t>‹Nr.›</a:t>
            </a:fld>
            <a:endParaRPr lang="en-US" b="1" dirty="0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93594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>
                <a:solidFill>
                  <a:srgbClr val="323232"/>
                </a:solidFill>
              </a:rPr>
              <a:t>PML SS 2025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Tutorial 4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Chart </a:t>
            </a:r>
            <a:fld id="{91D913BA-B0D8-4B51-9328-DFAA0B370309}" type="slidenum">
              <a:rPr lang="en-US" b="1" smtClean="0">
                <a:solidFill>
                  <a:srgbClr val="323232"/>
                </a:solidFill>
              </a:rPr>
              <a:pPr/>
              <a:t>‹Nr.›</a:t>
            </a:fld>
            <a:endParaRPr lang="en-US" b="1" dirty="0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7964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0433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noProof="0"/>
              <a:t>Insert picture by </a:t>
            </a:r>
            <a:br>
              <a:rPr lang="de-DE" noProof="0"/>
            </a:br>
            <a:r>
              <a:rPr lang="de-DE" noProof="0"/>
              <a:t>clicking the icon</a:t>
            </a:r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Presentation title</a:t>
            </a:r>
            <a:br>
              <a:rPr lang="de-DE" noProof="0"/>
            </a:br>
            <a:r>
              <a:rPr lang="de-DE" noProof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Speaker</a:t>
            </a:r>
            <a:br>
              <a:rPr lang="de-DE" noProof="0"/>
            </a:br>
            <a:r>
              <a:rPr lang="de-DE" noProof="0"/>
              <a:t>Job Description</a:t>
            </a:r>
            <a:br>
              <a:rPr lang="de-DE" noProof="0"/>
            </a:br>
            <a:r>
              <a:rPr lang="de-DE" noProof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47979029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Tutorial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Maximal zwei Zeilen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863862"/>
      </p:ext>
    </p:extLst>
  </p:cSld>
  <p:clrMapOvr>
    <a:masterClrMapping/>
  </p:clrMapOvr>
  <p:transition spd="slow">
    <p:wipe dir="d"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595112412"/>
      </p:ext>
    </p:extLst>
  </p:cSld>
  <p:clrMapOvr>
    <a:masterClrMapping/>
  </p:clrMapOvr>
  <p:transition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042063832"/>
      </p:ext>
    </p:extLst>
  </p:cSld>
  <p:clrMapOvr>
    <a:masterClrMapping/>
  </p:clrMapOvr>
  <p:transition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008954496"/>
      </p:ext>
    </p:extLst>
  </p:cSld>
  <p:clrMapOvr>
    <a:masterClrMapping/>
  </p:clrMapOvr>
  <p:transition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33054403"/>
      </p:ext>
    </p:extLst>
  </p:cSld>
  <p:clrMapOvr>
    <a:masterClrMapping/>
  </p:clrMapOvr>
  <p:transition>
    <p:fade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004194"/>
      </p:ext>
    </p:extLst>
  </p:cSld>
  <p:clrMapOvr>
    <a:masterClrMapping/>
  </p:clrMapOvr>
  <p:transition spd="slow">
    <p:wipe dir="u"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2065376"/>
      </p:ext>
    </p:extLst>
  </p:cSld>
  <p:clrMapOvr>
    <a:masterClrMapping/>
  </p:clrMapOvr>
  <p:transition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556015025"/>
      </p:ext>
    </p:extLst>
  </p:cSld>
  <p:clrMapOvr>
    <a:masterClrMapping/>
  </p:clrMapOvr>
  <p:transition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8713819"/>
      </p:ext>
    </p:extLst>
  </p:cSld>
  <p:clrMapOvr>
    <a:masterClrMapping/>
  </p:clrMapOvr>
  <p:transition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39031314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Tutorial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1959950"/>
      </p:ext>
    </p:extLst>
  </p:cSld>
  <p:clrMapOvr>
    <a:masterClrMapping/>
  </p:clrMapOvr>
  <p:transition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579504735"/>
      </p:ext>
    </p:extLst>
  </p:cSld>
  <p:clrMapOvr>
    <a:masterClrMapping/>
  </p:clrMapOvr>
  <p:transition>
    <p:fade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817834201"/>
      </p:ext>
    </p:extLst>
  </p:cSld>
  <p:clrMapOvr>
    <a:masterClrMapping/>
  </p:clrMapOvr>
  <p:transition>
    <p:fade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609523576"/>
      </p:ext>
    </p:extLst>
  </p:cSld>
  <p:clrMapOvr>
    <a:masterClrMapping/>
  </p:clrMapOvr>
  <p:transition>
    <p:fade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866504920"/>
      </p:ext>
    </p:extLst>
  </p:cSld>
  <p:clrMapOvr>
    <a:masterClrMapping/>
  </p:clrMapOvr>
  <p:transition>
    <p:fade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900234"/>
      </p:ext>
    </p:extLst>
  </p:cSld>
  <p:clrMapOvr>
    <a:masterClrMapping/>
  </p:clrMapOvr>
  <p:transition>
    <p:fade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892405"/>
      </p:ext>
    </p:extLst>
  </p:cSld>
  <p:clrMapOvr>
    <a:masterClrMapping/>
  </p:clrMapOvr>
  <p:transition spd="slow">
    <p:wipe dir="d"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06899883"/>
      </p:ext>
    </p:extLst>
  </p:cSld>
  <p:clrMapOvr>
    <a:masterClrMapping/>
  </p:clrMapOvr>
  <p:transition>
    <p:fade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417860713"/>
      </p:ext>
    </p:extLst>
  </p:cSld>
  <p:clrMapOvr>
    <a:masterClrMapping/>
  </p:clrMapOvr>
  <p:transition>
    <p:fade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77514929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Tutorial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539648460"/>
      </p:ext>
    </p:extLst>
  </p:cSld>
  <p:clrMapOvr>
    <a:masterClrMapping/>
  </p:clrMapOvr>
  <p:transition>
    <p:fade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323034"/>
      </p:ext>
    </p:extLst>
  </p:cSld>
  <p:clrMapOvr>
    <a:masterClrMapping/>
  </p:clrMapOvr>
  <p:transition spd="slow">
    <p:wipe dir="u"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1500135"/>
      </p:ext>
    </p:extLst>
  </p:cSld>
  <p:clrMapOvr>
    <a:masterClrMapping/>
  </p:clrMapOvr>
  <p:transition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09710338"/>
      </p:ext>
    </p:extLst>
  </p:cSld>
  <p:clrMapOvr>
    <a:masterClrMapping/>
  </p:clrMapOvr>
  <p:transition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3981991"/>
      </p:ext>
    </p:extLst>
  </p:cSld>
  <p:clrMapOvr>
    <a:masterClrMapping/>
  </p:clrMapOvr>
  <p:transition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953540933"/>
      </p:ext>
    </p:extLst>
  </p:cSld>
  <p:clrMapOvr>
    <a:masterClrMapping/>
  </p:clrMapOvr>
  <p:transition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139955050"/>
      </p:ext>
    </p:extLst>
  </p:cSld>
  <p:clrMapOvr>
    <a:masterClrMapping/>
  </p:clrMapOvr>
  <p:transition>
    <p:fade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285330506"/>
      </p:ext>
    </p:extLst>
  </p:cSld>
  <p:clrMapOvr>
    <a:masterClrMapping/>
  </p:clrMapOvr>
  <p:transition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40147565"/>
      </p:ext>
    </p:extLst>
  </p:cSld>
  <p:clrMapOvr>
    <a:masterClrMapping/>
  </p:clrMapOvr>
  <p:transition>
    <p:fade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358870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561835154"/>
      </p:ext>
    </p:extLst>
  </p:cSld>
  <p:clrMapOvr>
    <a:masterClrMapping/>
  </p:clrMapOvr>
  <p:transition>
    <p:fade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58512355"/>
      </p:ext>
    </p:extLst>
  </p:cSld>
  <p:clrMapOvr>
    <a:masterClrMapping/>
  </p:clrMapOvr>
  <p:transition>
    <p:fade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297495"/>
      </p:ext>
    </p:extLst>
  </p:cSld>
  <p:clrMapOvr>
    <a:masterClrMapping/>
  </p:clrMapOvr>
  <p:transition spd="slow">
    <p:wipe dir="d"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651050417"/>
      </p:ext>
    </p:extLst>
  </p:cSld>
  <p:clrMapOvr>
    <a:masterClrMapping/>
  </p:clrMapOvr>
  <p:transition>
    <p:fade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926247943"/>
      </p:ext>
    </p:extLst>
  </p:cSld>
  <p:clrMapOvr>
    <a:masterClrMapping/>
  </p:clrMapOvr>
  <p:transition>
    <p:fade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108211904"/>
      </p:ext>
    </p:extLst>
  </p:cSld>
  <p:clrMapOvr>
    <a:masterClrMapping/>
  </p:clrMapOvr>
  <p:transition>
    <p:fade/>
  </p:transition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342032841"/>
      </p:ext>
    </p:extLst>
  </p:cSld>
  <p:clrMapOvr>
    <a:masterClrMapping/>
  </p:clrMapOvr>
  <p:transition>
    <p:fade/>
  </p:transition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107117"/>
      </p:ext>
    </p:extLst>
  </p:cSld>
  <p:clrMapOvr>
    <a:masterClrMapping/>
  </p:clrMapOvr>
  <p:transition spd="slow">
    <p:wipe dir="u"/>
  </p:transition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6216357"/>
      </p:ext>
    </p:extLst>
  </p:cSld>
  <p:clrMapOvr>
    <a:masterClrMapping/>
  </p:clrMapOvr>
  <p:transition>
    <p:fade/>
  </p:transition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92936340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noProof="0"/>
              <a:t>Insert picture by </a:t>
            </a:r>
            <a:br>
              <a:rPr lang="de-DE" noProof="0"/>
            </a:br>
            <a:r>
              <a:rPr lang="de-DE" noProof="0"/>
              <a:t>clicking the icon</a:t>
            </a:r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Presentation title</a:t>
            </a:r>
            <a:br>
              <a:rPr lang="de-DE" noProof="0"/>
            </a:br>
            <a:r>
              <a:rPr lang="de-DE" noProof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Speaker</a:t>
            </a:r>
            <a:br>
              <a:rPr lang="de-DE" noProof="0"/>
            </a:br>
            <a:r>
              <a:rPr lang="de-DE" noProof="0"/>
              <a:t>Job Description</a:t>
            </a:r>
            <a:br>
              <a:rPr lang="de-DE" noProof="0"/>
            </a:br>
            <a:r>
              <a:rPr lang="de-DE" noProof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434938645"/>
      </p:ext>
    </p:extLst>
  </p:cSld>
  <p:clrMapOvr>
    <a:masterClrMapping/>
  </p:clrMapOvr>
  <p:transition>
    <p:fade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6415686"/>
      </p:ext>
    </p:extLst>
  </p:cSld>
  <p:clrMapOvr>
    <a:masterClrMapping/>
  </p:clrMapOvr>
  <p:transition>
    <p:fade/>
  </p:transition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58770867"/>
      </p:ext>
    </p:extLst>
  </p:cSld>
  <p:clrMapOvr>
    <a:masterClrMapping/>
  </p:clrMapOvr>
  <p:transition>
    <p:fade/>
  </p:transition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575256005"/>
      </p:ext>
    </p:extLst>
  </p:cSld>
  <p:clrMapOvr>
    <a:masterClrMapping/>
  </p:clrMapOvr>
  <p:transition>
    <p:fade/>
  </p:transition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432395942"/>
      </p:ext>
    </p:extLst>
  </p:cSld>
  <p:clrMapOvr>
    <a:masterClrMapping/>
  </p:clrMapOvr>
  <p:transition>
    <p:fade/>
  </p:transition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16524816"/>
      </p:ext>
    </p:extLst>
  </p:cSld>
  <p:clrMapOvr>
    <a:masterClrMapping/>
  </p:clrMapOvr>
  <p:transition>
    <p:fade/>
  </p:transition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88243969"/>
      </p:ext>
    </p:extLst>
  </p:cSld>
  <p:clrMapOvr>
    <a:masterClrMapping/>
  </p:clrMapOvr>
  <p:transition>
    <p:fade/>
  </p:transition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049552682"/>
      </p:ext>
    </p:extLst>
  </p:cSld>
  <p:clrMapOvr>
    <a:masterClrMapping/>
  </p:clrMapOvr>
  <p:transition>
    <p:fade/>
  </p:transition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38777489"/>
      </p:ext>
    </p:extLst>
  </p:cSld>
  <p:clrMapOvr>
    <a:masterClrMapping/>
  </p:clrMapOvr>
  <p:transition>
    <p:fade/>
  </p:transition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326025"/>
      </p:ext>
    </p:extLst>
  </p:cSld>
  <p:clrMapOvr>
    <a:masterClrMapping/>
  </p:clrMapOvr>
  <p:transition spd="slow">
    <p:wipe dir="d"/>
  </p:transition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41343030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Maximal zwei Zeilen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4471810"/>
      </p:ext>
    </p:extLst>
  </p:cSld>
  <p:clrMapOvr>
    <a:masterClrMapping/>
  </p:clrMapOvr>
  <p:transition spd="slow">
    <p:wipe dir="d"/>
  </p:transition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8634367"/>
      </p:ext>
    </p:extLst>
  </p:cSld>
  <p:clrMapOvr>
    <a:masterClrMapping/>
  </p:clrMapOvr>
  <p:transition>
    <p:fade/>
  </p:transition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327357208"/>
      </p:ext>
    </p:extLst>
  </p:cSld>
  <p:clrMapOvr>
    <a:masterClrMapping/>
  </p:clrMapOvr>
  <p:transition>
    <p:fade/>
  </p:transition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974172716"/>
      </p:ext>
    </p:extLst>
  </p:cSld>
  <p:clrMapOvr>
    <a:masterClrMapping/>
  </p:clrMapOvr>
  <p:transition>
    <p:fade/>
  </p:transition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663192"/>
      </p:ext>
    </p:extLst>
  </p:cSld>
  <p:clrMapOvr>
    <a:masterClrMapping/>
  </p:clrMapOvr>
  <p:transition spd="slow">
    <p:wipe dir="u"/>
  </p:transition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541999"/>
      </p:ext>
    </p:extLst>
  </p:cSld>
  <p:clrMapOvr>
    <a:masterClrMapping/>
  </p:clrMapOvr>
  <p:transition>
    <p:fade/>
  </p:transition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603123291"/>
      </p:ext>
    </p:extLst>
  </p:cSld>
  <p:clrMapOvr>
    <a:masterClrMapping/>
  </p:clrMapOvr>
  <p:transition>
    <p:fade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8538505"/>
      </p:ext>
    </p:extLst>
  </p:cSld>
  <p:clrMapOvr>
    <a:masterClrMapping/>
  </p:clrMapOvr>
  <p:transition>
    <p:fade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61039495"/>
      </p:ext>
    </p:extLst>
  </p:cSld>
  <p:clrMapOvr>
    <a:masterClrMapping/>
  </p:clrMapOvr>
  <p:transition>
    <p:fade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913111415"/>
      </p:ext>
    </p:extLst>
  </p:cSld>
  <p:clrMapOvr>
    <a:masterClrMapping/>
  </p:clrMapOvr>
  <p:transition>
    <p:fade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7704389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583364644"/>
      </p:ext>
    </p:extLst>
  </p:cSld>
  <p:clrMapOvr>
    <a:masterClrMapping/>
  </p:clrMapOvr>
  <p:transition>
    <p:fade/>
  </p:transition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349740754"/>
      </p:ext>
    </p:extLst>
  </p:cSld>
  <p:clrMapOvr>
    <a:masterClrMapping/>
  </p:clrMapOvr>
  <p:transition>
    <p:fade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479796"/>
      </p:ext>
    </p:extLst>
  </p:cSld>
  <p:clrMapOvr>
    <a:masterClrMapping/>
  </p:clrMapOvr>
  <p:transition>
    <p:fade/>
  </p:transition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41088852"/>
      </p:ext>
    </p:extLst>
  </p:cSld>
  <p:clrMapOvr>
    <a:masterClrMapping/>
  </p:clrMapOvr>
  <p:transition>
    <p:fade/>
  </p:transition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135114"/>
      </p:ext>
    </p:extLst>
  </p:cSld>
  <p:clrMapOvr>
    <a:masterClrMapping/>
  </p:clrMapOvr>
  <p:transition>
    <p:fade/>
  </p:transition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912973"/>
      </p:ext>
    </p:extLst>
  </p:cSld>
  <p:clrMapOvr>
    <a:masterClrMapping/>
  </p:clrMapOvr>
  <p:transition spd="slow">
    <p:wipe dir="d"/>
  </p:transition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817484556"/>
      </p:ext>
    </p:extLst>
  </p:cSld>
  <p:clrMapOvr>
    <a:masterClrMapping/>
  </p:clrMapOvr>
  <p:transition>
    <p:fade/>
  </p:transition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967374581"/>
      </p:ext>
    </p:extLst>
  </p:cSld>
  <p:clrMapOvr>
    <a:masterClrMapping/>
  </p:clrMapOvr>
  <p:transition>
    <p:fade/>
  </p:transition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114229979"/>
      </p:ext>
    </p:extLst>
  </p:cSld>
  <p:clrMapOvr>
    <a:masterClrMapping/>
  </p:clrMapOvr>
  <p:transition>
    <p:fade/>
  </p:transition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191449022"/>
      </p:ext>
    </p:extLst>
  </p:cSld>
  <p:clrMapOvr>
    <a:masterClrMapping/>
  </p:clrMapOvr>
  <p:transition>
    <p:fade/>
  </p:transition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565686"/>
      </p:ext>
    </p:extLst>
  </p:cSld>
  <p:clrMapOvr>
    <a:masterClrMapping/>
  </p:clrMapOvr>
  <p:transition spd="slow">
    <p:wipe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028967182"/>
      </p:ext>
    </p:extLst>
  </p:cSld>
  <p:clrMapOvr>
    <a:masterClrMapping/>
  </p:clrMapOvr>
  <p:transition>
    <p:fade/>
  </p:transition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273282"/>
      </p:ext>
    </p:extLst>
  </p:cSld>
  <p:clrMapOvr>
    <a:masterClrMapping/>
  </p:clrMapOvr>
  <p:transition>
    <p:fade/>
  </p:transition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679742631"/>
      </p:ext>
    </p:extLst>
  </p:cSld>
  <p:clrMapOvr>
    <a:masterClrMapping/>
  </p:clrMapOvr>
  <p:transition>
    <p:fade/>
  </p:transition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4894920"/>
      </p:ext>
    </p:extLst>
  </p:cSld>
  <p:clrMapOvr>
    <a:masterClrMapping/>
  </p:clrMapOvr>
  <p:transition>
    <p:fade/>
  </p:transition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99230397"/>
      </p:ext>
    </p:extLst>
  </p:cSld>
  <p:clrMapOvr>
    <a:masterClrMapping/>
  </p:clrMapOvr>
  <p:transition>
    <p:fade/>
  </p:transition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82509056"/>
      </p:ext>
    </p:extLst>
  </p:cSld>
  <p:clrMapOvr>
    <a:masterClrMapping/>
  </p:clrMapOvr>
  <p:transition>
    <p:fade/>
  </p:transition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275687730"/>
      </p:ext>
    </p:extLst>
  </p:cSld>
  <p:clrMapOvr>
    <a:masterClrMapping/>
  </p:clrMapOvr>
  <p:transition>
    <p:fade/>
  </p:transition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648476404"/>
      </p:ext>
    </p:extLst>
  </p:cSld>
  <p:clrMapOvr>
    <a:masterClrMapping/>
  </p:clrMapOvr>
  <p:transition>
    <p:fade/>
  </p:transition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476664898"/>
      </p:ext>
    </p:extLst>
  </p:cSld>
  <p:clrMapOvr>
    <a:masterClrMapping/>
  </p:clrMapOvr>
  <p:transition>
    <p:fade/>
  </p:transition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370971405"/>
      </p:ext>
    </p:extLst>
  </p:cSld>
  <p:clrMapOvr>
    <a:masterClrMapping/>
  </p:clrMapOvr>
  <p:transition>
    <p:fade/>
  </p:transition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0503502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  <p:pic>
        <p:nvPicPr>
          <p:cNvPr id="29" name="Grafik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706089966"/>
      </p:ext>
    </p:extLst>
  </p:cSld>
  <p:clrMapOvr>
    <a:masterClrMapping/>
  </p:clrMapOvr>
  <p:transition>
    <p:fade/>
  </p:transition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97585"/>
      </p:ext>
    </p:extLst>
  </p:cSld>
  <p:clrMapOvr>
    <a:masterClrMapping/>
  </p:clrMapOvr>
  <p:transition spd="slow">
    <p:wipe dir="d"/>
  </p:transition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306345471"/>
      </p:ext>
    </p:extLst>
  </p:cSld>
  <p:clrMapOvr>
    <a:masterClrMapping/>
  </p:clrMapOvr>
  <p:transition>
    <p:fade/>
  </p:transition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539298578"/>
      </p:ext>
    </p:extLst>
  </p:cSld>
  <p:clrMapOvr>
    <a:masterClrMapping/>
  </p:clrMapOvr>
  <p:transition>
    <p:fade/>
  </p:transition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083681305"/>
      </p:ext>
    </p:extLst>
  </p:cSld>
  <p:clrMapOvr>
    <a:masterClrMapping/>
  </p:clrMapOvr>
  <p:transition>
    <p:fade/>
  </p:transition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129383135"/>
      </p:ext>
    </p:extLst>
  </p:cSld>
  <p:clrMapOvr>
    <a:masterClrMapping/>
  </p:clrMapOvr>
  <p:transition>
    <p:fade/>
  </p:transition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76336"/>
      </p:ext>
    </p:extLst>
  </p:cSld>
  <p:clrMapOvr>
    <a:masterClrMapping/>
  </p:clrMapOvr>
  <p:transition spd="slow">
    <p:wipe dir="u"/>
  </p:transition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2493938"/>
      </p:ext>
    </p:extLst>
  </p:cSld>
  <p:clrMapOvr>
    <a:masterClrMapping/>
  </p:clrMapOvr>
  <p:transition>
    <p:fade/>
  </p:transition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103870326"/>
      </p:ext>
    </p:extLst>
  </p:cSld>
  <p:clrMapOvr>
    <a:masterClrMapping/>
  </p:clrMapOvr>
  <p:transition>
    <p:fade/>
  </p:transition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=""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=""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993175"/>
      </p:ext>
    </p:extLst>
  </p:cSld>
  <p:clrMapOvr>
    <a:masterClrMapping/>
  </p:clrMapOvr>
  <p:transition>
    <p:fade/>
  </p:transition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12228888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641805951"/>
      </p:ext>
    </p:extLst>
  </p:cSld>
  <p:clrMapOvr>
    <a:masterClrMapping/>
  </p:clrMapOvr>
  <p:transition>
    <p:fade/>
  </p:transition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48901085"/>
      </p:ext>
    </p:extLst>
  </p:cSld>
  <p:clrMapOvr>
    <a:masterClrMapping/>
  </p:clrMapOvr>
  <p:transition>
    <p:fade/>
  </p:transition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855322590"/>
      </p:ext>
    </p:extLst>
  </p:cSld>
  <p:clrMapOvr>
    <a:masterClrMapping/>
  </p:clrMapOvr>
  <p:transition>
    <p:fade/>
  </p:transition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46954243"/>
      </p:ext>
    </p:extLst>
  </p:cSld>
  <p:clrMapOvr>
    <a:masterClrMapping/>
  </p:clrMapOvr>
  <p:transition>
    <p:fade/>
  </p:transition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296286519"/>
      </p:ext>
    </p:extLst>
  </p:cSld>
  <p:clrMapOvr>
    <a:masterClrMapping/>
  </p:clrMapOvr>
  <p:transition>
    <p:fade/>
  </p:transition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862187814"/>
      </p:ext>
    </p:extLst>
  </p:cSld>
  <p:clrMapOvr>
    <a:masterClrMapping/>
  </p:clrMapOvr>
  <p:transition>
    <p:fade/>
  </p:transition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10622631"/>
      </p:ext>
    </p:extLst>
  </p:cSld>
  <p:clrMapOvr>
    <a:masterClrMapping/>
  </p:clrMapOvr>
  <p:transition>
    <p:fade/>
  </p:transition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62411"/>
      </p:ext>
    </p:extLst>
  </p:cSld>
  <p:clrMapOvr>
    <a:masterClrMapping/>
  </p:clrMapOvr>
  <p:transition spd="slow">
    <p:wipe dir="d"/>
  </p:transition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091369561"/>
      </p:ext>
    </p:extLst>
  </p:cSld>
  <p:clrMapOvr>
    <a:masterClrMapping/>
  </p:clrMapOvr>
  <p:transition>
    <p:fade/>
  </p:transition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769043306"/>
      </p:ext>
    </p:extLst>
  </p:cSld>
  <p:clrMapOvr>
    <a:masterClrMapping/>
  </p:clrMapOvr>
  <p:transition>
    <p:fade/>
  </p:transition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86339698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094010051"/>
      </p:ext>
    </p:extLst>
  </p:cSld>
  <p:clrMapOvr>
    <a:masterClrMapping/>
  </p:clrMapOvr>
  <p:transition>
    <p:fade/>
  </p:transition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86558647"/>
      </p:ext>
    </p:extLst>
  </p:cSld>
  <p:clrMapOvr>
    <a:masterClrMapping/>
  </p:clrMapOvr>
  <p:transition>
    <p:fade/>
  </p:transition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584969"/>
      </p:ext>
    </p:extLst>
  </p:cSld>
  <p:clrMapOvr>
    <a:masterClrMapping/>
  </p:clrMapOvr>
  <p:transition spd="slow">
    <p:wipe dir="u"/>
  </p:transition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2745018"/>
      </p:ext>
    </p:extLst>
  </p:cSld>
  <p:clrMapOvr>
    <a:masterClrMapping/>
  </p:clrMapOvr>
  <p:transition>
    <p:fade/>
  </p:transition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995386435"/>
      </p:ext>
    </p:extLst>
  </p:cSld>
  <p:clrMapOvr>
    <a:masterClrMapping/>
  </p:clrMapOvr>
  <p:transition>
    <p:fade/>
  </p:transition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2818434"/>
      </p:ext>
    </p:extLst>
  </p:cSld>
  <p:clrMapOvr>
    <a:masterClrMapping/>
  </p:clrMapOvr>
  <p:transition>
    <p:fade/>
  </p:transition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14764513"/>
      </p:ext>
    </p:extLst>
  </p:cSld>
  <p:clrMapOvr>
    <a:masterClrMapping/>
  </p:clrMapOvr>
  <p:transition>
    <p:fade/>
  </p:transition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734502368"/>
      </p:ext>
    </p:extLst>
  </p:cSld>
  <p:clrMapOvr>
    <a:masterClrMapping/>
  </p:clrMapOvr>
  <p:transition>
    <p:fade/>
  </p:transition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339409574"/>
      </p:ext>
    </p:extLst>
  </p:cSld>
  <p:clrMapOvr>
    <a:masterClrMapping/>
  </p:clrMapOvr>
  <p:transition>
    <p:fade/>
  </p:transition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395841957"/>
      </p:ext>
    </p:extLst>
  </p:cSld>
  <p:clrMapOvr>
    <a:masterClrMapping/>
  </p:clrMapOvr>
  <p:transition>
    <p:fade/>
  </p:transition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96403116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898488"/>
      </p:ext>
    </p:extLst>
  </p:cSld>
  <p:clrMapOvr>
    <a:masterClrMapping/>
  </p:clrMapOvr>
  <p:transition spd="slow">
    <p:wipe dir="u"/>
  </p:transition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944657754"/>
      </p:ext>
    </p:extLst>
  </p:cSld>
  <p:clrMapOvr>
    <a:masterClrMapping/>
  </p:clrMapOvr>
  <p:transition>
    <p:fade/>
  </p:transition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6241636"/>
      </p:ext>
    </p:extLst>
  </p:cSld>
  <p:clrMapOvr>
    <a:masterClrMapping/>
  </p:clrMapOvr>
  <p:transition>
    <p:fade/>
  </p:transition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054500"/>
      </p:ext>
    </p:extLst>
  </p:cSld>
  <p:clrMapOvr>
    <a:masterClrMapping/>
  </p:clrMapOvr>
  <p:transition spd="slow">
    <p:wipe dir="d"/>
  </p:transition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570698665"/>
      </p:ext>
    </p:extLst>
  </p:cSld>
  <p:clrMapOvr>
    <a:masterClrMapping/>
  </p:clrMapOvr>
  <p:transition>
    <p:fade/>
  </p:transition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847957768"/>
      </p:ext>
    </p:extLst>
  </p:cSld>
  <p:clrMapOvr>
    <a:masterClrMapping/>
  </p:clrMapOvr>
  <p:transition>
    <p:fade/>
  </p:transition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620604200"/>
      </p:ext>
    </p:extLst>
  </p:cSld>
  <p:clrMapOvr>
    <a:masterClrMapping/>
  </p:clrMapOvr>
  <p:transition>
    <p:fade/>
  </p:transition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817577452"/>
      </p:ext>
    </p:extLst>
  </p:cSld>
  <p:clrMapOvr>
    <a:masterClrMapping/>
  </p:clrMapOvr>
  <p:transition>
    <p:fade/>
  </p:transition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932319"/>
      </p:ext>
    </p:extLst>
  </p:cSld>
  <p:clrMapOvr>
    <a:masterClrMapping/>
  </p:clrMapOvr>
  <p:transition spd="slow">
    <p:wipe dir="u"/>
  </p:transition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8933296"/>
      </p:ext>
    </p:extLst>
  </p:cSld>
  <p:clrMapOvr>
    <a:masterClrMapping/>
  </p:clrMapOvr>
  <p:transition>
    <p:fade/>
  </p:transition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7785388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4393981"/>
      </p:ext>
    </p:extLst>
  </p:cSld>
  <p:clrMapOvr>
    <a:masterClrMapping/>
  </p:clrMapOvr>
  <p:transition>
    <p:fade/>
  </p:transition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=""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=""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5639185"/>
      </p:ext>
    </p:extLst>
  </p:cSld>
  <p:clrMapOvr>
    <a:masterClrMapping/>
  </p:clrMapOvr>
  <p:transition>
    <p:fade/>
  </p:transition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360267382"/>
      </p:ext>
    </p:extLst>
  </p:cSld>
  <p:clrMapOvr>
    <a:masterClrMapping/>
  </p:clrMapOvr>
  <p:transition>
    <p:fade/>
  </p:transition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257027681"/>
      </p:ext>
    </p:extLst>
  </p:cSld>
  <p:clrMapOvr>
    <a:masterClrMapping/>
  </p:clrMapOvr>
  <p:transition>
    <p:fade/>
  </p:transition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959615958"/>
      </p:ext>
    </p:extLst>
  </p:cSld>
  <p:clrMapOvr>
    <a:masterClrMapping/>
  </p:clrMapOvr>
  <p:transition>
    <p:fade/>
  </p:transition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755181012"/>
      </p:ext>
    </p:extLst>
  </p:cSld>
  <p:clrMapOvr>
    <a:masterClrMapping/>
  </p:clrMapOvr>
  <p:transition>
    <p:fade/>
  </p:transition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99326577"/>
      </p:ext>
    </p:extLst>
  </p:cSld>
  <p:clrMapOvr>
    <a:masterClrMapping/>
  </p:clrMapOvr>
  <p:transition>
    <p:fade/>
  </p:transition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790201113"/>
      </p:ext>
    </p:extLst>
  </p:cSld>
  <p:clrMapOvr>
    <a:masterClrMapping/>
  </p:clrMapOvr>
  <p:transition>
    <p:fade/>
  </p:transition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27242873"/>
      </p:ext>
    </p:extLst>
  </p:cSld>
  <p:clrMapOvr>
    <a:masterClrMapping/>
  </p:clrMapOvr>
  <p:transition>
    <p:fade/>
  </p:transition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31723"/>
      </p:ext>
    </p:extLst>
  </p:cSld>
  <p:clrMapOvr>
    <a:masterClrMapping/>
  </p:clrMapOvr>
  <p:transition spd="slow">
    <p:wipe dir="d"/>
  </p:transition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56350341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065196956"/>
      </p:ext>
    </p:extLst>
  </p:cSld>
  <p:clrMapOvr>
    <a:masterClrMapping/>
  </p:clrMapOvr>
  <p:transition>
    <p:fade/>
  </p:transition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275841820"/>
      </p:ext>
    </p:extLst>
  </p:cSld>
  <p:clrMapOvr>
    <a:masterClrMapping/>
  </p:clrMapOvr>
  <p:transition>
    <p:fade/>
  </p:transition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157395886"/>
      </p:ext>
    </p:extLst>
  </p:cSld>
  <p:clrMapOvr>
    <a:masterClrMapping/>
  </p:clrMapOvr>
  <p:transition>
    <p:fade/>
  </p:transition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47770388"/>
      </p:ext>
    </p:extLst>
  </p:cSld>
  <p:clrMapOvr>
    <a:masterClrMapping/>
  </p:clrMapOvr>
  <p:transition>
    <p:fade/>
  </p:transition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677035"/>
      </p:ext>
    </p:extLst>
  </p:cSld>
  <p:clrMapOvr>
    <a:masterClrMapping/>
  </p:clrMapOvr>
  <p:transition spd="slow">
    <p:wipe dir="u"/>
  </p:transition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2797397"/>
      </p:ext>
    </p:extLst>
  </p:cSld>
  <p:clrMapOvr>
    <a:masterClrMapping/>
  </p:clrMapOvr>
  <p:transition>
    <p:fade/>
  </p:transition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01062961"/>
      </p:ext>
    </p:extLst>
  </p:cSld>
  <p:clrMapOvr>
    <a:masterClrMapping/>
  </p:clrMapOvr>
  <p:transition>
    <p:fade/>
  </p:transition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=""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=""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2962064"/>
      </p:ext>
    </p:extLst>
  </p:cSld>
  <p:clrMapOvr>
    <a:masterClrMapping/>
  </p:clrMapOvr>
  <p:transition>
    <p:fade/>
  </p:transition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917551351"/>
      </p:ext>
    </p:extLst>
  </p:cSld>
  <p:clrMapOvr>
    <a:masterClrMapping/>
  </p:clrMapOvr>
  <p:transition>
    <p:fade/>
  </p:transition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4433396"/>
      </p:ext>
    </p:extLst>
  </p:cSld>
  <p:clrMapOvr>
    <a:masterClrMapping/>
  </p:clrMapOvr>
  <p:transition>
    <p:fade/>
  </p:transition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2912373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0755441"/>
      </p:ext>
    </p:extLst>
  </p:cSld>
  <p:clrMapOvr>
    <a:masterClrMapping/>
  </p:clrMapOvr>
  <p:transition>
    <p:fade/>
  </p:transition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166047028"/>
      </p:ext>
    </p:extLst>
  </p:cSld>
  <p:clrMapOvr>
    <a:masterClrMapping/>
  </p:clrMapOvr>
  <p:transition>
    <p:fade/>
  </p:transition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600089631"/>
      </p:ext>
    </p:extLst>
  </p:cSld>
  <p:clrMapOvr>
    <a:masterClrMapping/>
  </p:clrMapOvr>
  <p:transition>
    <p:fade/>
  </p:transition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449892323"/>
      </p:ext>
    </p:extLst>
  </p:cSld>
  <p:clrMapOvr>
    <a:masterClrMapping/>
  </p:clrMapOvr>
  <p:transition>
    <p:fade/>
  </p:transition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9002052"/>
      </p:ext>
    </p:extLst>
  </p:cSld>
  <p:clrMapOvr>
    <a:masterClrMapping/>
  </p:clrMapOvr>
  <p:transition>
    <p:fade/>
  </p:transition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092701"/>
      </p:ext>
    </p:extLst>
  </p:cSld>
  <p:clrMapOvr>
    <a:masterClrMapping/>
  </p:clrMapOvr>
  <p:transition spd="slow">
    <p:wipe dir="d"/>
  </p:transition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620509260"/>
      </p:ext>
    </p:extLst>
  </p:cSld>
  <p:clrMapOvr>
    <a:masterClrMapping/>
  </p:clrMapOvr>
  <p:transition>
    <p:fade/>
  </p:transition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676690149"/>
      </p:ext>
    </p:extLst>
  </p:cSld>
  <p:clrMapOvr>
    <a:masterClrMapping/>
  </p:clrMapOvr>
  <p:transition>
    <p:fade/>
  </p:transition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89775240"/>
      </p:ext>
    </p:extLst>
  </p:cSld>
  <p:clrMapOvr>
    <a:masterClrMapping/>
  </p:clrMapOvr>
  <p:transition>
    <p:fade/>
  </p:transition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570007888"/>
      </p:ext>
    </p:extLst>
  </p:cSld>
  <p:clrMapOvr>
    <a:masterClrMapping/>
  </p:clrMapOvr>
  <p:transition>
    <p:fade/>
  </p:transition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675658"/>
      </p:ext>
    </p:extLst>
  </p:cSld>
  <p:clrMapOvr>
    <a:masterClrMapping/>
  </p:clrMapOvr>
  <p:transition spd="slow">
    <p:wipe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40566733"/>
      </p:ext>
    </p:extLst>
  </p:cSld>
  <p:clrMapOvr>
    <a:masterClrMapping/>
  </p:clrMapOvr>
  <p:transition>
    <p:fade/>
  </p:transition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4602433"/>
      </p:ext>
    </p:extLst>
  </p:cSld>
  <p:clrMapOvr>
    <a:masterClrMapping/>
  </p:clrMapOvr>
  <p:transition>
    <p:fade/>
  </p:transition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235546614"/>
      </p:ext>
    </p:extLst>
  </p:cSld>
  <p:clrMapOvr>
    <a:masterClrMapping/>
  </p:clrMapOvr>
  <p:transition>
    <p:fade/>
  </p:transition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=""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=""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043546"/>
      </p:ext>
    </p:extLst>
  </p:cSld>
  <p:clrMapOvr>
    <a:masterClrMapping/>
  </p:clrMapOvr>
  <p:transition>
    <p:fade/>
  </p:transition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553266154"/>
      </p:ext>
    </p:extLst>
  </p:cSld>
  <p:clrMapOvr>
    <a:masterClrMapping/>
  </p:clrMapOvr>
  <p:transition>
    <p:fade/>
  </p:transition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809045377"/>
      </p:ext>
    </p:extLst>
  </p:cSld>
  <p:clrMapOvr>
    <a:masterClrMapping/>
  </p:clrMapOvr>
  <p:transition>
    <p:fade/>
  </p:transition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94507093"/>
      </p:ext>
    </p:extLst>
  </p:cSld>
  <p:clrMapOvr>
    <a:masterClrMapping/>
  </p:clrMapOvr>
  <p:transition>
    <p:fade/>
  </p:transition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563203337"/>
      </p:ext>
    </p:extLst>
  </p:cSld>
  <p:clrMapOvr>
    <a:masterClrMapping/>
  </p:clrMapOvr>
  <p:transition>
    <p:fade/>
  </p:transition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222263890"/>
      </p:ext>
    </p:extLst>
  </p:cSld>
  <p:clrMapOvr>
    <a:masterClrMapping/>
  </p:clrMapOvr>
  <p:transition>
    <p:fade/>
  </p:transition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167446419"/>
      </p:ext>
    </p:extLst>
  </p:cSld>
  <p:clrMapOvr>
    <a:masterClrMapping/>
  </p:clrMapOvr>
  <p:transition>
    <p:fade/>
  </p:transition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4697467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551094000"/>
      </p:ext>
    </p:extLst>
  </p:cSld>
  <p:clrMapOvr>
    <a:masterClrMapping/>
  </p:clrMapOvr>
  <p:transition>
    <p:fade/>
  </p:transition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272411"/>
      </p:ext>
    </p:extLst>
  </p:cSld>
  <p:clrMapOvr>
    <a:masterClrMapping/>
  </p:clrMapOvr>
  <p:transition spd="slow">
    <p:wipe dir="d"/>
  </p:transition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753595088"/>
      </p:ext>
    </p:extLst>
  </p:cSld>
  <p:clrMapOvr>
    <a:masterClrMapping/>
  </p:clrMapOvr>
  <p:transition>
    <p:fade/>
  </p:transition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98764851"/>
      </p:ext>
    </p:extLst>
  </p:cSld>
  <p:clrMapOvr>
    <a:masterClrMapping/>
  </p:clrMapOvr>
  <p:transition>
    <p:fade/>
  </p:transition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692373646"/>
      </p:ext>
    </p:extLst>
  </p:cSld>
  <p:clrMapOvr>
    <a:masterClrMapping/>
  </p:clrMapOvr>
  <p:transition>
    <p:fade/>
  </p:transition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99584470"/>
      </p:ext>
    </p:extLst>
  </p:cSld>
  <p:clrMapOvr>
    <a:masterClrMapping/>
  </p:clrMapOvr>
  <p:transition>
    <p:fade/>
  </p:transition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425772"/>
      </p:ext>
    </p:extLst>
  </p:cSld>
  <p:clrMapOvr>
    <a:masterClrMapping/>
  </p:clrMapOvr>
  <p:transition spd="slow">
    <p:wipe dir="u"/>
  </p:transition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2128560"/>
      </p:ext>
    </p:extLst>
  </p:cSld>
  <p:clrMapOvr>
    <a:masterClrMapping/>
  </p:clrMapOvr>
  <p:transition>
    <p:fade/>
  </p:transition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235871739"/>
      </p:ext>
    </p:extLst>
  </p:cSld>
  <p:clrMapOvr>
    <a:masterClrMapping/>
  </p:clrMapOvr>
  <p:transition>
    <p:fade/>
  </p:transition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=""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=""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2207669"/>
      </p:ext>
    </p:extLst>
  </p:cSld>
  <p:clrMapOvr>
    <a:masterClrMapping/>
  </p:clrMapOvr>
  <p:transition>
    <p:fade/>
  </p:transition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2161875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953384169"/>
      </p:ext>
    </p:extLst>
  </p:cSld>
  <p:clrMapOvr>
    <a:masterClrMapping/>
  </p:clrMapOvr>
  <p:transition>
    <p:fade/>
  </p:transition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417028480"/>
      </p:ext>
    </p:extLst>
  </p:cSld>
  <p:clrMapOvr>
    <a:masterClrMapping/>
  </p:clrMapOvr>
  <p:transition>
    <p:fade/>
  </p:transition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737361871"/>
      </p:ext>
    </p:extLst>
  </p:cSld>
  <p:clrMapOvr>
    <a:masterClrMapping/>
  </p:clrMapOvr>
  <p:transition>
    <p:fade/>
  </p:transition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141386735"/>
      </p:ext>
    </p:extLst>
  </p:cSld>
  <p:clrMapOvr>
    <a:masterClrMapping/>
  </p:clrMapOvr>
  <p:transition>
    <p:fade/>
  </p:transition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905324337"/>
      </p:ext>
    </p:extLst>
  </p:cSld>
  <p:clrMapOvr>
    <a:masterClrMapping/>
  </p:clrMapOvr>
  <p:transition>
    <p:fade/>
  </p:transition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248044966"/>
      </p:ext>
    </p:extLst>
  </p:cSld>
  <p:clrMapOvr>
    <a:masterClrMapping/>
  </p:clrMapOvr>
  <p:transition>
    <p:fade/>
  </p:transition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47949198"/>
      </p:ext>
    </p:extLst>
  </p:cSld>
  <p:clrMapOvr>
    <a:masterClrMapping/>
  </p:clrMapOvr>
  <p:transition>
    <p:fade/>
  </p:transition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459657"/>
      </p:ext>
    </p:extLst>
  </p:cSld>
  <p:clrMapOvr>
    <a:masterClrMapping/>
  </p:clrMapOvr>
  <p:transition spd="slow">
    <p:wipe dir="d"/>
  </p:transition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50163198"/>
      </p:ext>
    </p:extLst>
  </p:cSld>
  <p:clrMapOvr>
    <a:masterClrMapping/>
  </p:clrMapOvr>
  <p:transition>
    <p:fade/>
  </p:transition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292522680"/>
      </p:ext>
    </p:extLst>
  </p:cSld>
  <p:clrMapOvr>
    <a:masterClrMapping/>
  </p:clrMapOvr>
  <p:transition>
    <p:fade/>
  </p:transition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9619584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  <p:pic>
        <p:nvPicPr>
          <p:cNvPr id="32" name="Grafik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370997921"/>
      </p:ext>
    </p:extLst>
  </p:cSld>
  <p:clrMapOvr>
    <a:masterClrMapping/>
  </p:clrMapOvr>
  <p:transition>
    <p:fade/>
  </p:transition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887790238"/>
      </p:ext>
    </p:extLst>
  </p:cSld>
  <p:clrMapOvr>
    <a:masterClrMapping/>
  </p:clrMapOvr>
  <p:transition>
    <p:fade/>
  </p:transition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416702"/>
      </p:ext>
    </p:extLst>
  </p:cSld>
  <p:clrMapOvr>
    <a:masterClrMapping/>
  </p:clrMapOvr>
  <p:transition spd="slow">
    <p:wipe dir="u"/>
  </p:transition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4541257"/>
      </p:ext>
    </p:extLst>
  </p:cSld>
  <p:clrMapOvr>
    <a:masterClrMapping/>
  </p:clrMapOvr>
  <p:transition>
    <p:fade/>
  </p:transition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55100538"/>
      </p:ext>
    </p:extLst>
  </p:cSld>
  <p:clrMapOvr>
    <a:masterClrMapping/>
  </p:clrMapOvr>
  <p:transition>
    <p:fade/>
  </p:transition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=""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=""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0047840"/>
      </p:ext>
    </p:extLst>
  </p:cSld>
  <p:clrMapOvr>
    <a:masterClrMapping/>
  </p:clrMapOvr>
  <p:transition>
    <p:fade/>
  </p:transition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6437940"/>
      </p:ext>
    </p:extLst>
  </p:cSld>
  <p:clrMapOvr>
    <a:masterClrMapping/>
  </p:clrMapOvr>
  <p:transition>
    <p:fade/>
  </p:transition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72876364"/>
      </p:ext>
    </p:extLst>
  </p:cSld>
  <p:clrMapOvr>
    <a:masterClrMapping/>
  </p:clrMapOvr>
  <p:transition>
    <p:fade/>
  </p:transition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606320807"/>
      </p:ext>
    </p:extLst>
  </p:cSld>
  <p:clrMapOvr>
    <a:masterClrMapping/>
  </p:clrMapOvr>
  <p:transition>
    <p:fade/>
  </p:transition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170275548"/>
      </p:ext>
    </p:extLst>
  </p:cSld>
  <p:clrMapOvr>
    <a:masterClrMapping/>
  </p:clrMapOvr>
  <p:transition>
    <p:fade/>
  </p:transition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87552819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247808529"/>
      </p:ext>
    </p:extLst>
  </p:cSld>
  <p:clrMapOvr>
    <a:masterClrMapping/>
  </p:clrMapOvr>
  <p:transition>
    <p:fade/>
  </p:transition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65596453"/>
      </p:ext>
    </p:extLst>
  </p:cSld>
  <p:clrMapOvr>
    <a:masterClrMapping/>
  </p:clrMapOvr>
  <p:transition>
    <p:fade/>
  </p:transition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42380550"/>
      </p:ext>
    </p:extLst>
  </p:cSld>
  <p:clrMapOvr>
    <a:masterClrMapping/>
  </p:clrMapOvr>
  <p:transition>
    <p:fade/>
  </p:transition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229855"/>
      </p:ext>
    </p:extLst>
  </p:cSld>
  <p:clrMapOvr>
    <a:masterClrMapping/>
  </p:clrMapOvr>
  <p:transition spd="slow">
    <p:wipe dir="d"/>
  </p:transition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902531352"/>
      </p:ext>
    </p:extLst>
  </p:cSld>
  <p:clrMapOvr>
    <a:masterClrMapping/>
  </p:clrMapOvr>
  <p:transition>
    <p:fade/>
  </p:transition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559350244"/>
      </p:ext>
    </p:extLst>
  </p:cSld>
  <p:clrMapOvr>
    <a:masterClrMapping/>
  </p:clrMapOvr>
  <p:transition>
    <p:fade/>
  </p:transition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137798196"/>
      </p:ext>
    </p:extLst>
  </p:cSld>
  <p:clrMapOvr>
    <a:masterClrMapping/>
  </p:clrMapOvr>
  <p:transition>
    <p:fade/>
  </p:transition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042730037"/>
      </p:ext>
    </p:extLst>
  </p:cSld>
  <p:clrMapOvr>
    <a:masterClrMapping/>
  </p:clrMapOvr>
  <p:transition>
    <p:fade/>
  </p:transition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157462"/>
      </p:ext>
    </p:extLst>
  </p:cSld>
  <p:clrMapOvr>
    <a:masterClrMapping/>
  </p:clrMapOvr>
  <p:transition spd="slow">
    <p:wipe dir="u"/>
  </p:transition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8967946"/>
      </p:ext>
    </p:extLst>
  </p:cSld>
  <p:clrMapOvr>
    <a:masterClrMapping/>
  </p:clrMapOvr>
  <p:transition>
    <p:fade/>
  </p:transition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94783203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534070174"/>
      </p:ext>
    </p:extLst>
  </p:cSld>
  <p:clrMapOvr>
    <a:masterClrMapping/>
  </p:clrMapOvr>
  <p:transition>
    <p:fade/>
  </p:transition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=""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=""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9570735"/>
      </p:ext>
    </p:extLst>
  </p:cSld>
  <p:clrMapOvr>
    <a:masterClrMapping/>
  </p:clrMapOvr>
  <p:transition>
    <p:fade/>
  </p:transition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305543045"/>
      </p:ext>
    </p:extLst>
  </p:cSld>
  <p:clrMapOvr>
    <a:masterClrMapping/>
  </p:clrMapOvr>
  <p:transition>
    <p:fade/>
  </p:transition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676074530"/>
      </p:ext>
    </p:extLst>
  </p:cSld>
  <p:clrMapOvr>
    <a:masterClrMapping/>
  </p:clrMapOvr>
  <p:transition>
    <p:fade/>
  </p:transition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68687712"/>
      </p:ext>
    </p:extLst>
  </p:cSld>
  <p:clrMapOvr>
    <a:masterClrMapping/>
  </p:clrMapOvr>
  <p:transition>
    <p:fade/>
  </p:transition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56332063"/>
      </p:ext>
    </p:extLst>
  </p:cSld>
  <p:clrMapOvr>
    <a:masterClrMapping/>
  </p:clrMapOvr>
  <p:transition>
    <p:fade/>
  </p:transition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84618223"/>
      </p:ext>
    </p:extLst>
  </p:cSld>
  <p:clrMapOvr>
    <a:masterClrMapping/>
  </p:clrMapOvr>
  <p:transition>
    <p:fade/>
  </p:transition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743909293"/>
      </p:ext>
    </p:extLst>
  </p:cSld>
  <p:clrMapOvr>
    <a:masterClrMapping/>
  </p:clrMapOvr>
  <p:transition>
    <p:fade/>
  </p:transition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8483831"/>
      </p:ext>
    </p:extLst>
  </p:cSld>
  <p:clrMapOvr>
    <a:masterClrMapping/>
  </p:clrMapOvr>
  <p:transition>
    <p:fade/>
  </p:transition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416922"/>
      </p:ext>
    </p:extLst>
  </p:cSld>
  <p:clrMapOvr>
    <a:masterClrMapping/>
  </p:clrMapOvr>
  <p:transition spd="slow">
    <p:wipe dir="d"/>
  </p:transition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630738516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57556906"/>
      </p:ext>
    </p:extLst>
  </p:cSld>
  <p:clrMapOvr>
    <a:masterClrMapping/>
  </p:clrMapOvr>
  <p:transition>
    <p:fade/>
  </p:transition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484424491"/>
      </p:ext>
    </p:extLst>
  </p:cSld>
  <p:clrMapOvr>
    <a:masterClrMapping/>
  </p:clrMapOvr>
  <p:transition>
    <p:fade/>
  </p:transition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94091722"/>
      </p:ext>
    </p:extLst>
  </p:cSld>
  <p:clrMapOvr>
    <a:masterClrMapping/>
  </p:clrMapOvr>
  <p:transition>
    <p:fade/>
  </p:transition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575428451"/>
      </p:ext>
    </p:extLst>
  </p:cSld>
  <p:clrMapOvr>
    <a:masterClrMapping/>
  </p:clrMapOvr>
  <p:transition>
    <p:fade/>
  </p:transition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53831"/>
      </p:ext>
    </p:extLst>
  </p:cSld>
  <p:clrMapOvr>
    <a:masterClrMapping/>
  </p:clrMapOvr>
  <p:transition spd="slow">
    <p:wipe dir="u"/>
  </p:transition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9965228"/>
      </p:ext>
    </p:extLst>
  </p:cSld>
  <p:clrMapOvr>
    <a:masterClrMapping/>
  </p:clrMapOvr>
  <p:transition>
    <p:fade/>
  </p:transition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503187148"/>
      </p:ext>
    </p:extLst>
  </p:cSld>
  <p:clrMapOvr>
    <a:masterClrMapping/>
  </p:clrMapOvr>
  <p:transition>
    <p:fade/>
  </p:transition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=""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=""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3029635"/>
      </p:ext>
    </p:extLst>
  </p:cSld>
  <p:clrMapOvr>
    <a:masterClrMapping/>
  </p:clrMapOvr>
  <p:transition>
    <p:fade/>
  </p:transition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611029018"/>
      </p:ext>
    </p:extLst>
  </p:cSld>
  <p:clrMapOvr>
    <a:masterClrMapping/>
  </p:clrMapOvr>
  <p:transition>
    <p:fade/>
  </p:transition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250480669"/>
      </p:ext>
    </p:extLst>
  </p:cSld>
  <p:clrMapOvr>
    <a:masterClrMapping/>
  </p:clrMapOvr>
  <p:transition>
    <p:fade/>
  </p:transition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9047342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33588"/>
      </p:ext>
    </p:extLst>
  </p:cSld>
  <p:clrMapOvr>
    <a:masterClrMapping/>
  </p:clrMapOvr>
  <p:transition spd="slow">
    <p:wipe dir="d"/>
  </p:transition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284123429"/>
      </p:ext>
    </p:extLst>
  </p:cSld>
  <p:clrMapOvr>
    <a:masterClrMapping/>
  </p:clrMapOvr>
  <p:transition>
    <p:fade/>
  </p:transition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95933423"/>
      </p:ext>
    </p:extLst>
  </p:cSld>
  <p:clrMapOvr>
    <a:masterClrMapping/>
  </p:clrMapOvr>
  <p:transition>
    <p:fade/>
  </p:transition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948528429"/>
      </p:ext>
    </p:extLst>
  </p:cSld>
  <p:clrMapOvr>
    <a:masterClrMapping/>
  </p:clrMapOvr>
  <p:transition>
    <p:fade/>
  </p:transition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168550"/>
      </p:ext>
    </p:extLst>
  </p:cSld>
  <p:clrMapOvr>
    <a:masterClrMapping/>
  </p:clrMapOvr>
  <p:transition>
    <p:fade/>
  </p:transition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105512"/>
      </p:ext>
    </p:extLst>
  </p:cSld>
  <p:clrMapOvr>
    <a:masterClrMapping/>
  </p:clrMapOvr>
  <p:transition spd="slow">
    <p:wipe dir="d"/>
  </p:transition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59334990"/>
      </p:ext>
    </p:extLst>
  </p:cSld>
  <p:clrMapOvr>
    <a:masterClrMapping/>
  </p:clrMapOvr>
  <p:transition>
    <p:fade/>
  </p:transition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086529247"/>
      </p:ext>
    </p:extLst>
  </p:cSld>
  <p:clrMapOvr>
    <a:masterClrMapping/>
  </p:clrMapOvr>
  <p:transition>
    <p:fade/>
  </p:transition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50045786"/>
      </p:ext>
    </p:extLst>
  </p:cSld>
  <p:clrMapOvr>
    <a:masterClrMapping/>
  </p:clrMapOvr>
  <p:transition>
    <p:fade/>
  </p:transition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722209775"/>
      </p:ext>
    </p:extLst>
  </p:cSld>
  <p:clrMapOvr>
    <a:masterClrMapping/>
  </p:clrMapOvr>
  <p:transition>
    <p:fade/>
  </p:transition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90890"/>
      </p:ext>
    </p:extLst>
  </p:cSld>
  <p:clrMapOvr>
    <a:masterClrMapping/>
  </p:clrMapOvr>
  <p:transition spd="slow">
    <p:wipe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323232"/>
                </a:solidFill>
              </a:rPr>
              <a:pPr/>
              <a:t>‹Nr.›</a:t>
            </a:fld>
            <a:endParaRPr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577688"/>
      </p:ext>
    </p:extLst>
  </p:cSld>
  <p:clrMapOvr>
    <a:masterClrMapping/>
  </p:clrMapOvr>
  <p:transition spd="med"/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3734419"/>
      </p:ext>
    </p:extLst>
  </p:cSld>
  <p:clrMapOvr>
    <a:masterClrMapping/>
  </p:clrMapOvr>
  <p:transition>
    <p:fade/>
  </p:transition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67444420"/>
      </p:ext>
    </p:extLst>
  </p:cSld>
  <p:clrMapOvr>
    <a:masterClrMapping/>
  </p:clrMapOvr>
  <p:transition>
    <p:fade/>
  </p:transition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610589"/>
      </p:ext>
    </p:extLst>
  </p:cSld>
  <p:clrMapOvr>
    <a:masterClrMapping/>
  </p:clrMapOvr>
  <p:transition>
    <p:fade/>
  </p:transition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001525382"/>
      </p:ext>
    </p:extLst>
  </p:cSld>
  <p:clrMapOvr>
    <a:masterClrMapping/>
  </p:clrMapOvr>
  <p:transition>
    <p:fade/>
  </p:transition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362963823"/>
      </p:ext>
    </p:extLst>
  </p:cSld>
  <p:clrMapOvr>
    <a:masterClrMapping/>
  </p:clrMapOvr>
  <p:transition>
    <p:fade/>
  </p:transition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039637224"/>
      </p:ext>
    </p:extLst>
  </p:cSld>
  <p:clrMapOvr>
    <a:masterClrMapping/>
  </p:clrMapOvr>
  <p:transition>
    <p:fade/>
  </p:transition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573523272"/>
      </p:ext>
    </p:extLst>
  </p:cSld>
  <p:clrMapOvr>
    <a:masterClrMapping/>
  </p:clrMapOvr>
  <p:transition>
    <p:fade/>
  </p:transition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945350640"/>
      </p:ext>
    </p:extLst>
  </p:cSld>
  <p:clrMapOvr>
    <a:masterClrMapping/>
  </p:clrMapOvr>
  <p:transition>
    <p:fade/>
  </p:transition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507175474"/>
      </p:ext>
    </p:extLst>
  </p:cSld>
  <p:clrMapOvr>
    <a:masterClrMapping/>
  </p:clrMapOvr>
  <p:transition>
    <p:fade/>
  </p:transition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778188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289016388"/>
      </p:ext>
    </p:extLst>
  </p:cSld>
  <p:clrMapOvr>
    <a:masterClrMapping/>
  </p:clrMapOvr>
  <p:transition>
    <p:fade/>
  </p:transition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231344"/>
      </p:ext>
    </p:extLst>
  </p:cSld>
  <p:clrMapOvr>
    <a:masterClrMapping/>
  </p:clrMapOvr>
  <p:transition spd="slow">
    <p:wipe dir="d"/>
  </p:transition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887443319"/>
      </p:ext>
    </p:extLst>
  </p:cSld>
  <p:clrMapOvr>
    <a:masterClrMapping/>
  </p:clrMapOvr>
  <p:transition>
    <p:fade/>
  </p:transition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866799858"/>
      </p:ext>
    </p:extLst>
  </p:cSld>
  <p:clrMapOvr>
    <a:masterClrMapping/>
  </p:clrMapOvr>
  <p:transition>
    <p:fade/>
  </p:transition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868224544"/>
      </p:ext>
    </p:extLst>
  </p:cSld>
  <p:clrMapOvr>
    <a:masterClrMapping/>
  </p:clrMapOvr>
  <p:transition>
    <p:fade/>
  </p:transition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943401904"/>
      </p:ext>
    </p:extLst>
  </p:cSld>
  <p:clrMapOvr>
    <a:masterClrMapping/>
  </p:clrMapOvr>
  <p:transition>
    <p:fade/>
  </p:transition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701131"/>
      </p:ext>
    </p:extLst>
  </p:cSld>
  <p:clrMapOvr>
    <a:masterClrMapping/>
  </p:clrMapOvr>
  <p:transition spd="slow">
    <p:wipe dir="u"/>
  </p:transition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7721240"/>
      </p:ext>
    </p:extLst>
  </p:cSld>
  <p:clrMapOvr>
    <a:masterClrMapping/>
  </p:clrMapOvr>
  <p:transition>
    <p:fade/>
  </p:transition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497856390"/>
      </p:ext>
    </p:extLst>
  </p:cSld>
  <p:clrMapOvr>
    <a:masterClrMapping/>
  </p:clrMapOvr>
  <p:transition>
    <p:fade/>
  </p:transition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5947812"/>
      </p:ext>
    </p:extLst>
  </p:cSld>
  <p:clrMapOvr>
    <a:masterClrMapping/>
  </p:clrMapOvr>
  <p:transition>
    <p:fade/>
  </p:transition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22935793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294965207"/>
      </p:ext>
    </p:extLst>
  </p:cSld>
  <p:clrMapOvr>
    <a:masterClrMapping/>
  </p:clrMapOvr>
  <p:transition>
    <p:fade/>
  </p:transition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789537506"/>
      </p:ext>
    </p:extLst>
  </p:cSld>
  <p:clrMapOvr>
    <a:masterClrMapping/>
  </p:clrMapOvr>
  <p:transition>
    <p:fade/>
  </p:transition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755517161"/>
      </p:ext>
    </p:extLst>
  </p:cSld>
  <p:clrMapOvr>
    <a:masterClrMapping/>
  </p:clrMapOvr>
  <p:transition>
    <p:fade/>
  </p:transition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58387875"/>
      </p:ext>
    </p:extLst>
  </p:cSld>
  <p:clrMapOvr>
    <a:masterClrMapping/>
  </p:clrMapOvr>
  <p:transition>
    <p:fade/>
  </p:transition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431462963"/>
      </p:ext>
    </p:extLst>
  </p:cSld>
  <p:clrMapOvr>
    <a:masterClrMapping/>
  </p:clrMapOvr>
  <p:transition>
    <p:fade/>
  </p:transition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943987489"/>
      </p:ext>
    </p:extLst>
  </p:cSld>
  <p:clrMapOvr>
    <a:masterClrMapping/>
  </p:clrMapOvr>
  <p:transition>
    <p:fade/>
  </p:transition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44886699"/>
      </p:ext>
    </p:extLst>
  </p:cSld>
  <p:clrMapOvr>
    <a:masterClrMapping/>
  </p:clrMapOvr>
  <p:transition>
    <p:fade/>
  </p:transition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1684"/>
      </p:ext>
    </p:extLst>
  </p:cSld>
  <p:clrMapOvr>
    <a:masterClrMapping/>
  </p:clrMapOvr>
  <p:transition spd="slow">
    <p:wipe dir="d"/>
  </p:transition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765085166"/>
      </p:ext>
    </p:extLst>
  </p:cSld>
  <p:clrMapOvr>
    <a:masterClrMapping/>
  </p:clrMapOvr>
  <p:transition>
    <p:fade/>
  </p:transition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009371861"/>
      </p:ext>
    </p:extLst>
  </p:cSld>
  <p:clrMapOvr>
    <a:masterClrMapping/>
  </p:clrMapOvr>
  <p:transition>
    <p:fade/>
  </p:transition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74541018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239275294"/>
      </p:ext>
    </p:extLst>
  </p:cSld>
  <p:clrMapOvr>
    <a:masterClrMapping/>
  </p:clrMapOvr>
  <p:transition>
    <p:fade/>
  </p:transition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692223358"/>
      </p:ext>
    </p:extLst>
  </p:cSld>
  <p:clrMapOvr>
    <a:masterClrMapping/>
  </p:clrMapOvr>
  <p:transition>
    <p:fade/>
  </p:transition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209"/>
      </p:ext>
    </p:extLst>
  </p:cSld>
  <p:clrMapOvr>
    <a:masterClrMapping/>
  </p:clrMapOvr>
  <p:transition spd="slow">
    <p:wipe dir="u"/>
  </p:transition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2621427"/>
      </p:ext>
    </p:extLst>
  </p:cSld>
  <p:clrMapOvr>
    <a:masterClrMapping/>
  </p:clrMapOvr>
  <p:transition>
    <p:fade/>
  </p:transition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067369035"/>
      </p:ext>
    </p:extLst>
  </p:cSld>
  <p:clrMapOvr>
    <a:masterClrMapping/>
  </p:clrMapOvr>
  <p:transition>
    <p:fade/>
  </p:transition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2901580"/>
      </p:ext>
    </p:extLst>
  </p:cSld>
  <p:clrMapOvr>
    <a:masterClrMapping/>
  </p:clrMapOvr>
  <p:transition>
    <p:fade/>
  </p:transition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275978574"/>
      </p:ext>
    </p:extLst>
  </p:cSld>
  <p:clrMapOvr>
    <a:masterClrMapping/>
  </p:clrMapOvr>
  <p:transition>
    <p:fade/>
  </p:transition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851028869"/>
      </p:ext>
    </p:extLst>
  </p:cSld>
  <p:clrMapOvr>
    <a:masterClrMapping/>
  </p:clrMapOvr>
  <p:transition>
    <p:fade/>
  </p:transition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162503289"/>
      </p:ext>
    </p:extLst>
  </p:cSld>
  <p:clrMapOvr>
    <a:masterClrMapping/>
  </p:clrMapOvr>
  <p:transition>
    <p:fade/>
  </p:transition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895558432"/>
      </p:ext>
    </p:extLst>
  </p:cSld>
  <p:clrMapOvr>
    <a:masterClrMapping/>
  </p:clrMapOvr>
  <p:transition>
    <p:fade/>
  </p:transition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33987430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985566525"/>
      </p:ext>
    </p:extLst>
  </p:cSld>
  <p:clrMapOvr>
    <a:masterClrMapping/>
  </p:clrMapOvr>
  <p:transition>
    <p:fade/>
  </p:transition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672574788"/>
      </p:ext>
    </p:extLst>
  </p:cSld>
  <p:clrMapOvr>
    <a:masterClrMapping/>
  </p:clrMapOvr>
  <p:transition>
    <p:fade/>
  </p:transition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47091249"/>
      </p:ext>
    </p:extLst>
  </p:cSld>
  <p:clrMapOvr>
    <a:masterClrMapping/>
  </p:clrMapOvr>
  <p:transition>
    <p:fade/>
  </p:transition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681994"/>
      </p:ext>
    </p:extLst>
  </p:cSld>
  <p:clrMapOvr>
    <a:masterClrMapping/>
  </p:clrMapOvr>
  <p:transition spd="slow">
    <p:wipe dir="d"/>
  </p:transition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398512110"/>
      </p:ext>
    </p:extLst>
  </p:cSld>
  <p:clrMapOvr>
    <a:masterClrMapping/>
  </p:clrMapOvr>
  <p:transition>
    <p:fade/>
  </p:transition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886786903"/>
      </p:ext>
    </p:extLst>
  </p:cSld>
  <p:clrMapOvr>
    <a:masterClrMapping/>
  </p:clrMapOvr>
  <p:transition>
    <p:fade/>
  </p:transition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269932559"/>
      </p:ext>
    </p:extLst>
  </p:cSld>
  <p:clrMapOvr>
    <a:masterClrMapping/>
  </p:clrMapOvr>
  <p:transition>
    <p:fade/>
  </p:transition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20753279"/>
      </p:ext>
    </p:extLst>
  </p:cSld>
  <p:clrMapOvr>
    <a:masterClrMapping/>
  </p:clrMapOvr>
  <p:transition>
    <p:fade/>
  </p:transition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727866"/>
      </p:ext>
    </p:extLst>
  </p:cSld>
  <p:clrMapOvr>
    <a:masterClrMapping/>
  </p:clrMapOvr>
  <p:transition spd="slow">
    <p:wipe dir="u"/>
  </p:transition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956403"/>
      </p:ext>
    </p:extLst>
  </p:cSld>
  <p:clrMapOvr>
    <a:masterClrMapping/>
  </p:clrMapOvr>
  <p:transition>
    <p:fade/>
  </p:transition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31879048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068955"/>
      </p:ext>
    </p:extLst>
  </p:cSld>
  <p:clrMapOvr>
    <a:masterClrMapping/>
  </p:clrMapOvr>
  <p:transition spd="slow">
    <p:wipe dir="u"/>
  </p:transition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3491993"/>
      </p:ext>
    </p:extLst>
  </p:cSld>
  <p:clrMapOvr>
    <a:masterClrMapping/>
  </p:clrMapOvr>
  <p:transition>
    <p:fade/>
  </p:transition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8763301"/>
      </p:ext>
    </p:extLst>
  </p:cSld>
  <p:clrMapOvr>
    <a:masterClrMapping/>
  </p:clrMapOvr>
  <p:transition>
    <p:fade/>
  </p:transition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322551560"/>
      </p:ext>
    </p:extLst>
  </p:cSld>
  <p:clrMapOvr>
    <a:masterClrMapping/>
  </p:clrMapOvr>
  <p:transition>
    <p:fade/>
  </p:transition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334485259"/>
      </p:ext>
    </p:extLst>
  </p:cSld>
  <p:clrMapOvr>
    <a:masterClrMapping/>
  </p:clrMapOvr>
  <p:transition>
    <p:fade/>
  </p:transition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25532764"/>
      </p:ext>
    </p:extLst>
  </p:cSld>
  <p:clrMapOvr>
    <a:masterClrMapping/>
  </p:clrMapOvr>
  <p:transition>
    <p:fade/>
  </p:transition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642994891"/>
      </p:ext>
    </p:extLst>
  </p:cSld>
  <p:clrMapOvr>
    <a:masterClrMapping/>
  </p:clrMapOvr>
  <p:transition>
    <p:fade/>
  </p:transition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8241008"/>
      </p:ext>
    </p:extLst>
  </p:cSld>
  <p:clrMapOvr>
    <a:masterClrMapping/>
  </p:clrMapOvr>
  <p:transition>
    <p:fade/>
  </p:transition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82625055"/>
      </p:ext>
    </p:extLst>
  </p:cSld>
  <p:clrMapOvr>
    <a:masterClrMapping/>
  </p:clrMapOvr>
  <p:transition>
    <p:fade/>
  </p:transition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51190"/>
      </p:ext>
    </p:extLst>
  </p:cSld>
  <p:clrMapOvr>
    <a:masterClrMapping/>
  </p:clrMapOvr>
  <p:transition spd="slow">
    <p:wipe dir="d"/>
  </p:transition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54995473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0202721"/>
      </p:ext>
    </p:extLst>
  </p:cSld>
  <p:clrMapOvr>
    <a:masterClrMapping/>
  </p:clrMapOvr>
  <p:transition>
    <p:fade/>
  </p:transition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573865740"/>
      </p:ext>
    </p:extLst>
  </p:cSld>
  <p:clrMapOvr>
    <a:masterClrMapping/>
  </p:clrMapOvr>
  <p:transition>
    <p:fade/>
  </p:transition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857863334"/>
      </p:ext>
    </p:extLst>
  </p:cSld>
  <p:clrMapOvr>
    <a:masterClrMapping/>
  </p:clrMapOvr>
  <p:transition>
    <p:fade/>
  </p:transition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965335"/>
      </p:ext>
    </p:extLst>
  </p:cSld>
  <p:clrMapOvr>
    <a:masterClrMapping/>
  </p:clrMapOvr>
  <p:transition>
    <p:fade/>
  </p:transition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895829"/>
      </p:ext>
    </p:extLst>
  </p:cSld>
  <p:clrMapOvr>
    <a:masterClrMapping/>
  </p:clrMapOvr>
  <p:transition spd="slow">
    <p:wipe dir="u"/>
  </p:transition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45499"/>
      </p:ext>
    </p:extLst>
  </p:cSld>
  <p:clrMapOvr>
    <a:masterClrMapping/>
  </p:clrMapOvr>
  <p:transition>
    <p:fade/>
  </p:transition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98521107"/>
      </p:ext>
    </p:extLst>
  </p:cSld>
  <p:clrMapOvr>
    <a:masterClrMapping/>
  </p:clrMapOvr>
  <p:transition>
    <p:fade/>
  </p:transition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4434106"/>
      </p:ext>
    </p:extLst>
  </p:cSld>
  <p:clrMapOvr>
    <a:masterClrMapping/>
  </p:clrMapOvr>
  <p:transition>
    <p:fade/>
  </p:transition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842440617"/>
      </p:ext>
    </p:extLst>
  </p:cSld>
  <p:clrMapOvr>
    <a:masterClrMapping/>
  </p:clrMapOvr>
  <p:transition>
    <p:fade/>
  </p:transition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092492675"/>
      </p:ext>
    </p:extLst>
  </p:cSld>
  <p:clrMapOvr>
    <a:masterClrMapping/>
  </p:clrMapOvr>
  <p:transition>
    <p:fade/>
  </p:transition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3952112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625156361"/>
      </p:ext>
    </p:extLst>
  </p:cSld>
  <p:clrMapOvr>
    <a:masterClrMapping/>
  </p:clrMapOvr>
  <p:transition>
    <p:fade/>
  </p:transition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533553859"/>
      </p:ext>
    </p:extLst>
  </p:cSld>
  <p:clrMapOvr>
    <a:masterClrMapping/>
  </p:clrMapOvr>
  <p:transition>
    <p:fade/>
  </p:transition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673268862"/>
      </p:ext>
    </p:extLst>
  </p:cSld>
  <p:clrMapOvr>
    <a:masterClrMapping/>
  </p:clrMapOvr>
  <p:transition>
    <p:fade/>
  </p:transition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990822235"/>
      </p:ext>
    </p:extLst>
  </p:cSld>
  <p:clrMapOvr>
    <a:masterClrMapping/>
  </p:clrMapOvr>
  <p:transition>
    <p:fade/>
  </p:transition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7392046"/>
      </p:ext>
    </p:extLst>
  </p:cSld>
  <p:clrMapOvr>
    <a:masterClrMapping/>
  </p:clrMapOvr>
  <p:transition>
    <p:fade/>
  </p:transition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24051"/>
      </p:ext>
    </p:extLst>
  </p:cSld>
  <p:clrMapOvr>
    <a:masterClrMapping/>
  </p:clrMapOvr>
  <p:transition spd="slow">
    <p:wipe dir="d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886246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164348482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993221667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558735551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257978334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8786196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14507595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Tutorial 4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181818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229811"/>
      </p:ext>
    </p:extLst>
  </p:cSld>
  <p:clrMapOvr>
    <a:masterClrMapping/>
  </p:clrMapOvr>
  <p:transition spd="slow">
    <p:wipe dir="d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323232"/>
                </a:solidFill>
              </a:rPr>
              <a:pPr/>
              <a:t>‹Nr.›</a:t>
            </a:fld>
            <a:endParaRPr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620292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19418629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35499246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507812435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61552259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09622"/>
      </p:ext>
    </p:extLst>
  </p:cSld>
  <p:clrMapOvr>
    <a:masterClrMapping/>
  </p:clrMapOvr>
  <p:transition spd="slow">
    <p:wipe dir="u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424520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499619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4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0771658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47891722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254246329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69230156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366753602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817749050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792802237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58420713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17388"/>
      </p:ext>
    </p:extLst>
  </p:cSld>
  <p:clrMapOvr>
    <a:masterClrMapping/>
  </p:clrMapOvr>
  <p:transition spd="slow">
    <p:wipe dir="d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323232"/>
                </a:solidFill>
              </a:rPr>
              <a:pPr/>
              <a:t>‹Nr.›</a:t>
            </a:fld>
            <a:endParaRPr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23090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638796717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290869477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337767026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0486196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480489"/>
      </p:ext>
    </p:extLst>
  </p:cSld>
  <p:clrMapOvr>
    <a:masterClrMapping/>
  </p:clrMapOvr>
  <p:transition spd="slow">
    <p:wipe dir="u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1397281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35124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765402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0838810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186611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Tutorial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381231632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898957905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720150290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722905254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7476522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282821"/>
      </p:ext>
    </p:extLst>
  </p:cSld>
  <p:clrMapOvr>
    <a:masterClrMapping/>
  </p:clrMapOvr>
  <p:transition spd="slow">
    <p:wipe dir="d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323232"/>
                </a:solidFill>
              </a:rPr>
              <a:pPr/>
              <a:t>‹Nr.›</a:t>
            </a:fld>
            <a:endParaRPr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085500"/>
      </p:ext>
    </p:extLst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006928778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958113147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48666163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Tutorial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134589649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278216"/>
      </p:ext>
    </p:extLst>
  </p:cSld>
  <p:clrMapOvr>
    <a:masterClrMapping/>
  </p:clrMapOvr>
  <p:transition spd="slow">
    <p:wipe dir="u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0604115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695591927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1109825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462680888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0058217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72730672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312768897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04122959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0.xml"/><Relationship Id="rId13" Type="http://schemas.openxmlformats.org/officeDocument/2006/relationships/slideLayout" Target="../slideLayouts/slideLayout165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59.xml"/><Relationship Id="rId12" Type="http://schemas.openxmlformats.org/officeDocument/2006/relationships/slideLayout" Target="../slideLayouts/slideLayout164.xml"/><Relationship Id="rId17" Type="http://schemas.openxmlformats.org/officeDocument/2006/relationships/theme" Target="../theme/theme10.xml"/><Relationship Id="rId2" Type="http://schemas.openxmlformats.org/officeDocument/2006/relationships/slideLayout" Target="../slideLayouts/slideLayout154.xml"/><Relationship Id="rId16" Type="http://schemas.openxmlformats.org/officeDocument/2006/relationships/slideLayout" Target="../slideLayouts/slideLayout168.xml"/><Relationship Id="rId1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57.xml"/><Relationship Id="rId15" Type="http://schemas.openxmlformats.org/officeDocument/2006/relationships/slideLayout" Target="../slideLayouts/slideLayout167.xml"/><Relationship Id="rId10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61.xml"/><Relationship Id="rId14" Type="http://schemas.openxmlformats.org/officeDocument/2006/relationships/slideLayout" Target="../slideLayouts/slideLayout16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slideLayout" Target="../slideLayouts/slideLayout18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17" Type="http://schemas.openxmlformats.org/officeDocument/2006/relationships/theme" Target="../theme/theme11.xml"/><Relationship Id="rId2" Type="http://schemas.openxmlformats.org/officeDocument/2006/relationships/slideLayout" Target="../slideLayouts/slideLayout170.xml"/><Relationship Id="rId16" Type="http://schemas.openxmlformats.org/officeDocument/2006/relationships/slideLayout" Target="../slideLayouts/slideLayout184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5" Type="http://schemas.openxmlformats.org/officeDocument/2006/relationships/slideLayout" Target="../slideLayouts/slideLayout18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Relationship Id="rId14" Type="http://schemas.openxmlformats.org/officeDocument/2006/relationships/slideLayout" Target="../slideLayouts/slideLayout182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2.xml"/><Relationship Id="rId13" Type="http://schemas.openxmlformats.org/officeDocument/2006/relationships/slideLayout" Target="../slideLayouts/slideLayout197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87.xml"/><Relationship Id="rId7" Type="http://schemas.openxmlformats.org/officeDocument/2006/relationships/slideLayout" Target="../slideLayouts/slideLayout191.xml"/><Relationship Id="rId12" Type="http://schemas.openxmlformats.org/officeDocument/2006/relationships/slideLayout" Target="../slideLayouts/slideLayout196.xml"/><Relationship Id="rId17" Type="http://schemas.openxmlformats.org/officeDocument/2006/relationships/theme" Target="../theme/theme12.xml"/><Relationship Id="rId2" Type="http://schemas.openxmlformats.org/officeDocument/2006/relationships/slideLayout" Target="../slideLayouts/slideLayout186.xml"/><Relationship Id="rId16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85.xml"/><Relationship Id="rId6" Type="http://schemas.openxmlformats.org/officeDocument/2006/relationships/slideLayout" Target="../slideLayouts/slideLayout190.xml"/><Relationship Id="rId11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89.xml"/><Relationship Id="rId15" Type="http://schemas.openxmlformats.org/officeDocument/2006/relationships/slideLayout" Target="../slideLayouts/slideLayout199.xml"/><Relationship Id="rId10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88.xml"/><Relationship Id="rId9" Type="http://schemas.openxmlformats.org/officeDocument/2006/relationships/slideLayout" Target="../slideLayouts/slideLayout193.xml"/><Relationship Id="rId14" Type="http://schemas.openxmlformats.org/officeDocument/2006/relationships/slideLayout" Target="../slideLayouts/slideLayout198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8.xml"/><Relationship Id="rId13" Type="http://schemas.openxmlformats.org/officeDocument/2006/relationships/slideLayout" Target="../slideLayouts/slideLayout2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03.xml"/><Relationship Id="rId7" Type="http://schemas.openxmlformats.org/officeDocument/2006/relationships/slideLayout" Target="../slideLayouts/slideLayout207.xml"/><Relationship Id="rId12" Type="http://schemas.openxmlformats.org/officeDocument/2006/relationships/slideLayout" Target="../slideLayouts/slideLayout212.xml"/><Relationship Id="rId17" Type="http://schemas.openxmlformats.org/officeDocument/2006/relationships/theme" Target="../theme/theme13.xml"/><Relationship Id="rId2" Type="http://schemas.openxmlformats.org/officeDocument/2006/relationships/slideLayout" Target="../slideLayouts/slideLayout202.xml"/><Relationship Id="rId16" Type="http://schemas.openxmlformats.org/officeDocument/2006/relationships/slideLayout" Target="../slideLayouts/slideLayout216.xml"/><Relationship Id="rId1" Type="http://schemas.openxmlformats.org/officeDocument/2006/relationships/slideLayout" Target="../slideLayouts/slideLayout201.xml"/><Relationship Id="rId6" Type="http://schemas.openxmlformats.org/officeDocument/2006/relationships/slideLayout" Target="../slideLayouts/slideLayout206.xml"/><Relationship Id="rId11" Type="http://schemas.openxmlformats.org/officeDocument/2006/relationships/slideLayout" Target="../slideLayouts/slideLayout211.xml"/><Relationship Id="rId5" Type="http://schemas.openxmlformats.org/officeDocument/2006/relationships/slideLayout" Target="../slideLayouts/slideLayout205.xml"/><Relationship Id="rId15" Type="http://schemas.openxmlformats.org/officeDocument/2006/relationships/slideLayout" Target="../slideLayouts/slideLayout215.xml"/><Relationship Id="rId10" Type="http://schemas.openxmlformats.org/officeDocument/2006/relationships/slideLayout" Target="../slideLayouts/slideLayout210.xml"/><Relationship Id="rId4" Type="http://schemas.openxmlformats.org/officeDocument/2006/relationships/slideLayout" Target="../slideLayouts/slideLayout204.xml"/><Relationship Id="rId9" Type="http://schemas.openxmlformats.org/officeDocument/2006/relationships/slideLayout" Target="../slideLayouts/slideLayout209.xml"/><Relationship Id="rId14" Type="http://schemas.openxmlformats.org/officeDocument/2006/relationships/slideLayout" Target="../slideLayouts/slideLayout214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4.xml"/><Relationship Id="rId13" Type="http://schemas.openxmlformats.org/officeDocument/2006/relationships/slideLayout" Target="../slideLayouts/slideLayout22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23.xml"/><Relationship Id="rId12" Type="http://schemas.openxmlformats.org/officeDocument/2006/relationships/slideLayout" Target="../slideLayouts/slideLayout228.xml"/><Relationship Id="rId17" Type="http://schemas.openxmlformats.org/officeDocument/2006/relationships/theme" Target="../theme/theme14.xml"/><Relationship Id="rId2" Type="http://schemas.openxmlformats.org/officeDocument/2006/relationships/slideLayout" Target="../slideLayouts/slideLayout218.xml"/><Relationship Id="rId16" Type="http://schemas.openxmlformats.org/officeDocument/2006/relationships/slideLayout" Target="../slideLayouts/slideLayout232.xml"/><Relationship Id="rId1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1.xml"/><Relationship Id="rId15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0.xml"/><Relationship Id="rId9" Type="http://schemas.openxmlformats.org/officeDocument/2006/relationships/slideLayout" Target="../slideLayouts/slideLayout225.xml"/><Relationship Id="rId14" Type="http://schemas.openxmlformats.org/officeDocument/2006/relationships/slideLayout" Target="../slideLayouts/slideLayout230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0.xml"/><Relationship Id="rId13" Type="http://schemas.openxmlformats.org/officeDocument/2006/relationships/slideLayout" Target="../slideLayouts/slideLayout245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35.xml"/><Relationship Id="rId7" Type="http://schemas.openxmlformats.org/officeDocument/2006/relationships/slideLayout" Target="../slideLayouts/slideLayout239.xml"/><Relationship Id="rId12" Type="http://schemas.openxmlformats.org/officeDocument/2006/relationships/slideLayout" Target="../slideLayouts/slideLayout244.xml"/><Relationship Id="rId17" Type="http://schemas.openxmlformats.org/officeDocument/2006/relationships/theme" Target="../theme/theme15.xml"/><Relationship Id="rId2" Type="http://schemas.openxmlformats.org/officeDocument/2006/relationships/slideLayout" Target="../slideLayouts/slideLayout234.xml"/><Relationship Id="rId16" Type="http://schemas.openxmlformats.org/officeDocument/2006/relationships/slideLayout" Target="../slideLayouts/slideLayout248.xml"/><Relationship Id="rId1" Type="http://schemas.openxmlformats.org/officeDocument/2006/relationships/slideLayout" Target="../slideLayouts/slideLayout233.xml"/><Relationship Id="rId6" Type="http://schemas.openxmlformats.org/officeDocument/2006/relationships/slideLayout" Target="../slideLayouts/slideLayout238.xml"/><Relationship Id="rId11" Type="http://schemas.openxmlformats.org/officeDocument/2006/relationships/slideLayout" Target="../slideLayouts/slideLayout243.xml"/><Relationship Id="rId5" Type="http://schemas.openxmlformats.org/officeDocument/2006/relationships/slideLayout" Target="../slideLayouts/slideLayout237.xml"/><Relationship Id="rId1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42.xml"/><Relationship Id="rId4" Type="http://schemas.openxmlformats.org/officeDocument/2006/relationships/slideLayout" Target="../slideLayouts/slideLayout236.xml"/><Relationship Id="rId9" Type="http://schemas.openxmlformats.org/officeDocument/2006/relationships/slideLayout" Target="../slideLayouts/slideLayout241.xml"/><Relationship Id="rId14" Type="http://schemas.openxmlformats.org/officeDocument/2006/relationships/slideLayout" Target="../slideLayouts/slideLayout246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6.xml"/><Relationship Id="rId13" Type="http://schemas.openxmlformats.org/officeDocument/2006/relationships/slideLayout" Target="../slideLayouts/slideLayout26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51.xml"/><Relationship Id="rId7" Type="http://schemas.openxmlformats.org/officeDocument/2006/relationships/slideLayout" Target="../slideLayouts/slideLayout255.xml"/><Relationship Id="rId12" Type="http://schemas.openxmlformats.org/officeDocument/2006/relationships/slideLayout" Target="../slideLayouts/slideLayout260.xml"/><Relationship Id="rId17" Type="http://schemas.openxmlformats.org/officeDocument/2006/relationships/theme" Target="../theme/theme16.xml"/><Relationship Id="rId2" Type="http://schemas.openxmlformats.org/officeDocument/2006/relationships/slideLayout" Target="../slideLayouts/slideLayout250.xml"/><Relationship Id="rId16" Type="http://schemas.openxmlformats.org/officeDocument/2006/relationships/slideLayout" Target="../slideLayouts/slideLayout264.xml"/><Relationship Id="rId1" Type="http://schemas.openxmlformats.org/officeDocument/2006/relationships/slideLayout" Target="../slideLayouts/slideLayout249.xml"/><Relationship Id="rId6" Type="http://schemas.openxmlformats.org/officeDocument/2006/relationships/slideLayout" Target="../slideLayouts/slideLayout254.xml"/><Relationship Id="rId11" Type="http://schemas.openxmlformats.org/officeDocument/2006/relationships/slideLayout" Target="../slideLayouts/slideLayout259.xml"/><Relationship Id="rId5" Type="http://schemas.openxmlformats.org/officeDocument/2006/relationships/slideLayout" Target="../slideLayouts/slideLayout253.xml"/><Relationship Id="rId15" Type="http://schemas.openxmlformats.org/officeDocument/2006/relationships/slideLayout" Target="../slideLayouts/slideLayout263.xml"/><Relationship Id="rId10" Type="http://schemas.openxmlformats.org/officeDocument/2006/relationships/slideLayout" Target="../slideLayouts/slideLayout258.xml"/><Relationship Id="rId4" Type="http://schemas.openxmlformats.org/officeDocument/2006/relationships/slideLayout" Target="../slideLayouts/slideLayout252.xml"/><Relationship Id="rId9" Type="http://schemas.openxmlformats.org/officeDocument/2006/relationships/slideLayout" Target="../slideLayouts/slideLayout257.xml"/><Relationship Id="rId14" Type="http://schemas.openxmlformats.org/officeDocument/2006/relationships/slideLayout" Target="../slideLayouts/slideLayout262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13" Type="http://schemas.openxmlformats.org/officeDocument/2006/relationships/slideLayout" Target="../slideLayouts/slideLayout277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slideLayout" Target="../slideLayouts/slideLayout276.xml"/><Relationship Id="rId17" Type="http://schemas.openxmlformats.org/officeDocument/2006/relationships/theme" Target="../theme/theme17.xml"/><Relationship Id="rId2" Type="http://schemas.openxmlformats.org/officeDocument/2006/relationships/slideLayout" Target="../slideLayouts/slideLayout266.xml"/><Relationship Id="rId16" Type="http://schemas.openxmlformats.org/officeDocument/2006/relationships/slideLayout" Target="../slideLayouts/slideLayout280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5" Type="http://schemas.openxmlformats.org/officeDocument/2006/relationships/slideLayout" Target="../slideLayouts/slideLayout279.xml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Relationship Id="rId14" Type="http://schemas.openxmlformats.org/officeDocument/2006/relationships/slideLayout" Target="../slideLayouts/slideLayout278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8.xml"/><Relationship Id="rId13" Type="http://schemas.openxmlformats.org/officeDocument/2006/relationships/slideLayout" Target="../slideLayouts/slideLayout29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83.xml"/><Relationship Id="rId7" Type="http://schemas.openxmlformats.org/officeDocument/2006/relationships/slideLayout" Target="../slideLayouts/slideLayout287.xml"/><Relationship Id="rId12" Type="http://schemas.openxmlformats.org/officeDocument/2006/relationships/slideLayout" Target="../slideLayouts/slideLayout292.xml"/><Relationship Id="rId17" Type="http://schemas.openxmlformats.org/officeDocument/2006/relationships/theme" Target="../theme/theme18.xml"/><Relationship Id="rId2" Type="http://schemas.openxmlformats.org/officeDocument/2006/relationships/slideLayout" Target="../slideLayouts/slideLayout282.xml"/><Relationship Id="rId16" Type="http://schemas.openxmlformats.org/officeDocument/2006/relationships/slideLayout" Target="../slideLayouts/slideLayout296.xml"/><Relationship Id="rId1" Type="http://schemas.openxmlformats.org/officeDocument/2006/relationships/slideLayout" Target="../slideLayouts/slideLayout281.xml"/><Relationship Id="rId6" Type="http://schemas.openxmlformats.org/officeDocument/2006/relationships/slideLayout" Target="../slideLayouts/slideLayout286.xml"/><Relationship Id="rId11" Type="http://schemas.openxmlformats.org/officeDocument/2006/relationships/slideLayout" Target="../slideLayouts/slideLayout291.xml"/><Relationship Id="rId5" Type="http://schemas.openxmlformats.org/officeDocument/2006/relationships/slideLayout" Target="../slideLayouts/slideLayout285.xml"/><Relationship Id="rId15" Type="http://schemas.openxmlformats.org/officeDocument/2006/relationships/slideLayout" Target="../slideLayouts/slideLayout295.xml"/><Relationship Id="rId10" Type="http://schemas.openxmlformats.org/officeDocument/2006/relationships/slideLayout" Target="../slideLayouts/slideLayout290.xml"/><Relationship Id="rId4" Type="http://schemas.openxmlformats.org/officeDocument/2006/relationships/slideLayout" Target="../slideLayouts/slideLayout284.xml"/><Relationship Id="rId9" Type="http://schemas.openxmlformats.org/officeDocument/2006/relationships/slideLayout" Target="../slideLayouts/slideLayout289.xml"/><Relationship Id="rId14" Type="http://schemas.openxmlformats.org/officeDocument/2006/relationships/slideLayout" Target="../slideLayouts/slideLayout294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4.xml"/><Relationship Id="rId13" Type="http://schemas.openxmlformats.org/officeDocument/2006/relationships/slideLayout" Target="../slideLayouts/slideLayout30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99.xml"/><Relationship Id="rId7" Type="http://schemas.openxmlformats.org/officeDocument/2006/relationships/slideLayout" Target="../slideLayouts/slideLayout303.xml"/><Relationship Id="rId12" Type="http://schemas.openxmlformats.org/officeDocument/2006/relationships/slideLayout" Target="../slideLayouts/slideLayout308.xml"/><Relationship Id="rId17" Type="http://schemas.openxmlformats.org/officeDocument/2006/relationships/theme" Target="../theme/theme19.xml"/><Relationship Id="rId2" Type="http://schemas.openxmlformats.org/officeDocument/2006/relationships/slideLayout" Target="../slideLayouts/slideLayout298.xml"/><Relationship Id="rId16" Type="http://schemas.openxmlformats.org/officeDocument/2006/relationships/slideLayout" Target="../slideLayouts/slideLayout312.xml"/><Relationship Id="rId1" Type="http://schemas.openxmlformats.org/officeDocument/2006/relationships/slideLayout" Target="../slideLayouts/slideLayout297.xml"/><Relationship Id="rId6" Type="http://schemas.openxmlformats.org/officeDocument/2006/relationships/slideLayout" Target="../slideLayouts/slideLayout302.xml"/><Relationship Id="rId11" Type="http://schemas.openxmlformats.org/officeDocument/2006/relationships/slideLayout" Target="../slideLayouts/slideLayout307.xml"/><Relationship Id="rId5" Type="http://schemas.openxmlformats.org/officeDocument/2006/relationships/slideLayout" Target="../slideLayouts/slideLayout301.xml"/><Relationship Id="rId15" Type="http://schemas.openxmlformats.org/officeDocument/2006/relationships/slideLayout" Target="../slideLayouts/slideLayout311.xml"/><Relationship Id="rId10" Type="http://schemas.openxmlformats.org/officeDocument/2006/relationships/slideLayout" Target="../slideLayouts/slideLayout306.xml"/><Relationship Id="rId4" Type="http://schemas.openxmlformats.org/officeDocument/2006/relationships/slideLayout" Target="../slideLayouts/slideLayout300.xml"/><Relationship Id="rId9" Type="http://schemas.openxmlformats.org/officeDocument/2006/relationships/slideLayout" Target="../slideLayouts/slideLayout305.xml"/><Relationship Id="rId14" Type="http://schemas.openxmlformats.org/officeDocument/2006/relationships/slideLayout" Target="../slideLayouts/slideLayout31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0.xml"/><Relationship Id="rId13" Type="http://schemas.openxmlformats.org/officeDocument/2006/relationships/slideLayout" Target="../slideLayouts/slideLayout325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15.xml"/><Relationship Id="rId7" Type="http://schemas.openxmlformats.org/officeDocument/2006/relationships/slideLayout" Target="../slideLayouts/slideLayout319.xml"/><Relationship Id="rId12" Type="http://schemas.openxmlformats.org/officeDocument/2006/relationships/slideLayout" Target="../slideLayouts/slideLayout324.xml"/><Relationship Id="rId17" Type="http://schemas.openxmlformats.org/officeDocument/2006/relationships/theme" Target="../theme/theme20.xml"/><Relationship Id="rId2" Type="http://schemas.openxmlformats.org/officeDocument/2006/relationships/slideLayout" Target="../slideLayouts/slideLayout314.xml"/><Relationship Id="rId16" Type="http://schemas.openxmlformats.org/officeDocument/2006/relationships/slideLayout" Target="../slideLayouts/slideLayout328.xml"/><Relationship Id="rId1" Type="http://schemas.openxmlformats.org/officeDocument/2006/relationships/slideLayout" Target="../slideLayouts/slideLayout313.xml"/><Relationship Id="rId6" Type="http://schemas.openxmlformats.org/officeDocument/2006/relationships/slideLayout" Target="../slideLayouts/slideLayout318.xml"/><Relationship Id="rId11" Type="http://schemas.openxmlformats.org/officeDocument/2006/relationships/slideLayout" Target="../slideLayouts/slideLayout323.xml"/><Relationship Id="rId5" Type="http://schemas.openxmlformats.org/officeDocument/2006/relationships/slideLayout" Target="../slideLayouts/slideLayout317.xml"/><Relationship Id="rId15" Type="http://schemas.openxmlformats.org/officeDocument/2006/relationships/slideLayout" Target="../slideLayouts/slideLayout327.xml"/><Relationship Id="rId10" Type="http://schemas.openxmlformats.org/officeDocument/2006/relationships/slideLayout" Target="../slideLayouts/slideLayout322.xml"/><Relationship Id="rId4" Type="http://schemas.openxmlformats.org/officeDocument/2006/relationships/slideLayout" Target="../slideLayouts/slideLayout316.xml"/><Relationship Id="rId9" Type="http://schemas.openxmlformats.org/officeDocument/2006/relationships/slideLayout" Target="../slideLayouts/slideLayout321.xml"/><Relationship Id="rId14" Type="http://schemas.openxmlformats.org/officeDocument/2006/relationships/slideLayout" Target="../slideLayouts/slideLayout326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6.xml"/><Relationship Id="rId13" Type="http://schemas.openxmlformats.org/officeDocument/2006/relationships/slideLayout" Target="../slideLayouts/slideLayout34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31.xml"/><Relationship Id="rId7" Type="http://schemas.openxmlformats.org/officeDocument/2006/relationships/slideLayout" Target="../slideLayouts/slideLayout335.xml"/><Relationship Id="rId12" Type="http://schemas.openxmlformats.org/officeDocument/2006/relationships/slideLayout" Target="../slideLayouts/slideLayout340.xml"/><Relationship Id="rId17" Type="http://schemas.openxmlformats.org/officeDocument/2006/relationships/theme" Target="../theme/theme21.xml"/><Relationship Id="rId2" Type="http://schemas.openxmlformats.org/officeDocument/2006/relationships/slideLayout" Target="../slideLayouts/slideLayout330.xml"/><Relationship Id="rId16" Type="http://schemas.openxmlformats.org/officeDocument/2006/relationships/slideLayout" Target="../slideLayouts/slideLayout344.xml"/><Relationship Id="rId1" Type="http://schemas.openxmlformats.org/officeDocument/2006/relationships/slideLayout" Target="../slideLayouts/slideLayout329.xml"/><Relationship Id="rId6" Type="http://schemas.openxmlformats.org/officeDocument/2006/relationships/slideLayout" Target="../slideLayouts/slideLayout334.xml"/><Relationship Id="rId11" Type="http://schemas.openxmlformats.org/officeDocument/2006/relationships/slideLayout" Target="../slideLayouts/slideLayout339.xml"/><Relationship Id="rId5" Type="http://schemas.openxmlformats.org/officeDocument/2006/relationships/slideLayout" Target="../slideLayouts/slideLayout333.xml"/><Relationship Id="rId15" Type="http://schemas.openxmlformats.org/officeDocument/2006/relationships/slideLayout" Target="../slideLayouts/slideLayout343.xml"/><Relationship Id="rId10" Type="http://schemas.openxmlformats.org/officeDocument/2006/relationships/slideLayout" Target="../slideLayouts/slideLayout338.xml"/><Relationship Id="rId4" Type="http://schemas.openxmlformats.org/officeDocument/2006/relationships/slideLayout" Target="../slideLayouts/slideLayout332.xml"/><Relationship Id="rId9" Type="http://schemas.openxmlformats.org/officeDocument/2006/relationships/slideLayout" Target="../slideLayouts/slideLayout337.xml"/><Relationship Id="rId14" Type="http://schemas.openxmlformats.org/officeDocument/2006/relationships/slideLayout" Target="../slideLayouts/slideLayout342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2.xml"/><Relationship Id="rId13" Type="http://schemas.openxmlformats.org/officeDocument/2006/relationships/slideLayout" Target="../slideLayouts/slideLayout357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47.xml"/><Relationship Id="rId7" Type="http://schemas.openxmlformats.org/officeDocument/2006/relationships/slideLayout" Target="../slideLayouts/slideLayout351.xml"/><Relationship Id="rId12" Type="http://schemas.openxmlformats.org/officeDocument/2006/relationships/slideLayout" Target="../slideLayouts/slideLayout356.xml"/><Relationship Id="rId17" Type="http://schemas.openxmlformats.org/officeDocument/2006/relationships/theme" Target="../theme/theme22.xml"/><Relationship Id="rId2" Type="http://schemas.openxmlformats.org/officeDocument/2006/relationships/slideLayout" Target="../slideLayouts/slideLayout346.xml"/><Relationship Id="rId16" Type="http://schemas.openxmlformats.org/officeDocument/2006/relationships/slideLayout" Target="../slideLayouts/slideLayout360.xml"/><Relationship Id="rId1" Type="http://schemas.openxmlformats.org/officeDocument/2006/relationships/slideLayout" Target="../slideLayouts/slideLayout345.xml"/><Relationship Id="rId6" Type="http://schemas.openxmlformats.org/officeDocument/2006/relationships/slideLayout" Target="../slideLayouts/slideLayout350.xml"/><Relationship Id="rId11" Type="http://schemas.openxmlformats.org/officeDocument/2006/relationships/slideLayout" Target="../slideLayouts/slideLayout355.xml"/><Relationship Id="rId5" Type="http://schemas.openxmlformats.org/officeDocument/2006/relationships/slideLayout" Target="../slideLayouts/slideLayout349.xml"/><Relationship Id="rId15" Type="http://schemas.openxmlformats.org/officeDocument/2006/relationships/slideLayout" Target="../slideLayouts/slideLayout359.xml"/><Relationship Id="rId10" Type="http://schemas.openxmlformats.org/officeDocument/2006/relationships/slideLayout" Target="../slideLayouts/slideLayout354.xml"/><Relationship Id="rId4" Type="http://schemas.openxmlformats.org/officeDocument/2006/relationships/slideLayout" Target="../slideLayouts/slideLayout348.xml"/><Relationship Id="rId9" Type="http://schemas.openxmlformats.org/officeDocument/2006/relationships/slideLayout" Target="../slideLayouts/slideLayout353.xml"/><Relationship Id="rId14" Type="http://schemas.openxmlformats.org/officeDocument/2006/relationships/slideLayout" Target="../slideLayouts/slideLayout358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8.xml"/><Relationship Id="rId13" Type="http://schemas.openxmlformats.org/officeDocument/2006/relationships/slideLayout" Target="../slideLayouts/slideLayout37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63.xml"/><Relationship Id="rId7" Type="http://schemas.openxmlformats.org/officeDocument/2006/relationships/slideLayout" Target="../slideLayouts/slideLayout367.xml"/><Relationship Id="rId12" Type="http://schemas.openxmlformats.org/officeDocument/2006/relationships/slideLayout" Target="../slideLayouts/slideLayout372.xml"/><Relationship Id="rId17" Type="http://schemas.openxmlformats.org/officeDocument/2006/relationships/theme" Target="../theme/theme23.xml"/><Relationship Id="rId2" Type="http://schemas.openxmlformats.org/officeDocument/2006/relationships/slideLayout" Target="../slideLayouts/slideLayout362.xml"/><Relationship Id="rId16" Type="http://schemas.openxmlformats.org/officeDocument/2006/relationships/slideLayout" Target="../slideLayouts/slideLayout376.xml"/><Relationship Id="rId1" Type="http://schemas.openxmlformats.org/officeDocument/2006/relationships/slideLayout" Target="../slideLayouts/slideLayout361.xml"/><Relationship Id="rId6" Type="http://schemas.openxmlformats.org/officeDocument/2006/relationships/slideLayout" Target="../slideLayouts/slideLayout366.xml"/><Relationship Id="rId11" Type="http://schemas.openxmlformats.org/officeDocument/2006/relationships/slideLayout" Target="../slideLayouts/slideLayout371.xml"/><Relationship Id="rId5" Type="http://schemas.openxmlformats.org/officeDocument/2006/relationships/slideLayout" Target="../slideLayouts/slideLayout365.xml"/><Relationship Id="rId15" Type="http://schemas.openxmlformats.org/officeDocument/2006/relationships/slideLayout" Target="../slideLayouts/slideLayout375.xml"/><Relationship Id="rId10" Type="http://schemas.openxmlformats.org/officeDocument/2006/relationships/slideLayout" Target="../slideLayouts/slideLayout370.xml"/><Relationship Id="rId4" Type="http://schemas.openxmlformats.org/officeDocument/2006/relationships/slideLayout" Target="../slideLayouts/slideLayout364.xml"/><Relationship Id="rId9" Type="http://schemas.openxmlformats.org/officeDocument/2006/relationships/slideLayout" Target="../slideLayouts/slideLayout369.xml"/><Relationship Id="rId14" Type="http://schemas.openxmlformats.org/officeDocument/2006/relationships/slideLayout" Target="../slideLayouts/slideLayout374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4.xml"/><Relationship Id="rId13" Type="http://schemas.openxmlformats.org/officeDocument/2006/relationships/slideLayout" Target="../slideLayouts/slideLayout38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79.xml"/><Relationship Id="rId7" Type="http://schemas.openxmlformats.org/officeDocument/2006/relationships/slideLayout" Target="../slideLayouts/slideLayout383.xml"/><Relationship Id="rId12" Type="http://schemas.openxmlformats.org/officeDocument/2006/relationships/slideLayout" Target="../slideLayouts/slideLayout388.xml"/><Relationship Id="rId17" Type="http://schemas.openxmlformats.org/officeDocument/2006/relationships/theme" Target="../theme/theme24.xml"/><Relationship Id="rId2" Type="http://schemas.openxmlformats.org/officeDocument/2006/relationships/slideLayout" Target="../slideLayouts/slideLayout378.xml"/><Relationship Id="rId16" Type="http://schemas.openxmlformats.org/officeDocument/2006/relationships/slideLayout" Target="../slideLayouts/slideLayout392.xml"/><Relationship Id="rId1" Type="http://schemas.openxmlformats.org/officeDocument/2006/relationships/slideLayout" Target="../slideLayouts/slideLayout377.xml"/><Relationship Id="rId6" Type="http://schemas.openxmlformats.org/officeDocument/2006/relationships/slideLayout" Target="../slideLayouts/slideLayout382.xml"/><Relationship Id="rId11" Type="http://schemas.openxmlformats.org/officeDocument/2006/relationships/slideLayout" Target="../slideLayouts/slideLayout387.xml"/><Relationship Id="rId5" Type="http://schemas.openxmlformats.org/officeDocument/2006/relationships/slideLayout" Target="../slideLayouts/slideLayout381.xml"/><Relationship Id="rId15" Type="http://schemas.openxmlformats.org/officeDocument/2006/relationships/slideLayout" Target="../slideLayouts/slideLayout391.xml"/><Relationship Id="rId10" Type="http://schemas.openxmlformats.org/officeDocument/2006/relationships/slideLayout" Target="../slideLayouts/slideLayout386.xml"/><Relationship Id="rId4" Type="http://schemas.openxmlformats.org/officeDocument/2006/relationships/slideLayout" Target="../slideLayouts/slideLayout380.xml"/><Relationship Id="rId9" Type="http://schemas.openxmlformats.org/officeDocument/2006/relationships/slideLayout" Target="../slideLayouts/slideLayout385.xml"/><Relationship Id="rId14" Type="http://schemas.openxmlformats.org/officeDocument/2006/relationships/slideLayout" Target="../slideLayouts/slideLayout390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0.xml"/><Relationship Id="rId13" Type="http://schemas.openxmlformats.org/officeDocument/2006/relationships/slideLayout" Target="../slideLayouts/slideLayout405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95.xml"/><Relationship Id="rId7" Type="http://schemas.openxmlformats.org/officeDocument/2006/relationships/slideLayout" Target="../slideLayouts/slideLayout399.xml"/><Relationship Id="rId12" Type="http://schemas.openxmlformats.org/officeDocument/2006/relationships/slideLayout" Target="../slideLayouts/slideLayout404.xml"/><Relationship Id="rId17" Type="http://schemas.openxmlformats.org/officeDocument/2006/relationships/theme" Target="../theme/theme25.xml"/><Relationship Id="rId2" Type="http://schemas.openxmlformats.org/officeDocument/2006/relationships/slideLayout" Target="../slideLayouts/slideLayout394.xml"/><Relationship Id="rId16" Type="http://schemas.openxmlformats.org/officeDocument/2006/relationships/slideLayout" Target="../slideLayouts/slideLayout408.xml"/><Relationship Id="rId1" Type="http://schemas.openxmlformats.org/officeDocument/2006/relationships/slideLayout" Target="../slideLayouts/slideLayout393.xml"/><Relationship Id="rId6" Type="http://schemas.openxmlformats.org/officeDocument/2006/relationships/slideLayout" Target="../slideLayouts/slideLayout398.xml"/><Relationship Id="rId11" Type="http://schemas.openxmlformats.org/officeDocument/2006/relationships/slideLayout" Target="../slideLayouts/slideLayout403.xml"/><Relationship Id="rId5" Type="http://schemas.openxmlformats.org/officeDocument/2006/relationships/slideLayout" Target="../slideLayouts/slideLayout397.xml"/><Relationship Id="rId15" Type="http://schemas.openxmlformats.org/officeDocument/2006/relationships/slideLayout" Target="../slideLayouts/slideLayout407.xml"/><Relationship Id="rId10" Type="http://schemas.openxmlformats.org/officeDocument/2006/relationships/slideLayout" Target="../slideLayouts/slideLayout402.xml"/><Relationship Id="rId4" Type="http://schemas.openxmlformats.org/officeDocument/2006/relationships/slideLayout" Target="../slideLayouts/slideLayout396.xml"/><Relationship Id="rId9" Type="http://schemas.openxmlformats.org/officeDocument/2006/relationships/slideLayout" Target="../slideLayouts/slideLayout401.xml"/><Relationship Id="rId14" Type="http://schemas.openxmlformats.org/officeDocument/2006/relationships/slideLayout" Target="../slideLayouts/slideLayout406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6.xml"/><Relationship Id="rId13" Type="http://schemas.openxmlformats.org/officeDocument/2006/relationships/slideLayout" Target="../slideLayouts/slideLayout42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411.xml"/><Relationship Id="rId7" Type="http://schemas.openxmlformats.org/officeDocument/2006/relationships/slideLayout" Target="../slideLayouts/slideLayout415.xml"/><Relationship Id="rId12" Type="http://schemas.openxmlformats.org/officeDocument/2006/relationships/slideLayout" Target="../slideLayouts/slideLayout420.xml"/><Relationship Id="rId17" Type="http://schemas.openxmlformats.org/officeDocument/2006/relationships/theme" Target="../theme/theme26.xml"/><Relationship Id="rId2" Type="http://schemas.openxmlformats.org/officeDocument/2006/relationships/slideLayout" Target="../slideLayouts/slideLayout410.xml"/><Relationship Id="rId16" Type="http://schemas.openxmlformats.org/officeDocument/2006/relationships/slideLayout" Target="../slideLayouts/slideLayout424.xml"/><Relationship Id="rId1" Type="http://schemas.openxmlformats.org/officeDocument/2006/relationships/slideLayout" Target="../slideLayouts/slideLayout409.xml"/><Relationship Id="rId6" Type="http://schemas.openxmlformats.org/officeDocument/2006/relationships/slideLayout" Target="../slideLayouts/slideLayout414.xml"/><Relationship Id="rId11" Type="http://schemas.openxmlformats.org/officeDocument/2006/relationships/slideLayout" Target="../slideLayouts/slideLayout419.xml"/><Relationship Id="rId5" Type="http://schemas.openxmlformats.org/officeDocument/2006/relationships/slideLayout" Target="../slideLayouts/slideLayout413.xml"/><Relationship Id="rId15" Type="http://schemas.openxmlformats.org/officeDocument/2006/relationships/slideLayout" Target="../slideLayouts/slideLayout423.xml"/><Relationship Id="rId10" Type="http://schemas.openxmlformats.org/officeDocument/2006/relationships/slideLayout" Target="../slideLayouts/slideLayout418.xml"/><Relationship Id="rId4" Type="http://schemas.openxmlformats.org/officeDocument/2006/relationships/slideLayout" Target="../slideLayouts/slideLayout412.xml"/><Relationship Id="rId9" Type="http://schemas.openxmlformats.org/officeDocument/2006/relationships/slideLayout" Target="../slideLayouts/slideLayout417.xml"/><Relationship Id="rId14" Type="http://schemas.openxmlformats.org/officeDocument/2006/relationships/slideLayout" Target="../slideLayouts/slideLayout4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79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9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9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13" Type="http://schemas.openxmlformats.org/officeDocument/2006/relationships/slideLayout" Target="../slideLayouts/slideLayout116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8.xml"/><Relationship Id="rId10" Type="http://schemas.openxmlformats.org/officeDocument/2006/relationships/slideLayout" Target="../slideLayouts/slideLayout113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slideLayout" Target="../slideLayouts/slideLayout13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17" Type="http://schemas.openxmlformats.org/officeDocument/2006/relationships/theme" Target="../theme/theme8.xml"/><Relationship Id="rId2" Type="http://schemas.openxmlformats.org/officeDocument/2006/relationships/slideLayout" Target="../slideLayouts/slideLayout122.xml"/><Relationship Id="rId16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5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slideLayout" Target="../slideLayouts/slideLayout13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4.xml"/><Relationship Id="rId13" Type="http://schemas.openxmlformats.org/officeDocument/2006/relationships/slideLayout" Target="../slideLayouts/slideLayout14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8.xml"/><Relationship Id="rId17" Type="http://schemas.openxmlformats.org/officeDocument/2006/relationships/theme" Target="../theme/theme9.xml"/><Relationship Id="rId2" Type="http://schemas.openxmlformats.org/officeDocument/2006/relationships/slideLayout" Target="../slideLayouts/slideLayout138.xml"/><Relationship Id="rId16" Type="http://schemas.openxmlformats.org/officeDocument/2006/relationships/slideLayout" Target="../slideLayouts/slideLayout152.xml"/><Relationship Id="rId1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1.xml"/><Relationship Id="rId15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5.xml"/><Relationship Id="rId14" Type="http://schemas.openxmlformats.org/officeDocument/2006/relationships/slideLayout" Target="../slideLayouts/slideLayout1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  <p:sldLayoutId id="2147483665" r:id="rId16"/>
    <p:sldLayoutId id="2147483666" r:id="rId17"/>
    <p:sldLayoutId id="2147483997" r:id="rId18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2 -</a:t>
            </a:r>
            <a:r>
              <a:rPr lang="en-US" sz="800" dirty="0">
                <a:solidFill>
                  <a:srgbClr val="B4B4B4"/>
                </a:solidFill>
              </a:rPr>
              <a:t> Inference &amp; Decision Making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/23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7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2 -</a:t>
            </a:r>
            <a:r>
              <a:rPr lang="en-US" sz="800" dirty="0">
                <a:solidFill>
                  <a:srgbClr val="B4B4B4"/>
                </a:solidFill>
              </a:rPr>
              <a:t> Inference &amp; Decision Making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/23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2 -</a:t>
            </a:r>
            <a:r>
              <a:rPr lang="en-US" sz="800" dirty="0">
                <a:solidFill>
                  <a:srgbClr val="B4B4B4"/>
                </a:solidFill>
              </a:rPr>
              <a:t> Inference &amp; Decision Making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/23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8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2 -</a:t>
            </a:r>
            <a:r>
              <a:rPr lang="en-US" sz="800" dirty="0">
                <a:solidFill>
                  <a:srgbClr val="B4B4B4"/>
                </a:solidFill>
              </a:rPr>
              <a:t> Inference &amp; Decision Making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=""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/23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=""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9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3 –</a:t>
            </a:r>
            <a:r>
              <a:rPr lang="en-US" sz="800" dirty="0">
                <a:solidFill>
                  <a:srgbClr val="B4B4B4"/>
                </a:solidFill>
              </a:rPr>
              <a:t> Graphical Models: Independence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>
                <a:solidFill>
                  <a:srgbClr val="323232"/>
                </a:solidFill>
              </a:rPr>
              <a:t>/17</a:t>
            </a:r>
            <a:endParaRPr lang="de-DE" sz="700" dirty="0">
              <a:solidFill>
                <a:srgbClr val="323232"/>
              </a:solidFill>
            </a:endParaRP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9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3 –</a:t>
            </a:r>
            <a:r>
              <a:rPr lang="en-US" sz="800" dirty="0">
                <a:solidFill>
                  <a:srgbClr val="B4B4B4"/>
                </a:solidFill>
              </a:rPr>
              <a:t> Graphical Models: Independence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=""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>
                <a:solidFill>
                  <a:srgbClr val="323232"/>
                </a:solidFill>
              </a:rPr>
              <a:t>/17</a:t>
            </a:r>
            <a:endParaRPr lang="de-DE" sz="700" dirty="0">
              <a:solidFill>
                <a:srgbClr val="323232"/>
              </a:solidFill>
            </a:endParaRPr>
          </a:p>
        </p:txBody>
      </p:sp>
      <p:pic>
        <p:nvPicPr>
          <p:cNvPr id="6" name="Grafik 28">
            <a:extLst>
              <a:ext uri="{FF2B5EF4-FFF2-40B4-BE49-F238E27FC236}">
                <a16:creationId xmlns=""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4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  <p:sldLayoutId id="2147483910" r:id="rId15"/>
    <p:sldLayoutId id="2147483911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3 –</a:t>
            </a:r>
            <a:r>
              <a:rPr lang="en-US" sz="800" dirty="0">
                <a:solidFill>
                  <a:srgbClr val="B4B4B4"/>
                </a:solidFill>
              </a:rPr>
              <a:t> Graphical Models: Independence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=""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>
                <a:solidFill>
                  <a:srgbClr val="323232"/>
                </a:solidFill>
              </a:rPr>
              <a:t>/17</a:t>
            </a:r>
            <a:endParaRPr lang="de-DE" sz="700" dirty="0">
              <a:solidFill>
                <a:srgbClr val="323232"/>
              </a:solidFill>
            </a:endParaRPr>
          </a:p>
        </p:txBody>
      </p:sp>
      <p:pic>
        <p:nvPicPr>
          <p:cNvPr id="6" name="Grafik 28">
            <a:extLst>
              <a:ext uri="{FF2B5EF4-FFF2-40B4-BE49-F238E27FC236}">
                <a16:creationId xmlns=""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1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4 –</a:t>
            </a:r>
            <a:r>
              <a:rPr lang="en-US" sz="800" dirty="0">
                <a:solidFill>
                  <a:srgbClr val="B4B4B4"/>
                </a:solidFill>
              </a:rPr>
              <a:t> Graphical Models: Inference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=""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/21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=""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6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4 –</a:t>
            </a:r>
            <a:r>
              <a:rPr lang="en-US" sz="800" dirty="0">
                <a:solidFill>
                  <a:srgbClr val="B4B4B4"/>
                </a:solidFill>
              </a:rPr>
              <a:t> Graphical Models: Inference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=""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/21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=""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0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  <p:sldLayoutId id="2147483960" r:id="rId14"/>
    <p:sldLayoutId id="2147483961" r:id="rId15"/>
    <p:sldLayoutId id="2147483962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4 –</a:t>
            </a:r>
            <a:r>
              <a:rPr lang="en-US" sz="800" dirty="0">
                <a:solidFill>
                  <a:srgbClr val="B4B4B4"/>
                </a:solidFill>
              </a:rPr>
              <a:t> Graphical Models: Inference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=""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/21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=""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7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  <p:sldLayoutId id="2147483976" r:id="rId13"/>
    <p:sldLayoutId id="2147483977" r:id="rId14"/>
    <p:sldLayoutId id="2147483978" r:id="rId15"/>
    <p:sldLayoutId id="2147483979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1 -</a:t>
            </a:r>
            <a:r>
              <a:rPr lang="en-US" sz="800" dirty="0">
                <a:solidFill>
                  <a:srgbClr val="B4B4B4"/>
                </a:solidFill>
              </a:rPr>
              <a:t> Probability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/37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0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4 –</a:t>
            </a:r>
            <a:r>
              <a:rPr lang="en-US" sz="800" dirty="0">
                <a:solidFill>
                  <a:srgbClr val="B4B4B4"/>
                </a:solidFill>
              </a:rPr>
              <a:t> Graphical Models: Inference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=""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/21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=""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5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  <p:sldLayoutId id="2147483992" r:id="rId12"/>
    <p:sldLayoutId id="2147483993" r:id="rId13"/>
    <p:sldLayoutId id="2147483994" r:id="rId14"/>
    <p:sldLayoutId id="2147483995" r:id="rId15"/>
    <p:sldLayoutId id="2147483996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3 –</a:t>
            </a:r>
            <a:r>
              <a:rPr lang="en-US" sz="800" dirty="0">
                <a:solidFill>
                  <a:srgbClr val="B4B4B4"/>
                </a:solidFill>
              </a:rPr>
              <a:t> Graphical Models: Independence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=""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>
                <a:solidFill>
                  <a:srgbClr val="323232"/>
                </a:solidFill>
              </a:rPr>
              <a:t>/17</a:t>
            </a:r>
            <a:endParaRPr lang="de-DE" sz="700" dirty="0">
              <a:solidFill>
                <a:srgbClr val="323232"/>
              </a:solidFill>
            </a:endParaRPr>
          </a:p>
        </p:txBody>
      </p:sp>
      <p:pic>
        <p:nvPicPr>
          <p:cNvPr id="6" name="Grafik 28">
            <a:extLst>
              <a:ext uri="{FF2B5EF4-FFF2-40B4-BE49-F238E27FC236}">
                <a16:creationId xmlns=""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  <p:sldLayoutId id="2147484012" r:id="rId14"/>
    <p:sldLayoutId id="2147484013" r:id="rId15"/>
    <p:sldLayoutId id="2147484014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3 –</a:t>
            </a:r>
            <a:r>
              <a:rPr lang="en-US" sz="800" dirty="0">
                <a:solidFill>
                  <a:srgbClr val="B4B4B4"/>
                </a:solidFill>
              </a:rPr>
              <a:t> Graphical Models: Independence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>
                <a:solidFill>
                  <a:srgbClr val="323232"/>
                </a:solidFill>
              </a:rPr>
              <a:t>/17</a:t>
            </a:r>
            <a:endParaRPr lang="de-DE" sz="700" dirty="0">
              <a:solidFill>
                <a:srgbClr val="323232"/>
              </a:solidFill>
            </a:endParaRP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0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  <p:sldLayoutId id="2147484027" r:id="rId12"/>
    <p:sldLayoutId id="2147484028" r:id="rId13"/>
    <p:sldLayoutId id="2147484029" r:id="rId14"/>
    <p:sldLayoutId id="2147484030" r:id="rId15"/>
    <p:sldLayoutId id="2147484031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4 –</a:t>
            </a:r>
            <a:r>
              <a:rPr lang="en-US" sz="800" dirty="0">
                <a:solidFill>
                  <a:srgbClr val="B4B4B4"/>
                </a:solidFill>
              </a:rPr>
              <a:t> Graphical Models: Inference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/21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5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  <p:sldLayoutId id="2147484045" r:id="rId13"/>
    <p:sldLayoutId id="2147484046" r:id="rId14"/>
    <p:sldLayoutId id="2147484047" r:id="rId15"/>
    <p:sldLayoutId id="2147484048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4 –</a:t>
            </a:r>
            <a:r>
              <a:rPr lang="en-US" sz="800" dirty="0">
                <a:solidFill>
                  <a:srgbClr val="B4B4B4"/>
                </a:solidFill>
              </a:rPr>
              <a:t> Graphical Models: Inference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/21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4 –</a:t>
            </a:r>
            <a:r>
              <a:rPr lang="en-US" sz="800" dirty="0">
                <a:solidFill>
                  <a:srgbClr val="B4B4B4"/>
                </a:solidFill>
              </a:rPr>
              <a:t> Graphical Models: Inference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/21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5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  <p:sldLayoutId id="2147484078" r:id="rId12"/>
    <p:sldLayoutId id="2147484079" r:id="rId13"/>
    <p:sldLayoutId id="2147484080" r:id="rId14"/>
    <p:sldLayoutId id="2147484081" r:id="rId15"/>
    <p:sldLayoutId id="2147484082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4 –</a:t>
            </a:r>
            <a:r>
              <a:rPr lang="en-US" sz="800" dirty="0">
                <a:solidFill>
                  <a:srgbClr val="B4B4B4"/>
                </a:solidFill>
              </a:rPr>
              <a:t> Graphical Models: Inference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/21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  <p:sldLayoutId id="2147484095" r:id="rId12"/>
    <p:sldLayoutId id="2147484096" r:id="rId13"/>
    <p:sldLayoutId id="2147484097" r:id="rId14"/>
    <p:sldLayoutId id="2147484098" r:id="rId15"/>
    <p:sldLayoutId id="2147484099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1 -</a:t>
            </a:r>
            <a:r>
              <a:rPr lang="en-US" sz="800" dirty="0">
                <a:solidFill>
                  <a:srgbClr val="B4B4B4"/>
                </a:solidFill>
              </a:rPr>
              <a:t> Probability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/37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5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1 -</a:t>
            </a:r>
            <a:r>
              <a:rPr lang="en-US" sz="800" dirty="0">
                <a:solidFill>
                  <a:srgbClr val="B4B4B4"/>
                </a:solidFill>
              </a:rPr>
              <a:t> Probability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/37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0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1 -</a:t>
            </a:r>
            <a:r>
              <a:rPr lang="en-US" sz="800" dirty="0">
                <a:solidFill>
                  <a:srgbClr val="B4B4B4"/>
                </a:solidFill>
              </a:rPr>
              <a:t> Probability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/37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1 -</a:t>
            </a:r>
            <a:r>
              <a:rPr lang="en-US" sz="800" dirty="0">
                <a:solidFill>
                  <a:srgbClr val="B4B4B4"/>
                </a:solidFill>
              </a:rPr>
              <a:t> Probability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/37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7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srgbClr val="323232"/>
                </a:solidFill>
              </a:rPr>
              <a:t>PML SS 2025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323232"/>
                </a:solidFill>
              </a:rPr>
              <a:t>Tutorial 4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323232"/>
                </a:solidFill>
              </a:rPr>
              <a:t>Chart </a:t>
            </a:r>
            <a:fld id="{91D913BA-B0D8-4B51-9328-DFAA0B370309}" type="slidenum">
              <a:rPr lang="en-US" b="1" smtClean="0">
                <a:solidFill>
                  <a:srgbClr val="323232"/>
                </a:solidFill>
              </a:rPr>
              <a:pPr/>
              <a:t>‹Nr.›</a:t>
            </a:fld>
            <a:endParaRPr lang="en-US" b="1" dirty="0">
              <a:solidFill>
                <a:srgbClr val="323232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23232"/>
                </a:solidFill>
              </a:endParaRPr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01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2 -</a:t>
            </a:r>
            <a:r>
              <a:rPr lang="en-US" sz="800" dirty="0">
                <a:solidFill>
                  <a:srgbClr val="B4B4B4"/>
                </a:solidFill>
              </a:rPr>
              <a:t> Inference &amp; Decision Making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/23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0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2 -</a:t>
            </a:r>
            <a:r>
              <a:rPr lang="en-US" sz="800" dirty="0">
                <a:solidFill>
                  <a:srgbClr val="B4B4B4"/>
                </a:solidFill>
              </a:rPr>
              <a:t> Inference &amp; Decision Making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/23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5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58.png"/><Relationship Id="rId18" Type="http://schemas.openxmlformats.org/officeDocument/2006/relationships/image" Target="../media/image141.png"/><Relationship Id="rId3" Type="http://schemas.openxmlformats.org/officeDocument/2006/relationships/image" Target="../media/image153.png"/><Relationship Id="rId21" Type="http://schemas.openxmlformats.org/officeDocument/2006/relationships/image" Target="../media/image152.png"/><Relationship Id="rId7" Type="http://schemas.openxmlformats.org/officeDocument/2006/relationships/image" Target="../media/image155.png"/><Relationship Id="rId12" Type="http://schemas.openxmlformats.org/officeDocument/2006/relationships/image" Target="../media/image157.png"/><Relationship Id="rId17" Type="http://schemas.openxmlformats.org/officeDocument/2006/relationships/image" Target="../media/image140.png"/><Relationship Id="rId2" Type="http://schemas.openxmlformats.org/officeDocument/2006/relationships/image" Target="../media/image125.png"/><Relationship Id="rId16" Type="http://schemas.openxmlformats.org/officeDocument/2006/relationships/image" Target="../media/image150.png"/><Relationship Id="rId20" Type="http://schemas.openxmlformats.org/officeDocument/2006/relationships/image" Target="../media/image161.png"/><Relationship Id="rId1" Type="http://schemas.openxmlformats.org/officeDocument/2006/relationships/slideLayout" Target="../slideLayouts/slideLayout415.xml"/><Relationship Id="rId6" Type="http://schemas.openxmlformats.org/officeDocument/2006/relationships/image" Target="../media/image129.png"/><Relationship Id="rId11" Type="http://schemas.openxmlformats.org/officeDocument/2006/relationships/image" Target="../media/image156.png"/><Relationship Id="rId24" Type="http://schemas.openxmlformats.org/officeDocument/2006/relationships/image" Target="../media/image6.png"/><Relationship Id="rId5" Type="http://schemas.openxmlformats.org/officeDocument/2006/relationships/image" Target="../media/image143.png"/><Relationship Id="rId15" Type="http://schemas.openxmlformats.org/officeDocument/2006/relationships/image" Target="../media/image160.png"/><Relationship Id="rId23" Type="http://schemas.openxmlformats.org/officeDocument/2006/relationships/image" Target="../media/image163.png"/><Relationship Id="rId10" Type="http://schemas.openxmlformats.org/officeDocument/2006/relationships/image" Target="../media/image145.png"/><Relationship Id="rId19" Type="http://schemas.openxmlformats.org/officeDocument/2006/relationships/image" Target="../media/image142.png"/><Relationship Id="rId4" Type="http://schemas.openxmlformats.org/officeDocument/2006/relationships/image" Target="../media/image154.png"/><Relationship Id="rId9" Type="http://schemas.openxmlformats.org/officeDocument/2006/relationships/image" Target="../media/image144.png"/><Relationship Id="rId14" Type="http://schemas.openxmlformats.org/officeDocument/2006/relationships/image" Target="../media/image159.png"/><Relationship Id="rId22" Type="http://schemas.openxmlformats.org/officeDocument/2006/relationships/image" Target="../media/image16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2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Relationship Id="rId9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8.bin"/><Relationship Id="rId4" Type="http://schemas.openxmlformats.org/officeDocument/2006/relationships/image" Target="../media/image11.wmf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wmf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image" Target="../media/image8.png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9.wmf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image" Target="../media/image8.png"/><Relationship Id="rId10" Type="http://schemas.openxmlformats.org/officeDocument/2006/relationships/image" Target="../media/image18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5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5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26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3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11" Type="http://schemas.openxmlformats.org/officeDocument/2006/relationships/image" Target="../media/image25.wmf"/><Relationship Id="rId5" Type="http://schemas.openxmlformats.org/officeDocument/2006/relationships/oleObject" Target="../embeddings/oleObject34.bin"/><Relationship Id="rId10" Type="http://schemas.openxmlformats.org/officeDocument/2006/relationships/oleObject" Target="../embeddings/oleObject36.bin"/><Relationship Id="rId4" Type="http://schemas.openxmlformats.org/officeDocument/2006/relationships/image" Target="../media/image27.wm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11" Type="http://schemas.openxmlformats.org/officeDocument/2006/relationships/image" Target="../media/image25.wmf"/><Relationship Id="rId5" Type="http://schemas.openxmlformats.org/officeDocument/2006/relationships/oleObject" Target="../embeddings/oleObject38.bin"/><Relationship Id="rId10" Type="http://schemas.openxmlformats.org/officeDocument/2006/relationships/oleObject" Target="../embeddings/oleObject40.bin"/><Relationship Id="rId4" Type="http://schemas.openxmlformats.org/officeDocument/2006/relationships/image" Target="../media/image30.wmf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4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oleObject" Target="../embeddings/oleObject42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3.wmf"/><Relationship Id="rId9" Type="http://schemas.openxmlformats.org/officeDocument/2006/relationships/image" Target="../media/image3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38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11" Type="http://schemas.openxmlformats.org/officeDocument/2006/relationships/image" Target="../media/image32.wmf"/><Relationship Id="rId5" Type="http://schemas.openxmlformats.org/officeDocument/2006/relationships/oleObject" Target="../embeddings/oleObject46.bin"/><Relationship Id="rId10" Type="http://schemas.openxmlformats.org/officeDocument/2006/relationships/oleObject" Target="../embeddings/oleObject48.bin"/><Relationship Id="rId4" Type="http://schemas.openxmlformats.org/officeDocument/2006/relationships/image" Target="../media/image35.wmf"/><Relationship Id="rId9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41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oleObject" Target="../embeddings/oleObject5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0.wmf"/><Relationship Id="rId11" Type="http://schemas.openxmlformats.org/officeDocument/2006/relationships/image" Target="../media/image32.wmf"/><Relationship Id="rId5" Type="http://schemas.openxmlformats.org/officeDocument/2006/relationships/oleObject" Target="../embeddings/oleObject51.bin"/><Relationship Id="rId10" Type="http://schemas.openxmlformats.org/officeDocument/2006/relationships/oleObject" Target="../embeddings/oleObject53.bin"/><Relationship Id="rId4" Type="http://schemas.openxmlformats.org/officeDocument/2006/relationships/image" Target="../media/image39.wmf"/><Relationship Id="rId9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oleObject" Target="../embeddings/oleObject55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42.wmf"/><Relationship Id="rId9" Type="http://schemas.openxmlformats.org/officeDocument/2006/relationships/image" Target="../media/image4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8.png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image" Target="../media/image44.wmf"/><Relationship Id="rId10" Type="http://schemas.openxmlformats.org/officeDocument/2006/relationships/image" Target="../media/image47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61.bin"/><Relationship Id="rId14" Type="http://schemas.openxmlformats.org/officeDocument/2006/relationships/oleObject" Target="../embeddings/oleObject6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4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6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7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7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85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5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5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5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61.wmf"/><Relationship Id="rId3" Type="http://schemas.openxmlformats.org/officeDocument/2006/relationships/oleObject" Target="../embeddings/oleObject94.bin"/><Relationship Id="rId7" Type="http://schemas.openxmlformats.org/officeDocument/2006/relationships/image" Target="../media/image8.png"/><Relationship Id="rId12" Type="http://schemas.openxmlformats.org/officeDocument/2006/relationships/oleObject" Target="../embeddings/oleObject9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8.wmf"/><Relationship Id="rId11" Type="http://schemas.openxmlformats.org/officeDocument/2006/relationships/image" Target="../media/image60.wmf"/><Relationship Id="rId5" Type="http://schemas.openxmlformats.org/officeDocument/2006/relationships/oleObject" Target="../embeddings/oleObject95.bin"/><Relationship Id="rId15" Type="http://schemas.openxmlformats.org/officeDocument/2006/relationships/image" Target="../media/image62.wmf"/><Relationship Id="rId10" Type="http://schemas.openxmlformats.org/officeDocument/2006/relationships/oleObject" Target="../embeddings/oleObject97.bin"/><Relationship Id="rId4" Type="http://schemas.openxmlformats.org/officeDocument/2006/relationships/image" Target="../media/image57.wmf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99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60.wmf"/><Relationship Id="rId3" Type="http://schemas.openxmlformats.org/officeDocument/2006/relationships/oleObject" Target="../embeddings/oleObject100.bin"/><Relationship Id="rId7" Type="http://schemas.openxmlformats.org/officeDocument/2006/relationships/image" Target="../media/image8.png"/><Relationship Id="rId12" Type="http://schemas.openxmlformats.org/officeDocument/2006/relationships/oleObject" Target="../embeddings/oleObject104.bin"/><Relationship Id="rId17" Type="http://schemas.openxmlformats.org/officeDocument/2006/relationships/image" Target="../media/image62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06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oleObject" Target="../embeddings/oleObject101.bin"/><Relationship Id="rId15" Type="http://schemas.openxmlformats.org/officeDocument/2006/relationships/image" Target="../media/image61.wmf"/><Relationship Id="rId10" Type="http://schemas.openxmlformats.org/officeDocument/2006/relationships/oleObject" Target="../embeddings/oleObject103.bin"/><Relationship Id="rId4" Type="http://schemas.openxmlformats.org/officeDocument/2006/relationships/image" Target="../media/image57.wmf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10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13" Type="http://schemas.openxmlformats.org/officeDocument/2006/relationships/image" Target="../media/image65.wmf"/><Relationship Id="rId18" Type="http://schemas.openxmlformats.org/officeDocument/2006/relationships/oleObject" Target="../embeddings/oleObject114.bin"/><Relationship Id="rId3" Type="http://schemas.openxmlformats.org/officeDocument/2006/relationships/oleObject" Target="../embeddings/oleObject107.bin"/><Relationship Id="rId21" Type="http://schemas.openxmlformats.org/officeDocument/2006/relationships/image" Target="../media/image66.wmf"/><Relationship Id="rId7" Type="http://schemas.openxmlformats.org/officeDocument/2006/relationships/image" Target="../media/image8.png"/><Relationship Id="rId12" Type="http://schemas.openxmlformats.org/officeDocument/2006/relationships/oleObject" Target="../embeddings/oleObject111.bin"/><Relationship Id="rId17" Type="http://schemas.openxmlformats.org/officeDocument/2006/relationships/image" Target="../media/image61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13.bin"/><Relationship Id="rId20" Type="http://schemas.openxmlformats.org/officeDocument/2006/relationships/oleObject" Target="../embeddings/oleObject115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8.wmf"/><Relationship Id="rId11" Type="http://schemas.openxmlformats.org/officeDocument/2006/relationships/image" Target="../media/image64.wmf"/><Relationship Id="rId5" Type="http://schemas.openxmlformats.org/officeDocument/2006/relationships/oleObject" Target="../embeddings/oleObject108.bin"/><Relationship Id="rId15" Type="http://schemas.openxmlformats.org/officeDocument/2006/relationships/image" Target="../media/image60.wmf"/><Relationship Id="rId10" Type="http://schemas.openxmlformats.org/officeDocument/2006/relationships/oleObject" Target="../embeddings/oleObject110.bin"/><Relationship Id="rId19" Type="http://schemas.openxmlformats.org/officeDocument/2006/relationships/image" Target="../media/image62.wmf"/><Relationship Id="rId4" Type="http://schemas.openxmlformats.org/officeDocument/2006/relationships/image" Target="../media/image57.wmf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112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13" Type="http://schemas.openxmlformats.org/officeDocument/2006/relationships/image" Target="../media/image65.wmf"/><Relationship Id="rId18" Type="http://schemas.openxmlformats.org/officeDocument/2006/relationships/oleObject" Target="../embeddings/oleObject123.bin"/><Relationship Id="rId3" Type="http://schemas.openxmlformats.org/officeDocument/2006/relationships/oleObject" Target="../embeddings/oleObject116.bin"/><Relationship Id="rId7" Type="http://schemas.openxmlformats.org/officeDocument/2006/relationships/image" Target="../media/image8.png"/><Relationship Id="rId12" Type="http://schemas.openxmlformats.org/officeDocument/2006/relationships/oleObject" Target="../embeddings/oleObject120.bin"/><Relationship Id="rId17" Type="http://schemas.openxmlformats.org/officeDocument/2006/relationships/image" Target="../media/image61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22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8.wmf"/><Relationship Id="rId11" Type="http://schemas.openxmlformats.org/officeDocument/2006/relationships/image" Target="../media/image67.wmf"/><Relationship Id="rId5" Type="http://schemas.openxmlformats.org/officeDocument/2006/relationships/oleObject" Target="../embeddings/oleObject117.bin"/><Relationship Id="rId15" Type="http://schemas.openxmlformats.org/officeDocument/2006/relationships/image" Target="../media/image60.wmf"/><Relationship Id="rId10" Type="http://schemas.openxmlformats.org/officeDocument/2006/relationships/oleObject" Target="../embeddings/oleObject119.bin"/><Relationship Id="rId19" Type="http://schemas.openxmlformats.org/officeDocument/2006/relationships/image" Target="../media/image62.wmf"/><Relationship Id="rId4" Type="http://schemas.openxmlformats.org/officeDocument/2006/relationships/image" Target="../media/image57.wmf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121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13" Type="http://schemas.openxmlformats.org/officeDocument/2006/relationships/image" Target="../media/image72.wmf"/><Relationship Id="rId3" Type="http://schemas.openxmlformats.org/officeDocument/2006/relationships/oleObject" Target="../embeddings/oleObject124.bin"/><Relationship Id="rId7" Type="http://schemas.openxmlformats.org/officeDocument/2006/relationships/image" Target="../media/image8.png"/><Relationship Id="rId12" Type="http://schemas.openxmlformats.org/officeDocument/2006/relationships/oleObject" Target="../embeddings/oleObject12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9.wmf"/><Relationship Id="rId11" Type="http://schemas.openxmlformats.org/officeDocument/2006/relationships/image" Target="../media/image71.wmf"/><Relationship Id="rId5" Type="http://schemas.openxmlformats.org/officeDocument/2006/relationships/oleObject" Target="../embeddings/oleObject125.bin"/><Relationship Id="rId10" Type="http://schemas.openxmlformats.org/officeDocument/2006/relationships/oleObject" Target="../embeddings/oleObject127.bin"/><Relationship Id="rId4" Type="http://schemas.openxmlformats.org/officeDocument/2006/relationships/image" Target="../media/image68.wmf"/><Relationship Id="rId9" Type="http://schemas.openxmlformats.org/officeDocument/2006/relationships/image" Target="../media/image70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image" Target="../media/image71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oleObject" Target="../embeddings/oleObject13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9.wmf"/><Relationship Id="rId11" Type="http://schemas.openxmlformats.org/officeDocument/2006/relationships/image" Target="../media/image70.wmf"/><Relationship Id="rId5" Type="http://schemas.openxmlformats.org/officeDocument/2006/relationships/oleObject" Target="../embeddings/oleObject130.bin"/><Relationship Id="rId15" Type="http://schemas.openxmlformats.org/officeDocument/2006/relationships/image" Target="../media/image72.wmf"/><Relationship Id="rId10" Type="http://schemas.openxmlformats.org/officeDocument/2006/relationships/oleObject" Target="../embeddings/oleObject132.bin"/><Relationship Id="rId4" Type="http://schemas.openxmlformats.org/officeDocument/2006/relationships/image" Target="../media/image68.wmf"/><Relationship Id="rId9" Type="http://schemas.openxmlformats.org/officeDocument/2006/relationships/image" Target="../media/image8.png"/><Relationship Id="rId14" Type="http://schemas.openxmlformats.org/officeDocument/2006/relationships/oleObject" Target="../embeddings/oleObject13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image" Target="../media/image71.wmf"/><Relationship Id="rId18" Type="http://schemas.openxmlformats.org/officeDocument/2006/relationships/oleObject" Target="../embeddings/oleObject142.bin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oleObject" Target="../embeddings/oleObject139.bin"/><Relationship Id="rId17" Type="http://schemas.openxmlformats.org/officeDocument/2006/relationships/image" Target="../media/image72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41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9.wmf"/><Relationship Id="rId11" Type="http://schemas.openxmlformats.org/officeDocument/2006/relationships/image" Target="../media/image70.wmf"/><Relationship Id="rId5" Type="http://schemas.openxmlformats.org/officeDocument/2006/relationships/oleObject" Target="../embeddings/oleObject136.bin"/><Relationship Id="rId15" Type="http://schemas.openxmlformats.org/officeDocument/2006/relationships/image" Target="../media/image74.wmf"/><Relationship Id="rId10" Type="http://schemas.openxmlformats.org/officeDocument/2006/relationships/oleObject" Target="../embeddings/oleObject138.bin"/><Relationship Id="rId19" Type="http://schemas.openxmlformats.org/officeDocument/2006/relationships/image" Target="../media/image44.wmf"/><Relationship Id="rId4" Type="http://schemas.openxmlformats.org/officeDocument/2006/relationships/image" Target="../media/image68.wmf"/><Relationship Id="rId9" Type="http://schemas.openxmlformats.org/officeDocument/2006/relationships/image" Target="../media/image8.png"/><Relationship Id="rId14" Type="http://schemas.openxmlformats.org/officeDocument/2006/relationships/oleObject" Target="../embeddings/oleObject140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3" Type="http://schemas.openxmlformats.org/officeDocument/2006/relationships/oleObject" Target="../embeddings/oleObject143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144.bin"/><Relationship Id="rId4" Type="http://schemas.openxmlformats.org/officeDocument/2006/relationships/image" Target="../media/image75.wmf"/><Relationship Id="rId9" Type="http://schemas.openxmlformats.org/officeDocument/2006/relationships/image" Target="../media/image77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13" Type="http://schemas.openxmlformats.org/officeDocument/2006/relationships/image" Target="../media/image79.wmf"/><Relationship Id="rId3" Type="http://schemas.openxmlformats.org/officeDocument/2006/relationships/oleObject" Target="../embeddings/oleObject146.bin"/><Relationship Id="rId7" Type="http://schemas.openxmlformats.org/officeDocument/2006/relationships/image" Target="../media/image8.png"/><Relationship Id="rId12" Type="http://schemas.openxmlformats.org/officeDocument/2006/relationships/oleObject" Target="../embeddings/oleObject15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6.wmf"/><Relationship Id="rId11" Type="http://schemas.openxmlformats.org/officeDocument/2006/relationships/image" Target="../media/image78.wmf"/><Relationship Id="rId5" Type="http://schemas.openxmlformats.org/officeDocument/2006/relationships/oleObject" Target="../embeddings/oleObject147.bin"/><Relationship Id="rId15" Type="http://schemas.openxmlformats.org/officeDocument/2006/relationships/image" Target="../media/image80.wmf"/><Relationship Id="rId10" Type="http://schemas.openxmlformats.org/officeDocument/2006/relationships/oleObject" Target="../embeddings/oleObject149.bin"/><Relationship Id="rId4" Type="http://schemas.openxmlformats.org/officeDocument/2006/relationships/image" Target="../media/image75.wmf"/><Relationship Id="rId9" Type="http://schemas.openxmlformats.org/officeDocument/2006/relationships/image" Target="../media/image77.wmf"/><Relationship Id="rId14" Type="http://schemas.openxmlformats.org/officeDocument/2006/relationships/oleObject" Target="../embeddings/oleObject151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2.bin"/><Relationship Id="rId7" Type="http://schemas.openxmlformats.org/officeDocument/2006/relationships/image" Target="../media/image8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53.bin"/><Relationship Id="rId5" Type="http://schemas.openxmlformats.org/officeDocument/2006/relationships/image" Target="../media/image8.png"/><Relationship Id="rId4" Type="http://schemas.openxmlformats.org/officeDocument/2006/relationships/image" Target="../media/image81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13" Type="http://schemas.openxmlformats.org/officeDocument/2006/relationships/image" Target="../media/image86.wmf"/><Relationship Id="rId18" Type="http://schemas.openxmlformats.org/officeDocument/2006/relationships/oleObject" Target="../embeddings/oleObject161.bin"/><Relationship Id="rId3" Type="http://schemas.openxmlformats.org/officeDocument/2006/relationships/oleObject" Target="../embeddings/oleObject154.bin"/><Relationship Id="rId21" Type="http://schemas.openxmlformats.org/officeDocument/2006/relationships/image" Target="../media/image89.wmf"/><Relationship Id="rId7" Type="http://schemas.openxmlformats.org/officeDocument/2006/relationships/image" Target="../media/image83.wmf"/><Relationship Id="rId12" Type="http://schemas.openxmlformats.org/officeDocument/2006/relationships/oleObject" Target="../embeddings/oleObject158.bin"/><Relationship Id="rId17" Type="http://schemas.openxmlformats.org/officeDocument/2006/relationships/image" Target="../media/image87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60.bin"/><Relationship Id="rId20" Type="http://schemas.openxmlformats.org/officeDocument/2006/relationships/oleObject" Target="../embeddings/oleObject162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55.bin"/><Relationship Id="rId11" Type="http://schemas.openxmlformats.org/officeDocument/2006/relationships/image" Target="../media/image85.wmf"/><Relationship Id="rId5" Type="http://schemas.openxmlformats.org/officeDocument/2006/relationships/image" Target="../media/image8.png"/><Relationship Id="rId15" Type="http://schemas.openxmlformats.org/officeDocument/2006/relationships/image" Target="../media/image82.wmf"/><Relationship Id="rId10" Type="http://schemas.openxmlformats.org/officeDocument/2006/relationships/oleObject" Target="../embeddings/oleObject157.bin"/><Relationship Id="rId19" Type="http://schemas.openxmlformats.org/officeDocument/2006/relationships/image" Target="../media/image88.wmf"/><Relationship Id="rId4" Type="http://schemas.openxmlformats.org/officeDocument/2006/relationships/image" Target="../media/image81.wmf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159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13" Type="http://schemas.openxmlformats.org/officeDocument/2006/relationships/image" Target="../media/image86.wmf"/><Relationship Id="rId18" Type="http://schemas.openxmlformats.org/officeDocument/2006/relationships/oleObject" Target="../embeddings/oleObject170.bin"/><Relationship Id="rId3" Type="http://schemas.openxmlformats.org/officeDocument/2006/relationships/oleObject" Target="../embeddings/oleObject163.bin"/><Relationship Id="rId21" Type="http://schemas.openxmlformats.org/officeDocument/2006/relationships/image" Target="../media/image89.wmf"/><Relationship Id="rId7" Type="http://schemas.openxmlformats.org/officeDocument/2006/relationships/image" Target="../media/image83.wmf"/><Relationship Id="rId12" Type="http://schemas.openxmlformats.org/officeDocument/2006/relationships/oleObject" Target="../embeddings/oleObject167.bin"/><Relationship Id="rId17" Type="http://schemas.openxmlformats.org/officeDocument/2006/relationships/image" Target="../media/image87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69.bin"/><Relationship Id="rId20" Type="http://schemas.openxmlformats.org/officeDocument/2006/relationships/oleObject" Target="../embeddings/oleObject171.bin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64.bin"/><Relationship Id="rId11" Type="http://schemas.openxmlformats.org/officeDocument/2006/relationships/image" Target="../media/image85.wmf"/><Relationship Id="rId5" Type="http://schemas.openxmlformats.org/officeDocument/2006/relationships/image" Target="../media/image8.png"/><Relationship Id="rId15" Type="http://schemas.openxmlformats.org/officeDocument/2006/relationships/image" Target="../media/image82.wmf"/><Relationship Id="rId23" Type="http://schemas.openxmlformats.org/officeDocument/2006/relationships/image" Target="../media/image91.wmf"/><Relationship Id="rId10" Type="http://schemas.openxmlformats.org/officeDocument/2006/relationships/oleObject" Target="../embeddings/oleObject166.bin"/><Relationship Id="rId19" Type="http://schemas.openxmlformats.org/officeDocument/2006/relationships/image" Target="../media/image88.wmf"/><Relationship Id="rId4" Type="http://schemas.openxmlformats.org/officeDocument/2006/relationships/image" Target="../media/image81.wmf"/><Relationship Id="rId9" Type="http://schemas.openxmlformats.org/officeDocument/2006/relationships/image" Target="../media/image90.wmf"/><Relationship Id="rId14" Type="http://schemas.openxmlformats.org/officeDocument/2006/relationships/oleObject" Target="../embeddings/oleObject168.bin"/><Relationship Id="rId22" Type="http://schemas.openxmlformats.org/officeDocument/2006/relationships/oleObject" Target="../embeddings/oleObject172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5.bin"/><Relationship Id="rId13" Type="http://schemas.openxmlformats.org/officeDocument/2006/relationships/image" Target="../media/image86.wmf"/><Relationship Id="rId18" Type="http://schemas.openxmlformats.org/officeDocument/2006/relationships/oleObject" Target="../embeddings/oleObject180.bin"/><Relationship Id="rId26" Type="http://schemas.openxmlformats.org/officeDocument/2006/relationships/oleObject" Target="../embeddings/oleObject184.bin"/><Relationship Id="rId3" Type="http://schemas.openxmlformats.org/officeDocument/2006/relationships/oleObject" Target="../embeddings/oleObject173.bin"/><Relationship Id="rId21" Type="http://schemas.openxmlformats.org/officeDocument/2006/relationships/image" Target="../media/image89.wmf"/><Relationship Id="rId7" Type="http://schemas.openxmlformats.org/officeDocument/2006/relationships/image" Target="../media/image83.wmf"/><Relationship Id="rId12" Type="http://schemas.openxmlformats.org/officeDocument/2006/relationships/oleObject" Target="../embeddings/oleObject177.bin"/><Relationship Id="rId17" Type="http://schemas.openxmlformats.org/officeDocument/2006/relationships/image" Target="../media/image87.wmf"/><Relationship Id="rId25" Type="http://schemas.openxmlformats.org/officeDocument/2006/relationships/image" Target="../media/image93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79.bin"/><Relationship Id="rId20" Type="http://schemas.openxmlformats.org/officeDocument/2006/relationships/oleObject" Target="../embeddings/oleObject181.bin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74.bin"/><Relationship Id="rId11" Type="http://schemas.openxmlformats.org/officeDocument/2006/relationships/image" Target="../media/image85.wmf"/><Relationship Id="rId24" Type="http://schemas.openxmlformats.org/officeDocument/2006/relationships/oleObject" Target="../embeddings/oleObject183.bin"/><Relationship Id="rId5" Type="http://schemas.openxmlformats.org/officeDocument/2006/relationships/image" Target="../media/image8.png"/><Relationship Id="rId15" Type="http://schemas.openxmlformats.org/officeDocument/2006/relationships/image" Target="../media/image82.wmf"/><Relationship Id="rId23" Type="http://schemas.openxmlformats.org/officeDocument/2006/relationships/image" Target="../media/image92.wmf"/><Relationship Id="rId10" Type="http://schemas.openxmlformats.org/officeDocument/2006/relationships/oleObject" Target="../embeddings/oleObject176.bin"/><Relationship Id="rId19" Type="http://schemas.openxmlformats.org/officeDocument/2006/relationships/image" Target="../media/image88.wmf"/><Relationship Id="rId4" Type="http://schemas.openxmlformats.org/officeDocument/2006/relationships/image" Target="../media/image81.wmf"/><Relationship Id="rId9" Type="http://schemas.openxmlformats.org/officeDocument/2006/relationships/image" Target="../media/image90.wmf"/><Relationship Id="rId14" Type="http://schemas.openxmlformats.org/officeDocument/2006/relationships/oleObject" Target="../embeddings/oleObject178.bin"/><Relationship Id="rId22" Type="http://schemas.openxmlformats.org/officeDocument/2006/relationships/oleObject" Target="../embeddings/oleObject182.bin"/><Relationship Id="rId27" Type="http://schemas.openxmlformats.org/officeDocument/2006/relationships/image" Target="../media/image94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7.bin"/><Relationship Id="rId13" Type="http://schemas.openxmlformats.org/officeDocument/2006/relationships/image" Target="../media/image86.wmf"/><Relationship Id="rId18" Type="http://schemas.openxmlformats.org/officeDocument/2006/relationships/oleObject" Target="../embeddings/oleObject192.bin"/><Relationship Id="rId3" Type="http://schemas.openxmlformats.org/officeDocument/2006/relationships/oleObject" Target="../embeddings/oleObject185.bin"/><Relationship Id="rId21" Type="http://schemas.openxmlformats.org/officeDocument/2006/relationships/image" Target="../media/image89.wmf"/><Relationship Id="rId7" Type="http://schemas.openxmlformats.org/officeDocument/2006/relationships/image" Target="../media/image83.wmf"/><Relationship Id="rId12" Type="http://schemas.openxmlformats.org/officeDocument/2006/relationships/oleObject" Target="../embeddings/oleObject189.bin"/><Relationship Id="rId17" Type="http://schemas.openxmlformats.org/officeDocument/2006/relationships/image" Target="../media/image87.wmf"/><Relationship Id="rId25" Type="http://schemas.openxmlformats.org/officeDocument/2006/relationships/image" Target="../media/image96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91.bin"/><Relationship Id="rId20" Type="http://schemas.openxmlformats.org/officeDocument/2006/relationships/oleObject" Target="../embeddings/oleObject193.bin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86.bin"/><Relationship Id="rId11" Type="http://schemas.openxmlformats.org/officeDocument/2006/relationships/image" Target="../media/image85.wmf"/><Relationship Id="rId24" Type="http://schemas.openxmlformats.org/officeDocument/2006/relationships/oleObject" Target="../embeddings/oleObject195.bin"/><Relationship Id="rId5" Type="http://schemas.openxmlformats.org/officeDocument/2006/relationships/image" Target="../media/image8.png"/><Relationship Id="rId15" Type="http://schemas.openxmlformats.org/officeDocument/2006/relationships/image" Target="../media/image82.wmf"/><Relationship Id="rId23" Type="http://schemas.openxmlformats.org/officeDocument/2006/relationships/image" Target="../media/image95.wmf"/><Relationship Id="rId10" Type="http://schemas.openxmlformats.org/officeDocument/2006/relationships/oleObject" Target="../embeddings/oleObject188.bin"/><Relationship Id="rId19" Type="http://schemas.openxmlformats.org/officeDocument/2006/relationships/image" Target="../media/image88.wmf"/><Relationship Id="rId4" Type="http://schemas.openxmlformats.org/officeDocument/2006/relationships/image" Target="../media/image81.wmf"/><Relationship Id="rId9" Type="http://schemas.openxmlformats.org/officeDocument/2006/relationships/image" Target="../media/image90.wmf"/><Relationship Id="rId14" Type="http://schemas.openxmlformats.org/officeDocument/2006/relationships/oleObject" Target="../embeddings/oleObject190.bin"/><Relationship Id="rId22" Type="http://schemas.openxmlformats.org/officeDocument/2006/relationships/oleObject" Target="../embeddings/oleObject194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8.bin"/><Relationship Id="rId13" Type="http://schemas.openxmlformats.org/officeDocument/2006/relationships/image" Target="../media/image97.wmf"/><Relationship Id="rId18" Type="http://schemas.openxmlformats.org/officeDocument/2006/relationships/oleObject" Target="../embeddings/oleObject203.bin"/><Relationship Id="rId3" Type="http://schemas.openxmlformats.org/officeDocument/2006/relationships/oleObject" Target="../embeddings/oleObject196.bin"/><Relationship Id="rId21" Type="http://schemas.openxmlformats.org/officeDocument/2006/relationships/image" Target="../media/image89.wmf"/><Relationship Id="rId7" Type="http://schemas.openxmlformats.org/officeDocument/2006/relationships/image" Target="../media/image83.wmf"/><Relationship Id="rId12" Type="http://schemas.openxmlformats.org/officeDocument/2006/relationships/oleObject" Target="../embeddings/oleObject200.bin"/><Relationship Id="rId17" Type="http://schemas.openxmlformats.org/officeDocument/2006/relationships/image" Target="../media/image87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202.bin"/><Relationship Id="rId20" Type="http://schemas.openxmlformats.org/officeDocument/2006/relationships/oleObject" Target="../embeddings/oleObject204.bin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97.bin"/><Relationship Id="rId11" Type="http://schemas.openxmlformats.org/officeDocument/2006/relationships/image" Target="../media/image85.wmf"/><Relationship Id="rId5" Type="http://schemas.openxmlformats.org/officeDocument/2006/relationships/image" Target="../media/image8.png"/><Relationship Id="rId15" Type="http://schemas.openxmlformats.org/officeDocument/2006/relationships/image" Target="../media/image82.wmf"/><Relationship Id="rId10" Type="http://schemas.openxmlformats.org/officeDocument/2006/relationships/oleObject" Target="../embeddings/oleObject199.bin"/><Relationship Id="rId19" Type="http://schemas.openxmlformats.org/officeDocument/2006/relationships/image" Target="../media/image88.wmf"/><Relationship Id="rId4" Type="http://schemas.openxmlformats.org/officeDocument/2006/relationships/image" Target="../media/image81.wmf"/><Relationship Id="rId9" Type="http://schemas.openxmlformats.org/officeDocument/2006/relationships/image" Target="../media/image90.wmf"/><Relationship Id="rId14" Type="http://schemas.openxmlformats.org/officeDocument/2006/relationships/oleObject" Target="../embeddings/oleObject201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7.bin"/><Relationship Id="rId13" Type="http://schemas.openxmlformats.org/officeDocument/2006/relationships/image" Target="../media/image99.wmf"/><Relationship Id="rId3" Type="http://schemas.openxmlformats.org/officeDocument/2006/relationships/oleObject" Target="../embeddings/oleObject205.bin"/><Relationship Id="rId7" Type="http://schemas.openxmlformats.org/officeDocument/2006/relationships/image" Target="../media/image83.wmf"/><Relationship Id="rId12" Type="http://schemas.openxmlformats.org/officeDocument/2006/relationships/oleObject" Target="../embeddings/oleObject209.bin"/><Relationship Id="rId17" Type="http://schemas.openxmlformats.org/officeDocument/2006/relationships/image" Target="../media/image82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211.bin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06.bin"/><Relationship Id="rId11" Type="http://schemas.openxmlformats.org/officeDocument/2006/relationships/image" Target="../media/image98.wmf"/><Relationship Id="rId5" Type="http://schemas.openxmlformats.org/officeDocument/2006/relationships/image" Target="../media/image8.png"/><Relationship Id="rId15" Type="http://schemas.openxmlformats.org/officeDocument/2006/relationships/image" Target="../media/image100.wmf"/><Relationship Id="rId10" Type="http://schemas.openxmlformats.org/officeDocument/2006/relationships/oleObject" Target="../embeddings/oleObject208.bin"/><Relationship Id="rId4" Type="http://schemas.openxmlformats.org/officeDocument/2006/relationships/image" Target="../media/image81.wmf"/><Relationship Id="rId9" Type="http://schemas.openxmlformats.org/officeDocument/2006/relationships/image" Target="../media/image90.wmf"/><Relationship Id="rId14" Type="http://schemas.openxmlformats.org/officeDocument/2006/relationships/oleObject" Target="../embeddings/oleObject2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3" Type="http://schemas.openxmlformats.org/officeDocument/2006/relationships/image" Target="../media/image5.jpe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2" Type="http://schemas.openxmlformats.org/officeDocument/2006/relationships/image" Target="../media/image110.png"/><Relationship Id="rId16" Type="http://schemas.openxmlformats.org/officeDocument/2006/relationships/image" Target="../media/image124.png"/><Relationship Id="rId1" Type="http://schemas.openxmlformats.org/officeDocument/2006/relationships/slideLayout" Target="../slideLayouts/slideLayout367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113.png"/><Relationship Id="rId15" Type="http://schemas.openxmlformats.org/officeDocument/2006/relationships/image" Target="../media/image123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11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4.bin"/><Relationship Id="rId3" Type="http://schemas.openxmlformats.org/officeDocument/2006/relationships/oleObject" Target="../embeddings/oleObject212.bin"/><Relationship Id="rId7" Type="http://schemas.openxmlformats.org/officeDocument/2006/relationships/image" Target="../media/image10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13.bin"/><Relationship Id="rId11" Type="http://schemas.openxmlformats.org/officeDocument/2006/relationships/image" Target="../media/image82.wmf"/><Relationship Id="rId5" Type="http://schemas.openxmlformats.org/officeDocument/2006/relationships/image" Target="../media/image8.png"/><Relationship Id="rId10" Type="http://schemas.openxmlformats.org/officeDocument/2006/relationships/oleObject" Target="../embeddings/oleObject215.bin"/><Relationship Id="rId4" Type="http://schemas.openxmlformats.org/officeDocument/2006/relationships/image" Target="../media/image101.wmf"/><Relationship Id="rId9" Type="http://schemas.openxmlformats.org/officeDocument/2006/relationships/image" Target="../media/image103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8.bin"/><Relationship Id="rId13" Type="http://schemas.openxmlformats.org/officeDocument/2006/relationships/image" Target="../media/image106.wmf"/><Relationship Id="rId3" Type="http://schemas.openxmlformats.org/officeDocument/2006/relationships/oleObject" Target="../embeddings/oleObject216.bin"/><Relationship Id="rId7" Type="http://schemas.openxmlformats.org/officeDocument/2006/relationships/image" Target="../media/image8.png"/><Relationship Id="rId12" Type="http://schemas.openxmlformats.org/officeDocument/2006/relationships/oleObject" Target="../embeddings/oleObject220.bin"/><Relationship Id="rId17" Type="http://schemas.openxmlformats.org/officeDocument/2006/relationships/image" Target="../media/image82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222.bin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04.wmf"/><Relationship Id="rId11" Type="http://schemas.openxmlformats.org/officeDocument/2006/relationships/image" Target="../media/image105.wmf"/><Relationship Id="rId5" Type="http://schemas.openxmlformats.org/officeDocument/2006/relationships/oleObject" Target="../embeddings/oleObject217.bin"/><Relationship Id="rId15" Type="http://schemas.openxmlformats.org/officeDocument/2006/relationships/image" Target="../media/image103.wmf"/><Relationship Id="rId10" Type="http://schemas.openxmlformats.org/officeDocument/2006/relationships/oleObject" Target="../embeddings/oleObject219.bin"/><Relationship Id="rId4" Type="http://schemas.openxmlformats.org/officeDocument/2006/relationships/image" Target="../media/image101.wmf"/><Relationship Id="rId9" Type="http://schemas.openxmlformats.org/officeDocument/2006/relationships/image" Target="../media/image102.wmf"/><Relationship Id="rId14" Type="http://schemas.openxmlformats.org/officeDocument/2006/relationships/oleObject" Target="../embeddings/oleObject221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107.wmf"/><Relationship Id="rId4" Type="http://schemas.openxmlformats.org/officeDocument/2006/relationships/oleObject" Target="../embeddings/oleObject223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25.bin"/><Relationship Id="rId5" Type="http://schemas.openxmlformats.org/officeDocument/2006/relationships/image" Target="../media/image107.wmf"/><Relationship Id="rId4" Type="http://schemas.openxmlformats.org/officeDocument/2006/relationships/oleObject" Target="../embeddings/oleObject224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8.bin"/><Relationship Id="rId3" Type="http://schemas.openxmlformats.org/officeDocument/2006/relationships/oleObject" Target="../embeddings/oleObject226.bin"/><Relationship Id="rId7" Type="http://schemas.openxmlformats.org/officeDocument/2006/relationships/image" Target="../media/image10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227.bin"/><Relationship Id="rId5" Type="http://schemas.openxmlformats.org/officeDocument/2006/relationships/image" Target="../media/image8.png"/><Relationship Id="rId4" Type="http://schemas.openxmlformats.org/officeDocument/2006/relationships/image" Target="../media/image109.wmf"/><Relationship Id="rId9" Type="http://schemas.openxmlformats.org/officeDocument/2006/relationships/image" Target="../media/image108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1.bin"/><Relationship Id="rId3" Type="http://schemas.openxmlformats.org/officeDocument/2006/relationships/oleObject" Target="../embeddings/oleObject229.bin"/><Relationship Id="rId7" Type="http://schemas.openxmlformats.org/officeDocument/2006/relationships/image" Target="../media/image10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230.bin"/><Relationship Id="rId11" Type="http://schemas.openxmlformats.org/officeDocument/2006/relationships/image" Target="../media/image110.wmf"/><Relationship Id="rId5" Type="http://schemas.openxmlformats.org/officeDocument/2006/relationships/image" Target="../media/image8.png"/><Relationship Id="rId10" Type="http://schemas.openxmlformats.org/officeDocument/2006/relationships/oleObject" Target="../embeddings/oleObject232.bin"/><Relationship Id="rId4" Type="http://schemas.openxmlformats.org/officeDocument/2006/relationships/image" Target="../media/image109.wmf"/><Relationship Id="rId9" Type="http://schemas.openxmlformats.org/officeDocument/2006/relationships/image" Target="../media/image108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5.bin"/><Relationship Id="rId13" Type="http://schemas.openxmlformats.org/officeDocument/2006/relationships/image" Target="../media/image111.wmf"/><Relationship Id="rId3" Type="http://schemas.openxmlformats.org/officeDocument/2006/relationships/oleObject" Target="../embeddings/oleObject233.bin"/><Relationship Id="rId7" Type="http://schemas.openxmlformats.org/officeDocument/2006/relationships/image" Target="../media/image107.wmf"/><Relationship Id="rId12" Type="http://schemas.openxmlformats.org/officeDocument/2006/relationships/oleObject" Target="../embeddings/oleObject23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234.bin"/><Relationship Id="rId11" Type="http://schemas.openxmlformats.org/officeDocument/2006/relationships/image" Target="../media/image110.wmf"/><Relationship Id="rId5" Type="http://schemas.openxmlformats.org/officeDocument/2006/relationships/image" Target="../media/image8.png"/><Relationship Id="rId10" Type="http://schemas.openxmlformats.org/officeDocument/2006/relationships/oleObject" Target="../embeddings/oleObject236.bin"/><Relationship Id="rId4" Type="http://schemas.openxmlformats.org/officeDocument/2006/relationships/image" Target="../media/image109.wmf"/><Relationship Id="rId9" Type="http://schemas.openxmlformats.org/officeDocument/2006/relationships/image" Target="../media/image108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0.bin"/><Relationship Id="rId13" Type="http://schemas.openxmlformats.org/officeDocument/2006/relationships/image" Target="../media/image112.wmf"/><Relationship Id="rId3" Type="http://schemas.openxmlformats.org/officeDocument/2006/relationships/oleObject" Target="../embeddings/oleObject238.bin"/><Relationship Id="rId7" Type="http://schemas.openxmlformats.org/officeDocument/2006/relationships/image" Target="../media/image107.wmf"/><Relationship Id="rId12" Type="http://schemas.openxmlformats.org/officeDocument/2006/relationships/oleObject" Target="../embeddings/oleObject24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239.bin"/><Relationship Id="rId11" Type="http://schemas.openxmlformats.org/officeDocument/2006/relationships/image" Target="../media/image110.wmf"/><Relationship Id="rId5" Type="http://schemas.openxmlformats.org/officeDocument/2006/relationships/image" Target="../media/image8.png"/><Relationship Id="rId15" Type="http://schemas.openxmlformats.org/officeDocument/2006/relationships/image" Target="../media/image113.wmf"/><Relationship Id="rId10" Type="http://schemas.openxmlformats.org/officeDocument/2006/relationships/oleObject" Target="../embeddings/oleObject241.bin"/><Relationship Id="rId4" Type="http://schemas.openxmlformats.org/officeDocument/2006/relationships/image" Target="../media/image109.wmf"/><Relationship Id="rId9" Type="http://schemas.openxmlformats.org/officeDocument/2006/relationships/image" Target="../media/image108.wmf"/><Relationship Id="rId14" Type="http://schemas.openxmlformats.org/officeDocument/2006/relationships/oleObject" Target="../embeddings/oleObject243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245.bin"/><Relationship Id="rId5" Type="http://schemas.openxmlformats.org/officeDocument/2006/relationships/image" Target="../media/image107.wmf"/><Relationship Id="rId4" Type="http://schemas.openxmlformats.org/officeDocument/2006/relationships/oleObject" Target="../embeddings/oleObject244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247.bin"/><Relationship Id="rId5" Type="http://schemas.openxmlformats.org/officeDocument/2006/relationships/image" Target="../media/image107.wmf"/><Relationship Id="rId4" Type="http://schemas.openxmlformats.org/officeDocument/2006/relationships/oleObject" Target="../embeddings/oleObject24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67.xml"/><Relationship Id="rId5" Type="http://schemas.openxmlformats.org/officeDocument/2006/relationships/image" Target="../media/image220.png"/><Relationship Id="rId4" Type="http://schemas.openxmlformats.org/officeDocument/2006/relationships/image" Target="../media/image21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38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image" Target="../media/image125.png"/><Relationship Id="rId16" Type="http://schemas.openxmlformats.org/officeDocument/2006/relationships/image" Target="../media/image139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383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19" Type="http://schemas.openxmlformats.org/officeDocument/2006/relationships/image" Target="../media/image142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48.png"/><Relationship Id="rId18" Type="http://schemas.openxmlformats.org/officeDocument/2006/relationships/image" Target="../media/image141.png"/><Relationship Id="rId3" Type="http://schemas.openxmlformats.org/officeDocument/2006/relationships/image" Target="../media/image126.png"/><Relationship Id="rId21" Type="http://schemas.openxmlformats.org/officeDocument/2006/relationships/image" Target="../media/image152.png"/><Relationship Id="rId7" Type="http://schemas.openxmlformats.org/officeDocument/2006/relationships/image" Target="../media/image130.png"/><Relationship Id="rId12" Type="http://schemas.openxmlformats.org/officeDocument/2006/relationships/image" Target="../media/image147.png"/><Relationship Id="rId17" Type="http://schemas.openxmlformats.org/officeDocument/2006/relationships/image" Target="../media/image140.png"/><Relationship Id="rId2" Type="http://schemas.openxmlformats.org/officeDocument/2006/relationships/image" Target="../media/image125.png"/><Relationship Id="rId16" Type="http://schemas.openxmlformats.org/officeDocument/2006/relationships/image" Target="../media/image150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399.xml"/><Relationship Id="rId6" Type="http://schemas.openxmlformats.org/officeDocument/2006/relationships/image" Target="../media/image129.png"/><Relationship Id="rId11" Type="http://schemas.openxmlformats.org/officeDocument/2006/relationships/image" Target="../media/image146.png"/><Relationship Id="rId5" Type="http://schemas.openxmlformats.org/officeDocument/2006/relationships/image" Target="../media/image143.png"/><Relationship Id="rId15" Type="http://schemas.openxmlformats.org/officeDocument/2006/relationships/image" Target="../media/image138.png"/><Relationship Id="rId10" Type="http://schemas.openxmlformats.org/officeDocument/2006/relationships/image" Target="../media/image145.png"/><Relationship Id="rId19" Type="http://schemas.openxmlformats.org/officeDocument/2006/relationships/image" Target="../media/image142.png"/><Relationship Id="rId4" Type="http://schemas.openxmlformats.org/officeDocument/2006/relationships/image" Target="../media/image127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Relationship Id="rId22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ak Ridge Institute for Science and Education Logo">
            <a:extLst>
              <a:ext uri="{FF2B5EF4-FFF2-40B4-BE49-F238E27FC236}">
                <a16:creationId xmlns:a16="http://schemas.microsoft.com/office/drawing/2014/main" xmlns="" id="{8FDC0507-546E-9FC9-3CB2-AFC6E2B17D6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Probabilistic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Learning</a:t>
            </a:r>
            <a:endParaRPr lang="de-DE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</a:t>
            </a:r>
            <a:r>
              <a:rPr lang="de-DE" dirty="0" smtClean="0"/>
              <a:t>Herbrich, Rainer Schlosser</a:t>
            </a:r>
            <a:endParaRPr lang="de-DE" dirty="0"/>
          </a:p>
          <a:p>
            <a:pPr algn="l"/>
            <a:r>
              <a:rPr lang="de-DE" dirty="0" smtClean="0"/>
              <a:t>  Tutorial 4 – </a:t>
            </a:r>
            <a:r>
              <a:rPr lang="de-DE" dirty="0" err="1" smtClean="0"/>
              <a:t>Recap</a:t>
            </a:r>
            <a:r>
              <a:rPr lang="de-DE" dirty="0" smtClean="0"/>
              <a:t> </a:t>
            </a:r>
            <a:r>
              <a:rPr lang="de-DE" dirty="0" err="1" smtClean="0"/>
              <a:t>Theory</a:t>
            </a:r>
            <a:r>
              <a:rPr lang="de-DE" dirty="0" smtClean="0"/>
              <a:t> Unit 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104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CA2CEEC-57F9-E0C5-653B-08D0ABCA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Sum-Product Algorithm: Message from Variable to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xmlns="" id="{631D89F7-0775-9946-2DC0-246162CB6841}"/>
                  </a:ext>
                </a:extLst>
              </p:cNvPr>
              <p:cNvSpPr/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xmlns="" id="{4A280BB5-BE67-5CA3-DC6D-159F7B454247}"/>
                  </a:ext>
                </a:extLst>
              </p:cNvPr>
              <p:cNvSpPr/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ln w="9525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rgbClr val="DCDCD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DCDCD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 dirty="0" smtClean="0">
                              <a:solidFill>
                                <a:srgbClr val="DCDCDC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rgbClr val="DCDCDC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8EE08265-5A6D-B3F2-F2DE-359127B7B5C2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 bwMode="gray">
          <a:xfrm flipH="1">
            <a:off x="3594376" y="1870631"/>
            <a:ext cx="522073" cy="0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xmlns="" id="{D239620B-EF8B-9848-0B8A-37AC0BC52E2F}"/>
                  </a:ext>
                </a:extLst>
              </p:cNvPr>
              <p:cNvSpPr/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ln w="9525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rgbClr val="DCDCD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DCDCD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 dirty="0" smtClean="0">
                              <a:solidFill>
                                <a:srgbClr val="DCDCD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rgbClr val="DCDCDC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3E34AFA6-DF28-48E4-D25B-21AE516B0ACB}"/>
              </a:ext>
            </a:extLst>
          </p:cNvPr>
          <p:cNvCxnSpPr>
            <a:cxnSpLocks/>
            <a:stCxn id="8" idx="0"/>
            <a:endCxn id="4" idx="6"/>
          </p:cNvCxnSpPr>
          <p:nvPr/>
        </p:nvCxnSpPr>
        <p:spPr bwMode="gray">
          <a:xfrm flipH="1" flipV="1">
            <a:off x="3180321" y="1536485"/>
            <a:ext cx="351056" cy="27114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795F67F8-9BC1-2711-B9EE-40175137B6E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 bwMode="gray">
          <a:xfrm flipH="1">
            <a:off x="3174617" y="1933630"/>
            <a:ext cx="356760" cy="268217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EBF9A14-F8E4-4AC3-CE57-50FA8C34470E}"/>
              </a:ext>
            </a:extLst>
          </p:cNvPr>
          <p:cNvSpPr/>
          <p:nvPr/>
        </p:nvSpPr>
        <p:spPr bwMode="gray">
          <a:xfrm>
            <a:off x="2384753" y="2146530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363A4BC-89D1-78A9-44E6-41F0F6422CBD}"/>
              </a:ext>
            </a:extLst>
          </p:cNvPr>
          <p:cNvSpPr/>
          <p:nvPr/>
        </p:nvSpPr>
        <p:spPr bwMode="gray">
          <a:xfrm>
            <a:off x="2384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prstClr val="white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BB767F72-6E6D-D9F2-8F6E-BF72EF4CA229}"/>
              </a:ext>
            </a:extLst>
          </p:cNvPr>
          <p:cNvCxnSpPr>
            <a:cxnSpLocks/>
            <a:stCxn id="11" idx="3"/>
            <a:endCxn id="7" idx="2"/>
          </p:cNvCxnSpPr>
          <p:nvPr/>
        </p:nvCxnSpPr>
        <p:spPr bwMode="gray">
          <a:xfrm flipV="1">
            <a:off x="2510752" y="2201847"/>
            <a:ext cx="447865" cy="7683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FB84F1DF-DE97-4AC3-85EA-36BE0183A193}"/>
              </a:ext>
            </a:extLst>
          </p:cNvPr>
          <p:cNvCxnSpPr>
            <a:cxnSpLocks/>
            <a:stCxn id="12" idx="3"/>
            <a:endCxn id="4" idx="3"/>
          </p:cNvCxnSpPr>
          <p:nvPr/>
        </p:nvCxnSpPr>
        <p:spPr bwMode="gray">
          <a:xfrm flipV="1">
            <a:off x="2510752" y="1612853"/>
            <a:ext cx="485201" cy="13081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36413225-5AEC-B66B-D8BB-DD0DB8A69E6D}"/>
              </a:ext>
            </a:extLst>
          </p:cNvPr>
          <p:cNvSpPr/>
          <p:nvPr/>
        </p:nvSpPr>
        <p:spPr bwMode="gray">
          <a:xfrm>
            <a:off x="4854521" y="1807631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prstClr val="white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E7E590D7-0203-C1C0-D1BA-D81994C14500}"/>
              </a:ext>
            </a:extLst>
          </p:cNvPr>
          <p:cNvCxnSpPr>
            <a:cxnSpLocks/>
            <a:stCxn id="36" idx="1"/>
            <a:endCxn id="5" idx="6"/>
          </p:cNvCxnSpPr>
          <p:nvPr/>
        </p:nvCxnSpPr>
        <p:spPr bwMode="gray">
          <a:xfrm flipH="1">
            <a:off x="4332449" y="1870631"/>
            <a:ext cx="522072" cy="0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xmlns="" id="{25AF6597-E87F-B2E2-9D42-97A86CED858F}"/>
                  </a:ext>
                </a:extLst>
              </p:cNvPr>
              <p:cNvSpPr/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ln w="9525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rgbClr val="DCDCD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DCDCD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 dirty="0" smtClean="0">
                              <a:solidFill>
                                <a:srgbClr val="DCDCDC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rgbClr val="DCDCDC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1501F5A-8BC5-7B1A-C5AA-17249949F381}"/>
              </a:ext>
            </a:extLst>
          </p:cNvPr>
          <p:cNvSpPr/>
          <p:nvPr/>
        </p:nvSpPr>
        <p:spPr bwMode="gray">
          <a:xfrm>
            <a:off x="6238136" y="1807631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prstClr val="white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2E4CD406-EA8F-23AC-6B72-EF2D651C31EA}"/>
              </a:ext>
            </a:extLst>
          </p:cNvPr>
          <p:cNvCxnSpPr>
            <a:cxnSpLocks/>
            <a:stCxn id="40" idx="2"/>
            <a:endCxn id="36" idx="3"/>
          </p:cNvCxnSpPr>
          <p:nvPr/>
        </p:nvCxnSpPr>
        <p:spPr bwMode="gray">
          <a:xfrm flipH="1">
            <a:off x="4980520" y="1870630"/>
            <a:ext cx="520808" cy="1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7AD2C218-BB01-A1FC-8A53-F97105B3892A}"/>
              </a:ext>
            </a:extLst>
          </p:cNvPr>
          <p:cNvCxnSpPr>
            <a:cxnSpLocks/>
            <a:stCxn id="41" idx="1"/>
            <a:endCxn id="40" idx="6"/>
          </p:cNvCxnSpPr>
          <p:nvPr/>
        </p:nvCxnSpPr>
        <p:spPr bwMode="gray">
          <a:xfrm flipH="1" flipV="1">
            <a:off x="5717328" y="1870630"/>
            <a:ext cx="520808" cy="1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60A207A4-7AF4-41E9-BD74-3803AB97EDB1}"/>
                  </a:ext>
                </a:extLst>
              </p:cNvPr>
              <p:cNvSpPr txBox="1"/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rgbClr val="B1063A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x-none" sz="1000" dirty="0" err="1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blipFill>
                <a:blip r:embed="rId6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4CA0EFC6-B32C-D4E7-70FC-B433BB88000D}"/>
                  </a:ext>
                </a:extLst>
              </p:cNvPr>
              <p:cNvSpPr txBox="1"/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rgbClr val="B1063A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DCDCD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smtClean="0">
                              <a:solidFill>
                                <a:srgbClr val="DCDCDC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rgbClr val="DCDCD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x-none" sz="1000" dirty="0" err="1">
                  <a:solidFill>
                    <a:srgbClr val="DCDCDC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blipFill>
                <a:blip r:embed="rId7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="" id="{32751508-EB2F-61AE-DE50-DCF456D77186}"/>
                  </a:ext>
                </a:extLst>
              </p:cNvPr>
              <p:cNvSpPr txBox="1"/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rgbClr val="B1063A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x-none" sz="1000" dirty="0" err="1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blipFill>
                <a:blip r:embed="rId8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0DD941C0-84E8-9611-D926-C1018663B6FE}"/>
                  </a:ext>
                </a:extLst>
              </p:cNvPr>
              <p:cNvSpPr txBox="1"/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rgbClr val="B1063A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DCDCD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smtClean="0">
                              <a:solidFill>
                                <a:srgbClr val="DCDCDC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rgbClr val="DCDCDC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x-none" sz="1000" dirty="0" err="1">
                  <a:solidFill>
                    <a:srgbClr val="DCDCDC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blipFill>
                <a:blip r:embed="rId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7782EFA3-FF79-A5DA-AE8D-9AA6F6A062C9}"/>
                  </a:ext>
                </a:extLst>
              </p:cNvPr>
              <p:cNvSpPr txBox="1"/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rgbClr val="B1063A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DCDCD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smtClean="0">
                              <a:solidFill>
                                <a:srgbClr val="DCDCDC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rgbClr val="DCDCDC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x-none" sz="1000" dirty="0" err="1">
                  <a:solidFill>
                    <a:srgbClr val="DCDCDC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blipFill>
                <a:blip r:embed="rId10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xmlns="" id="{2C4C0710-2B1D-EB24-5D7F-D046FE9F03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x-none" dirty="0"/>
              </a:p>
            </p:txBody>
          </p:sp>
        </mc:Choice>
        <mc:Fallback xmlns="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  <a:blipFill>
                <a:blip r:embed="rId11"/>
                <a:stretch>
                  <a:fillRect t="-113725" b="-15882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87E95E43-9CC9-CB5E-65F7-35D6E11C1570}"/>
              </a:ext>
            </a:extLst>
          </p:cNvPr>
          <p:cNvCxnSpPr>
            <a:cxnSpLocks/>
          </p:cNvCxnSpPr>
          <p:nvPr/>
        </p:nvCxnSpPr>
        <p:spPr bwMode="gray">
          <a:xfrm flipH="1">
            <a:off x="4282285" y="1619509"/>
            <a:ext cx="134887" cy="1057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xmlns="" id="{D233AB66-A807-D348-57BD-4160A4DC352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58741" y="3275132"/>
                <a:ext cx="7469643" cy="639409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B1063A"/>
                  </a:buClr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323232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solidFill>
                                        <a:srgbClr val="323232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323232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323232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323232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323232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x-none" dirty="0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741" y="3275132"/>
                <a:ext cx="7469643" cy="639409"/>
              </a:xfrm>
              <a:prstGeom prst="rect">
                <a:avLst/>
              </a:prstGeom>
              <a:blipFill>
                <a:blip r:embed="rId12"/>
                <a:stretch>
                  <a:fillRect t="-109615" b="-15576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>
            <a:extLst>
              <a:ext uri="{FF2B5EF4-FFF2-40B4-BE49-F238E27FC236}">
                <a16:creationId xmlns:a16="http://schemas.microsoft.com/office/drawing/2014/main" xmlns="" id="{1B44F16D-2F96-BC14-FF62-8D5A23BC7522}"/>
              </a:ext>
            </a:extLst>
          </p:cNvPr>
          <p:cNvSpPr/>
          <p:nvPr/>
        </p:nvSpPr>
        <p:spPr bwMode="gray">
          <a:xfrm>
            <a:off x="3131840" y="3321490"/>
            <a:ext cx="643892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prstClr val="white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xmlns="" id="{B1E5E985-CC3B-B060-53D1-FFB843F7B5C0}"/>
              </a:ext>
            </a:extLst>
          </p:cNvPr>
          <p:cNvSpPr/>
          <p:nvPr/>
        </p:nvSpPr>
        <p:spPr bwMode="gray">
          <a:xfrm>
            <a:off x="3851920" y="3323756"/>
            <a:ext cx="1800200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xmlns="" id="{34BA7682-3EF9-41B3-51D2-06C22C05FE1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2992121" y="3834693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B1063A"/>
                  </a:buClr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x-non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92121" y="3834693"/>
                <a:ext cx="1003815" cy="3334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xmlns="" id="{89335A4E-5498-6FA8-23BD-09FF44D52D3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283968" y="3834693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B1063A"/>
                  </a:buClr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x-non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83968" y="3834693"/>
                <a:ext cx="1003815" cy="3334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D3132E9B-3C8B-B1F1-751C-6322C638C15C}"/>
              </a:ext>
            </a:extLst>
          </p:cNvPr>
          <p:cNvCxnSpPr>
            <a:cxnSpLocks/>
          </p:cNvCxnSpPr>
          <p:nvPr/>
        </p:nvCxnSpPr>
        <p:spPr bwMode="gray">
          <a:xfrm>
            <a:off x="3680566" y="1928575"/>
            <a:ext cx="359347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5B75B9CA-D85A-C1D4-BFB1-1A4CDAEEC3EE}"/>
              </a:ext>
            </a:extLst>
          </p:cNvPr>
          <p:cNvCxnSpPr>
            <a:cxnSpLocks/>
          </p:cNvCxnSpPr>
          <p:nvPr/>
        </p:nvCxnSpPr>
        <p:spPr bwMode="gray">
          <a:xfrm>
            <a:off x="4413810" y="1932556"/>
            <a:ext cx="359347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xmlns="" id="{539335BC-E237-0DB6-9204-6CA69ADC5ED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B1063A"/>
                  </a:buClr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i="1" smtClean="0">
                              <a:solidFill>
                                <a:srgbClr val="DCDCD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700" i="1" smtClean="0">
                              <a:solidFill>
                                <a:srgbClr val="DCDCDC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i="1" smtClean="0">
                                  <a:solidFill>
                                    <a:srgbClr val="DCDCDC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700" i="1" smtClean="0">
                                  <a:solidFill>
                                    <a:srgbClr val="DCDCDC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i="1" smtClean="0">
                                  <a:solidFill>
                                    <a:srgbClr val="DCDCDC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700" i="1" smtClean="0">
                              <a:solidFill>
                                <a:srgbClr val="DCDCDC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i="1" smtClean="0">
                                  <a:solidFill>
                                    <a:srgbClr val="DCDCDC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700" i="1" smtClean="0">
                                  <a:solidFill>
                                    <a:srgbClr val="DCDCD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i="1" smtClean="0">
                                  <a:solidFill>
                                    <a:srgbClr val="DCDCDC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i="1" smtClean="0">
                              <a:solidFill>
                                <a:srgbClr val="DCDCDC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i="1" smtClean="0">
                                  <a:solidFill>
                                    <a:srgbClr val="DCDCDC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700" i="1" smtClean="0">
                                  <a:solidFill>
                                    <a:srgbClr val="DCDCD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i="1" smtClean="0">
                                  <a:solidFill>
                                    <a:srgbClr val="DCDCDC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x-none" sz="700" dirty="0">
                  <a:solidFill>
                    <a:srgbClr val="DCDCDC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xmlns="" id="{F54E79BA-916C-46B8-BB43-7E971B26087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B1063A"/>
                  </a:buClr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i="1" smtClean="0">
                              <a:solidFill>
                                <a:srgbClr val="DCDCD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700" i="1" smtClean="0">
                              <a:solidFill>
                                <a:srgbClr val="DCDCDC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i="1" smtClean="0">
                                  <a:solidFill>
                                    <a:srgbClr val="DCDCDC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700" i="1" smtClean="0">
                                  <a:solidFill>
                                    <a:srgbClr val="DCDCDC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i="1" smtClean="0">
                                  <a:solidFill>
                                    <a:srgbClr val="DCDCDC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700" i="1" smtClean="0">
                              <a:solidFill>
                                <a:srgbClr val="DCDCDC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i="1" smtClean="0">
                                  <a:solidFill>
                                    <a:srgbClr val="DCDCDC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700" i="1" smtClean="0">
                                  <a:solidFill>
                                    <a:srgbClr val="DCDCD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i="1" smtClean="0">
                                  <a:solidFill>
                                    <a:srgbClr val="DCDCDC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i="1" smtClean="0">
                              <a:solidFill>
                                <a:srgbClr val="DCDCDC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i="1" smtClean="0">
                                  <a:solidFill>
                                    <a:srgbClr val="DCDCDC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700" i="1" smtClean="0">
                                  <a:solidFill>
                                    <a:srgbClr val="DCDCD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i="1" smtClean="0">
                                  <a:solidFill>
                                    <a:srgbClr val="DCDCDC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x-none" sz="700" dirty="0">
                  <a:solidFill>
                    <a:srgbClr val="DCDCDC"/>
                  </a:solidFill>
                </a:endParaRPr>
              </a:p>
            </p:txBody>
          </p:sp>
        </mc:Choice>
        <mc:Fallback xmlns="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xmlns="" id="{A75F4863-5576-13D2-036E-2A56A6F04318}"/>
                  </a:ext>
                </a:extLst>
              </p:cNvPr>
              <p:cNvSpPr/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38C75D8-BA6F-6A95-A10B-41A26FFA61BA}"/>
              </a:ext>
            </a:extLst>
          </p:cNvPr>
          <p:cNvSpPr/>
          <p:nvPr/>
        </p:nvSpPr>
        <p:spPr bwMode="gray">
          <a:xfrm>
            <a:off x="1076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prstClr val="white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DFCA5CA5-BF10-AE58-197D-17648D0685D2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 bwMode="gray">
          <a:xfrm flipV="1">
            <a:off x="1202752" y="1743670"/>
            <a:ext cx="529765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0FA4E359-C255-20E7-FCDC-8B36A0EABEFD}"/>
              </a:ext>
            </a:extLst>
          </p:cNvPr>
          <p:cNvCxnSpPr>
            <a:cxnSpLocks/>
            <a:stCxn id="15" idx="6"/>
            <a:endCxn id="12" idx="1"/>
          </p:cNvCxnSpPr>
          <p:nvPr/>
        </p:nvCxnSpPr>
        <p:spPr bwMode="gray">
          <a:xfrm>
            <a:off x="1948517" y="1743670"/>
            <a:ext cx="436236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22778014-C042-03B2-4F83-C159BC6206B0}"/>
                  </a:ext>
                </a:extLst>
              </p:cNvPr>
              <p:cNvSpPr txBox="1"/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rgbClr val="B1063A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x-none" sz="1000" dirty="0" err="1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blipFill>
                <a:blip r:embed="rId18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72334E59-F466-C50B-4B31-D802C3E71E47}"/>
              </a:ext>
            </a:extLst>
          </p:cNvPr>
          <p:cNvSpPr/>
          <p:nvPr/>
        </p:nvSpPr>
        <p:spPr bwMode="gray">
          <a:xfrm>
            <a:off x="2400010" y="126630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prstClr val="white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BAAEFFBD-AE24-3FE7-8AF5-50DFD8563A3F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 bwMode="gray">
          <a:xfrm>
            <a:off x="2526009" y="1329300"/>
            <a:ext cx="469944" cy="1308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3B556438-B464-C492-5642-A79ED516E600}"/>
                  </a:ext>
                </a:extLst>
              </p:cNvPr>
              <p:cNvSpPr txBox="1"/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rgbClr val="B1063A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x-none" sz="1000" dirty="0" err="1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blipFill>
                <a:blip r:embed="rId1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DAC2854-0CC4-FC10-B792-665545D5A6DF}"/>
              </a:ext>
            </a:extLst>
          </p:cNvPr>
          <p:cNvSpPr txBox="1"/>
          <p:nvPr/>
        </p:nvSpPr>
        <p:spPr bwMode="gray">
          <a:xfrm>
            <a:off x="128987" y="4351621"/>
            <a:ext cx="7539357" cy="639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</a:pPr>
            <a:r>
              <a:rPr lang="x-none" sz="1400" dirty="0">
                <a:solidFill>
                  <a:srgbClr val="323232"/>
                </a:solidFill>
              </a:rPr>
              <a:t>Messages from a variable to a factor multiply incoming message from neighboring factors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E0AB6F43-E2D8-D166-8118-AF4E8AC042DF}"/>
              </a:ext>
            </a:extLst>
          </p:cNvPr>
          <p:cNvCxnSpPr>
            <a:cxnSpLocks/>
          </p:cNvCxnSpPr>
          <p:nvPr/>
        </p:nvCxnSpPr>
        <p:spPr bwMode="gray">
          <a:xfrm rot="19215018">
            <a:off x="3239815" y="2120680"/>
            <a:ext cx="359347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xmlns="" id="{D375EC30-36C0-16F2-BC15-B3573FB7C4F3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19215018">
                <a:off x="3106956" y="2136712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B1063A"/>
                  </a:buClr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i="1" smtClean="0">
                              <a:solidFill>
                                <a:srgbClr val="DCDCD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700" i="1" smtClean="0">
                              <a:solidFill>
                                <a:srgbClr val="DCDCDC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i="1" smtClean="0">
                                  <a:solidFill>
                                    <a:srgbClr val="DCDCDC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700" i="1" smtClean="0">
                                  <a:solidFill>
                                    <a:srgbClr val="DCDCD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i="1" smtClean="0">
                                  <a:solidFill>
                                    <a:srgbClr val="DCDCD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700" i="1" smtClean="0">
                              <a:solidFill>
                                <a:srgbClr val="DCDCDC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i="1" smtClean="0">
                                  <a:solidFill>
                                    <a:srgbClr val="DCDCDC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700" i="1" smtClean="0">
                                  <a:solidFill>
                                    <a:srgbClr val="DCDCDC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i="1" smtClean="0">
                                  <a:solidFill>
                                    <a:srgbClr val="DCDCDC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i="1" smtClean="0">
                              <a:solidFill>
                                <a:srgbClr val="DCDCDC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i="1" smtClean="0">
                                  <a:solidFill>
                                    <a:srgbClr val="DCDCDC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700" i="1" smtClean="0">
                                  <a:solidFill>
                                    <a:srgbClr val="DCDCD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i="1" smtClean="0">
                                  <a:solidFill>
                                    <a:srgbClr val="DCDCD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x-none" sz="700" dirty="0">
                  <a:solidFill>
                    <a:srgbClr val="DCDCDC"/>
                  </a:solidFill>
                </a:endParaRPr>
              </a:p>
            </p:txBody>
          </p:sp>
        </mc:Choice>
        <mc:Fallback xmlns="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D375EC30-36C0-16F2-BC15-B3573FB7C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9215018">
                <a:off x="3106956" y="2136712"/>
                <a:ext cx="670796" cy="215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03D35DCE-0F4E-CCC5-CE3A-63B805F07733}"/>
              </a:ext>
            </a:extLst>
          </p:cNvPr>
          <p:cNvCxnSpPr>
            <a:cxnSpLocks/>
          </p:cNvCxnSpPr>
          <p:nvPr/>
        </p:nvCxnSpPr>
        <p:spPr bwMode="gray">
          <a:xfrm rot="2476814">
            <a:off x="3223813" y="1613619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53">
                <a:extLst>
                  <a:ext uri="{FF2B5EF4-FFF2-40B4-BE49-F238E27FC236}">
                    <a16:creationId xmlns:a16="http://schemas.microsoft.com/office/drawing/2014/main" xmlns="" id="{1ED00E02-C179-1C9F-069D-F4E1249D684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2476814">
                <a:off x="3088081" y="1390118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B1063A"/>
                  </a:buClr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7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7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x-non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 Placeholder 53">
                <a:extLst>
                  <a:ext uri="{FF2B5EF4-FFF2-40B4-BE49-F238E27FC236}">
                    <a16:creationId xmlns:a16="http://schemas.microsoft.com/office/drawing/2014/main" id="{1ED00E02-C179-1C9F-069D-F4E1249D6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2476814">
                <a:off x="3088081" y="1390118"/>
                <a:ext cx="670796" cy="215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01AB434-28EF-60A5-598E-6BCBA793F38D}"/>
              </a:ext>
            </a:extLst>
          </p:cNvPr>
          <p:cNvSpPr/>
          <p:nvPr/>
        </p:nvSpPr>
        <p:spPr bwMode="gray">
          <a:xfrm>
            <a:off x="3468377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prstClr val="white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D6722F08-2E9F-9215-7187-FA78312634F5}"/>
              </a:ext>
            </a:extLst>
          </p:cNvPr>
          <p:cNvCxnSpPr>
            <a:cxnSpLocks/>
          </p:cNvCxnSpPr>
          <p:nvPr/>
        </p:nvCxnSpPr>
        <p:spPr bwMode="gray">
          <a:xfrm rot="815074">
            <a:off x="2617333" y="1307476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Placeholder 53">
                <a:extLst>
                  <a:ext uri="{FF2B5EF4-FFF2-40B4-BE49-F238E27FC236}">
                    <a16:creationId xmlns:a16="http://schemas.microsoft.com/office/drawing/2014/main" xmlns="" id="{D2BD3CAC-2F14-D0D3-0A7C-0892EF94C28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815074">
                <a:off x="2481601" y="1083975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B1063A"/>
                  </a:buClr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7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7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x-non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 Placeholder 53">
                <a:extLst>
                  <a:ext uri="{FF2B5EF4-FFF2-40B4-BE49-F238E27FC236}">
                    <a16:creationId xmlns:a16="http://schemas.microsoft.com/office/drawing/2014/main" id="{D2BD3CAC-2F14-D0D3-0A7C-0892EF94C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815074">
                <a:off x="2481601" y="1083975"/>
                <a:ext cx="670796" cy="2159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C82EA5B7-8F2E-2A02-11AB-E69961401EB2}"/>
              </a:ext>
            </a:extLst>
          </p:cNvPr>
          <p:cNvCxnSpPr>
            <a:cxnSpLocks/>
          </p:cNvCxnSpPr>
          <p:nvPr/>
        </p:nvCxnSpPr>
        <p:spPr bwMode="gray">
          <a:xfrm rot="20622905">
            <a:off x="2633455" y="1745946"/>
            <a:ext cx="35934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Placeholder 53">
                <a:extLst>
                  <a:ext uri="{FF2B5EF4-FFF2-40B4-BE49-F238E27FC236}">
                    <a16:creationId xmlns:a16="http://schemas.microsoft.com/office/drawing/2014/main" xmlns="" id="{C11F902F-8B71-0591-DCA8-E1B65ADDCA47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20622905">
                <a:off x="2500596" y="1761978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B1063A"/>
                  </a:buClr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7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7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x-non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Text Placeholder 53">
                <a:extLst>
                  <a:ext uri="{FF2B5EF4-FFF2-40B4-BE49-F238E27FC236}">
                    <a16:creationId xmlns:a16="http://schemas.microsoft.com/office/drawing/2014/main" id="{C11F902F-8B71-0591-DCA8-E1B65ADDC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20622905">
                <a:off x="2500596" y="1761978"/>
                <a:ext cx="670796" cy="215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244711"/>
            <a:ext cx="2570654" cy="545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5784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dirty="0" err="1" smtClean="0"/>
              <a:t>Questions</a:t>
            </a:r>
            <a:r>
              <a:rPr lang="de-DE" altLang="x-none" dirty="0" smtClean="0"/>
              <a:t> and Updates</a:t>
            </a:r>
            <a:endParaRPr lang="de-DE" altLang="x-none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dirty="0" err="1" smtClean="0"/>
              <a:t>Recap</a:t>
            </a:r>
            <a:r>
              <a:rPr lang="de-DE" altLang="x-none" dirty="0"/>
              <a:t>: Main </a:t>
            </a:r>
            <a:r>
              <a:rPr lang="de-DE" altLang="x-none" dirty="0" err="1"/>
              <a:t>Concepts</a:t>
            </a:r>
            <a:r>
              <a:rPr lang="de-DE" altLang="x-none" dirty="0"/>
              <a:t> of Unit 4</a:t>
            </a:r>
            <a:endParaRPr lang="de-DE" altLang="x-none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b="1" dirty="0" err="1" smtClean="0"/>
              <a:t>Example</a:t>
            </a:r>
            <a:r>
              <a:rPr lang="de-DE" altLang="x-none" b="1" dirty="0" smtClean="0"/>
              <a:t>: Message </a:t>
            </a:r>
            <a:r>
              <a:rPr lang="de-DE" altLang="x-none" b="1" dirty="0" err="1" smtClean="0"/>
              <a:t>Passing</a:t>
            </a:r>
            <a:r>
              <a:rPr lang="de-DE" altLang="x-none" b="1" dirty="0" smtClean="0"/>
              <a:t> in </a:t>
            </a:r>
            <a:r>
              <a:rPr lang="de-DE" altLang="x-none" b="1" dirty="0" err="1" smtClean="0"/>
              <a:t>Factor</a:t>
            </a:r>
            <a:r>
              <a:rPr lang="de-DE" altLang="x-none" b="1" dirty="0" smtClean="0"/>
              <a:t> Graphs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dirty="0" err="1" smtClean="0"/>
              <a:t>Hints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for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Exercise</a:t>
            </a:r>
            <a:r>
              <a:rPr lang="de-DE" altLang="x-none" dirty="0" smtClean="0"/>
              <a:t> 2 (</a:t>
            </a:r>
            <a:r>
              <a:rPr lang="de-DE" altLang="x-none" dirty="0" err="1" smtClean="0"/>
              <a:t>to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be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handed</a:t>
            </a:r>
            <a:r>
              <a:rPr lang="de-DE" altLang="x-none" dirty="0" smtClean="0"/>
              <a:t> in </a:t>
            </a:r>
            <a:r>
              <a:rPr lang="de-DE" altLang="x-none" dirty="0" err="1" smtClean="0"/>
              <a:t>Monday</a:t>
            </a:r>
            <a:r>
              <a:rPr lang="de-DE" altLang="x-none" dirty="0" smtClean="0"/>
              <a:t> May 19)</a:t>
            </a:r>
            <a:endParaRPr lang="de-DE" altLang="x-non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11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20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Chain Graph: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Example Chain (Slide 13): Model &amp; Dynamics</a:t>
            </a:r>
            <a:endParaRPr lang="en-US" sz="1800" dirty="0"/>
          </a:p>
        </p:txBody>
      </p:sp>
      <p:pic>
        <p:nvPicPr>
          <p:cNvPr id="117776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4231"/>
            <a:ext cx="42560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350702"/>
              </p:ext>
            </p:extLst>
          </p:nvPr>
        </p:nvGraphicFramePr>
        <p:xfrm>
          <a:off x="6170935" y="1952948"/>
          <a:ext cx="2649537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2" name="Equation" r:id="rId4" imgW="2349360" imgH="228600" progId="Equation.DSMT4">
                  <p:embed/>
                </p:oleObj>
              </mc:Choice>
              <mc:Fallback>
                <p:oleObj name="Equation" r:id="rId4" imgW="2349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0935" y="1952948"/>
                        <a:ext cx="2649537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2921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Chain Graph: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Initial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Probability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Transition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Probability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Example Chain (Slide 13): Model &amp; Dynamics</a:t>
            </a:r>
            <a:endParaRPr lang="en-US" sz="1800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958025"/>
              </p:ext>
            </p:extLst>
          </p:nvPr>
        </p:nvGraphicFramePr>
        <p:xfrm>
          <a:off x="2267091" y="1881498"/>
          <a:ext cx="32226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86" name="Equation" r:id="rId3" imgW="2857320" imgH="342720" progId="Equation.DSMT4">
                  <p:embed/>
                </p:oleObj>
              </mc:Choice>
              <mc:Fallback>
                <p:oleObj name="Equation" r:id="rId3" imgW="28573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091" y="1881498"/>
                        <a:ext cx="32226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953258"/>
              </p:ext>
            </p:extLst>
          </p:nvPr>
        </p:nvGraphicFramePr>
        <p:xfrm>
          <a:off x="2267744" y="2293938"/>
          <a:ext cx="42703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87" name="Equation" r:id="rId5" imgW="3784320" imgH="482400" progId="Equation.DSMT4">
                  <p:embed/>
                </p:oleObj>
              </mc:Choice>
              <mc:Fallback>
                <p:oleObj name="Equation" r:id="rId5" imgW="37843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293938"/>
                        <a:ext cx="42703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7776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4231"/>
            <a:ext cx="42560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279780"/>
              </p:ext>
            </p:extLst>
          </p:nvPr>
        </p:nvGraphicFramePr>
        <p:xfrm>
          <a:off x="6170935" y="1952948"/>
          <a:ext cx="2649537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88" name="Equation" r:id="rId8" imgW="2349360" imgH="228600" progId="Equation.DSMT4">
                  <p:embed/>
                </p:oleObj>
              </mc:Choice>
              <mc:Fallback>
                <p:oleObj name="Equation" r:id="rId8" imgW="2349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0935" y="1952948"/>
                        <a:ext cx="2649537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7504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Chain Graph: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Initial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Probability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Transition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Probability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3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Marginal x1: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Marginal x2: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Marginal x3: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Example Chain (Slide 13): Computing </a:t>
            </a:r>
            <a:r>
              <a:rPr lang="en-US" sz="1800" dirty="0" err="1" smtClean="0"/>
              <a:t>Marginals</a:t>
            </a:r>
            <a:r>
              <a:rPr lang="en-US" sz="1800" dirty="0" smtClean="0"/>
              <a:t> as Usual</a:t>
            </a:r>
            <a:endParaRPr lang="en-US" sz="1800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412694"/>
              </p:ext>
            </p:extLst>
          </p:nvPr>
        </p:nvGraphicFramePr>
        <p:xfrm>
          <a:off x="6804248" y="1239837"/>
          <a:ext cx="19621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42" name="Equation" r:id="rId3" imgW="1739880" imgH="457200" progId="Equation.DSMT4">
                  <p:embed/>
                </p:oleObj>
              </mc:Choice>
              <mc:Fallback>
                <p:oleObj name="Equation" r:id="rId3" imgW="1739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1239837"/>
                        <a:ext cx="19621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696100"/>
              </p:ext>
            </p:extLst>
          </p:nvPr>
        </p:nvGraphicFramePr>
        <p:xfrm>
          <a:off x="2265570" y="1880845"/>
          <a:ext cx="32226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43" name="Equation" r:id="rId5" imgW="2857320" imgH="342720" progId="Equation.DSMT4">
                  <p:embed/>
                </p:oleObj>
              </mc:Choice>
              <mc:Fallback>
                <p:oleObj name="Equation" r:id="rId5" imgW="28573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570" y="1880845"/>
                        <a:ext cx="32226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367178"/>
              </p:ext>
            </p:extLst>
          </p:nvPr>
        </p:nvGraphicFramePr>
        <p:xfrm>
          <a:off x="2267744" y="2293938"/>
          <a:ext cx="42703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44" name="Equation" r:id="rId7" imgW="3784320" imgH="482400" progId="Equation.DSMT4">
                  <p:embed/>
                </p:oleObj>
              </mc:Choice>
              <mc:Fallback>
                <p:oleObj name="Equation" r:id="rId7" imgW="37843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293938"/>
                        <a:ext cx="42703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7776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4231"/>
            <a:ext cx="42560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992065"/>
              </p:ext>
            </p:extLst>
          </p:nvPr>
        </p:nvGraphicFramePr>
        <p:xfrm>
          <a:off x="6170935" y="1952948"/>
          <a:ext cx="2649537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45" name="Equation" r:id="rId10" imgW="2349360" imgH="228600" progId="Equation.DSMT4">
                  <p:embed/>
                </p:oleObj>
              </mc:Choice>
              <mc:Fallback>
                <p:oleObj name="Equation" r:id="rId10" imgW="2349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0935" y="1952948"/>
                        <a:ext cx="2649537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10313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Chain Graph: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Initial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Probability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Transition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Probability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3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Marginal x1: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Marginal x2: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Marginal x3: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Example Chain (Slide 13): Computing </a:t>
            </a:r>
            <a:r>
              <a:rPr lang="en-US" sz="1800" dirty="0" err="1" smtClean="0"/>
              <a:t>Marginals</a:t>
            </a:r>
            <a:r>
              <a:rPr lang="en-US" sz="1800" dirty="0" smtClean="0"/>
              <a:t> as Usual</a:t>
            </a:r>
            <a:endParaRPr lang="en-US" sz="1800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988030"/>
              </p:ext>
            </p:extLst>
          </p:nvPr>
        </p:nvGraphicFramePr>
        <p:xfrm>
          <a:off x="6804248" y="1239837"/>
          <a:ext cx="19621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32" name="Equation" r:id="rId3" imgW="1739880" imgH="457200" progId="Equation.DSMT4">
                  <p:embed/>
                </p:oleObj>
              </mc:Choice>
              <mc:Fallback>
                <p:oleObj name="Equation" r:id="rId3" imgW="1739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1239837"/>
                        <a:ext cx="19621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276852"/>
              </p:ext>
            </p:extLst>
          </p:nvPr>
        </p:nvGraphicFramePr>
        <p:xfrm>
          <a:off x="2266223" y="1881498"/>
          <a:ext cx="32226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33" name="Equation" r:id="rId5" imgW="2857320" imgH="342720" progId="Equation.DSMT4">
                  <p:embed/>
                </p:oleObj>
              </mc:Choice>
              <mc:Fallback>
                <p:oleObj name="Equation" r:id="rId5" imgW="28573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223" y="1881498"/>
                        <a:ext cx="32226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703480"/>
              </p:ext>
            </p:extLst>
          </p:nvPr>
        </p:nvGraphicFramePr>
        <p:xfrm>
          <a:off x="2267744" y="2293938"/>
          <a:ext cx="42703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34" name="Equation" r:id="rId7" imgW="3784320" imgH="482400" progId="Equation.DSMT4">
                  <p:embed/>
                </p:oleObj>
              </mc:Choice>
              <mc:Fallback>
                <p:oleObj name="Equation" r:id="rId7" imgW="37843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293938"/>
                        <a:ext cx="42703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130586"/>
              </p:ext>
            </p:extLst>
          </p:nvPr>
        </p:nvGraphicFramePr>
        <p:xfrm>
          <a:off x="2274007" y="2983861"/>
          <a:ext cx="210978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35" name="Equation" r:id="rId9" imgW="1866600" imgH="368280" progId="Equation.DSMT4">
                  <p:embed/>
                </p:oleObj>
              </mc:Choice>
              <mc:Fallback>
                <p:oleObj name="Equation" r:id="rId9" imgW="18666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007" y="2983861"/>
                        <a:ext cx="2109787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96377"/>
              </p:ext>
            </p:extLst>
          </p:nvPr>
        </p:nvGraphicFramePr>
        <p:xfrm>
          <a:off x="2270741" y="3579537"/>
          <a:ext cx="21224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36" name="Equation" r:id="rId11" imgW="1879560" imgH="368280" progId="Equation.DSMT4">
                  <p:embed/>
                </p:oleObj>
              </mc:Choice>
              <mc:Fallback>
                <p:oleObj name="Equation" r:id="rId11" imgW="18795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741" y="3579537"/>
                        <a:ext cx="212248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205697"/>
              </p:ext>
            </p:extLst>
          </p:nvPr>
        </p:nvGraphicFramePr>
        <p:xfrm>
          <a:off x="2266391" y="4572008"/>
          <a:ext cx="21209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37" name="Equation" r:id="rId13" imgW="1879560" imgH="368280" progId="Equation.DSMT4">
                  <p:embed/>
                </p:oleObj>
              </mc:Choice>
              <mc:Fallback>
                <p:oleObj name="Equation" r:id="rId13" imgW="18795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391" y="4572008"/>
                        <a:ext cx="21209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7776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4231"/>
            <a:ext cx="42560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924203"/>
              </p:ext>
            </p:extLst>
          </p:nvPr>
        </p:nvGraphicFramePr>
        <p:xfrm>
          <a:off x="6170935" y="1952948"/>
          <a:ext cx="2649537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38" name="Equation" r:id="rId16" imgW="2349360" imgH="228600" progId="Equation.DSMT4">
                  <p:embed/>
                </p:oleObj>
              </mc:Choice>
              <mc:Fallback>
                <p:oleObj name="Equation" r:id="rId16" imgW="2349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0935" y="1952948"/>
                        <a:ext cx="2649537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5134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Chain Graph: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Initial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Probability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Transition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Probability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3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Marginal x1: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Marginal x2: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Marginal x3: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Example Chain (Slide 13): Computing </a:t>
            </a:r>
            <a:r>
              <a:rPr lang="en-US" sz="1800" dirty="0" err="1" smtClean="0"/>
              <a:t>Marginals</a:t>
            </a:r>
            <a:r>
              <a:rPr lang="en-US" sz="1800" dirty="0" smtClean="0"/>
              <a:t> as Usual</a:t>
            </a:r>
            <a:endParaRPr lang="en-US" sz="1800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796514"/>
              </p:ext>
            </p:extLst>
          </p:nvPr>
        </p:nvGraphicFramePr>
        <p:xfrm>
          <a:off x="6804248" y="1239837"/>
          <a:ext cx="19621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63" name="Equation" r:id="rId3" imgW="1739880" imgH="457200" progId="Equation.DSMT4">
                  <p:embed/>
                </p:oleObj>
              </mc:Choice>
              <mc:Fallback>
                <p:oleObj name="Equation" r:id="rId3" imgW="1739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1239837"/>
                        <a:ext cx="19621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049943"/>
              </p:ext>
            </p:extLst>
          </p:nvPr>
        </p:nvGraphicFramePr>
        <p:xfrm>
          <a:off x="2266690" y="1880192"/>
          <a:ext cx="32226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64" name="Equation" r:id="rId5" imgW="2857320" imgH="342720" progId="Equation.DSMT4">
                  <p:embed/>
                </p:oleObj>
              </mc:Choice>
              <mc:Fallback>
                <p:oleObj name="Equation" r:id="rId5" imgW="28573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690" y="1880192"/>
                        <a:ext cx="32226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092325"/>
              </p:ext>
            </p:extLst>
          </p:nvPr>
        </p:nvGraphicFramePr>
        <p:xfrm>
          <a:off x="2267744" y="2293938"/>
          <a:ext cx="42703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65" name="Equation" r:id="rId7" imgW="3784320" imgH="482400" progId="Equation.DSMT4">
                  <p:embed/>
                </p:oleObj>
              </mc:Choice>
              <mc:Fallback>
                <p:oleObj name="Equation" r:id="rId7" imgW="37843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293938"/>
                        <a:ext cx="42703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471944"/>
              </p:ext>
            </p:extLst>
          </p:nvPr>
        </p:nvGraphicFramePr>
        <p:xfrm>
          <a:off x="2272878" y="2987675"/>
          <a:ext cx="52514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66" name="Equation" r:id="rId9" imgW="4647960" imgH="520560" progId="Equation.DSMT4">
                  <p:embed/>
                </p:oleObj>
              </mc:Choice>
              <mc:Fallback>
                <p:oleObj name="Equation" r:id="rId9" imgW="464796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2878" y="2987675"/>
                        <a:ext cx="525145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530767"/>
              </p:ext>
            </p:extLst>
          </p:nvPr>
        </p:nvGraphicFramePr>
        <p:xfrm>
          <a:off x="2267744" y="3584674"/>
          <a:ext cx="42592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67" name="Equation" r:id="rId11" imgW="3771720" imgH="888840" progId="Equation.DSMT4">
                  <p:embed/>
                </p:oleObj>
              </mc:Choice>
              <mc:Fallback>
                <p:oleObj name="Equation" r:id="rId11" imgW="377172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584674"/>
                        <a:ext cx="425926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994877"/>
              </p:ext>
            </p:extLst>
          </p:nvPr>
        </p:nvGraphicFramePr>
        <p:xfrm>
          <a:off x="2267744" y="4573588"/>
          <a:ext cx="41544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68" name="Equation" r:id="rId13" imgW="3682800" imgH="368280" progId="Equation.DSMT4">
                  <p:embed/>
                </p:oleObj>
              </mc:Choice>
              <mc:Fallback>
                <p:oleObj name="Equation" r:id="rId13" imgW="36828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573588"/>
                        <a:ext cx="415448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7776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4231"/>
            <a:ext cx="42560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630114"/>
              </p:ext>
            </p:extLst>
          </p:nvPr>
        </p:nvGraphicFramePr>
        <p:xfrm>
          <a:off x="6170935" y="1952948"/>
          <a:ext cx="2649537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69" name="Equation" r:id="rId16" imgW="2349360" imgH="228600" progId="Equation.DSMT4">
                  <p:embed/>
                </p:oleObj>
              </mc:Choice>
              <mc:Fallback>
                <p:oleObj name="Equation" r:id="rId16" imgW="2349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0935" y="1952948"/>
                        <a:ext cx="2649537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bgerundetes Rechteck 6"/>
          <p:cNvSpPr/>
          <p:nvPr/>
        </p:nvSpPr>
        <p:spPr bwMode="gray">
          <a:xfrm>
            <a:off x="7020272" y="2987675"/>
            <a:ext cx="576064" cy="304155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 bwMode="gray">
          <a:xfrm>
            <a:off x="5148063" y="3939902"/>
            <a:ext cx="1390055" cy="504056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 bwMode="gray">
          <a:xfrm>
            <a:off x="4122435" y="4484902"/>
            <a:ext cx="2321773" cy="504056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0620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Chain Graph: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Initial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Probability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Transition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Probability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Marginal x1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Marginal x2: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Example Chain (Slide 13): Results for </a:t>
            </a:r>
            <a:r>
              <a:rPr lang="en-US" sz="1800" dirty="0" err="1" smtClean="0"/>
              <a:t>Marginals</a:t>
            </a:r>
            <a:endParaRPr lang="en-US" sz="1800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303060"/>
              </p:ext>
            </p:extLst>
          </p:nvPr>
        </p:nvGraphicFramePr>
        <p:xfrm>
          <a:off x="2322922" y="1887108"/>
          <a:ext cx="322421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41" name="Equation" r:id="rId3" imgW="2857320" imgH="342720" progId="Equation.DSMT4">
                  <p:embed/>
                </p:oleObj>
              </mc:Choice>
              <mc:Fallback>
                <p:oleObj name="Equation" r:id="rId3" imgW="28573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922" y="1887108"/>
                        <a:ext cx="322421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196423"/>
              </p:ext>
            </p:extLst>
          </p:nvPr>
        </p:nvGraphicFramePr>
        <p:xfrm>
          <a:off x="2328392" y="2299055"/>
          <a:ext cx="275113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42" name="Equation" r:id="rId5" imgW="2438280" imgH="482400" progId="Equation.DSMT4">
                  <p:embed/>
                </p:oleObj>
              </mc:Choice>
              <mc:Fallback>
                <p:oleObj name="Equation" r:id="rId5" imgW="2438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392" y="2299055"/>
                        <a:ext cx="2751137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242593"/>
              </p:ext>
            </p:extLst>
          </p:nvPr>
        </p:nvGraphicFramePr>
        <p:xfrm>
          <a:off x="2308692" y="2866488"/>
          <a:ext cx="32321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43" name="Equation" r:id="rId7" imgW="2857320" imgH="342720" progId="Equation.DSMT4">
                  <p:embed/>
                </p:oleObj>
              </mc:Choice>
              <mc:Fallback>
                <p:oleObj name="Equation" r:id="rId7" imgW="28573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692" y="2866488"/>
                        <a:ext cx="323215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26694"/>
              </p:ext>
            </p:extLst>
          </p:nvPr>
        </p:nvGraphicFramePr>
        <p:xfrm>
          <a:off x="2310863" y="3542763"/>
          <a:ext cx="41751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44" name="Equation" r:id="rId9" imgW="3695400" imgH="736560" progId="Equation.DSMT4">
                  <p:embed/>
                </p:oleObj>
              </mc:Choice>
              <mc:Fallback>
                <p:oleObj name="Equation" r:id="rId9" imgW="369540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0863" y="3542763"/>
                        <a:ext cx="41751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7776" name="Picture 1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4231"/>
            <a:ext cx="42560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343574"/>
              </p:ext>
            </p:extLst>
          </p:nvPr>
        </p:nvGraphicFramePr>
        <p:xfrm>
          <a:off x="6804025" y="1239838"/>
          <a:ext cx="19621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45" name="Equation" r:id="rId12" imgW="1739880" imgH="457200" progId="Equation.DSMT4">
                  <p:embed/>
                </p:oleObj>
              </mc:Choice>
              <mc:Fallback>
                <p:oleObj name="Equation" r:id="rId12" imgW="1739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1239838"/>
                        <a:ext cx="19621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bgerundetes Rechteck 11"/>
          <p:cNvSpPr/>
          <p:nvPr/>
        </p:nvSpPr>
        <p:spPr bwMode="gray">
          <a:xfrm>
            <a:off x="4683484" y="2860851"/>
            <a:ext cx="857358" cy="394573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940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Chain Graph: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Initial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Probability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Transition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Probability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Marginal x1: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Marginal x2: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Example Chain (Slide 13): Results for </a:t>
            </a:r>
            <a:r>
              <a:rPr lang="en-US" sz="1800" dirty="0" err="1" smtClean="0"/>
              <a:t>Marginals</a:t>
            </a:r>
            <a:endParaRPr lang="en-US" sz="1800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232848"/>
              </p:ext>
            </p:extLst>
          </p:nvPr>
        </p:nvGraphicFramePr>
        <p:xfrm>
          <a:off x="2322922" y="1887108"/>
          <a:ext cx="322421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50" name="Equation" r:id="rId3" imgW="2857320" imgH="342720" progId="Equation.DSMT4">
                  <p:embed/>
                </p:oleObj>
              </mc:Choice>
              <mc:Fallback>
                <p:oleObj name="Equation" r:id="rId3" imgW="28573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922" y="1887108"/>
                        <a:ext cx="322421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728996"/>
              </p:ext>
            </p:extLst>
          </p:nvPr>
        </p:nvGraphicFramePr>
        <p:xfrm>
          <a:off x="2328392" y="2299055"/>
          <a:ext cx="275113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51" name="Equation" r:id="rId5" imgW="2438280" imgH="482400" progId="Equation.DSMT4">
                  <p:embed/>
                </p:oleObj>
              </mc:Choice>
              <mc:Fallback>
                <p:oleObj name="Equation" r:id="rId5" imgW="2438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392" y="2299055"/>
                        <a:ext cx="2751137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769552"/>
              </p:ext>
            </p:extLst>
          </p:nvPr>
        </p:nvGraphicFramePr>
        <p:xfrm>
          <a:off x="2308692" y="2866488"/>
          <a:ext cx="32321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52" name="Equation" r:id="rId7" imgW="2857320" imgH="342720" progId="Equation.DSMT4">
                  <p:embed/>
                </p:oleObj>
              </mc:Choice>
              <mc:Fallback>
                <p:oleObj name="Equation" r:id="rId7" imgW="28573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692" y="2866488"/>
                        <a:ext cx="323215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875030"/>
              </p:ext>
            </p:extLst>
          </p:nvPr>
        </p:nvGraphicFramePr>
        <p:xfrm>
          <a:off x="2310019" y="3541713"/>
          <a:ext cx="428942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53" name="Equation" r:id="rId9" imgW="3797280" imgH="838080" progId="Equation.DSMT4">
                  <p:embed/>
                </p:oleObj>
              </mc:Choice>
              <mc:Fallback>
                <p:oleObj name="Equation" r:id="rId9" imgW="379728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0019" y="3541713"/>
                        <a:ext cx="4289425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7776" name="Picture 1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4231"/>
            <a:ext cx="42560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116216"/>
              </p:ext>
            </p:extLst>
          </p:nvPr>
        </p:nvGraphicFramePr>
        <p:xfrm>
          <a:off x="6804025" y="1239838"/>
          <a:ext cx="19621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54" name="Equation" r:id="rId12" imgW="1739880" imgH="457200" progId="Equation.DSMT4">
                  <p:embed/>
                </p:oleObj>
              </mc:Choice>
              <mc:Fallback>
                <p:oleObj name="Equation" r:id="rId12" imgW="1739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1239838"/>
                        <a:ext cx="19621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bgerundetes Rechteck 11"/>
          <p:cNvSpPr/>
          <p:nvPr/>
        </p:nvSpPr>
        <p:spPr bwMode="gray">
          <a:xfrm>
            <a:off x="5469756" y="3951122"/>
            <a:ext cx="1102022" cy="504056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2646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Chain Graph: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Initial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Probability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Transition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Probability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Marginal x3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08001"/>
            <a:ext cx="7021536" cy="927588"/>
          </a:xfrm>
        </p:spPr>
        <p:txBody>
          <a:bodyPr/>
          <a:lstStyle/>
          <a:p>
            <a:r>
              <a:rPr lang="en-US" sz="1800" dirty="0" smtClean="0"/>
              <a:t>Example Chain (Slide 13): Computing Probabilities as Usual</a:t>
            </a:r>
            <a:endParaRPr lang="en-US" sz="1800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1480"/>
              </p:ext>
            </p:extLst>
          </p:nvPr>
        </p:nvGraphicFramePr>
        <p:xfrm>
          <a:off x="2323546" y="1887761"/>
          <a:ext cx="322421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66" name="Equation" r:id="rId3" imgW="2857320" imgH="342720" progId="Equation.DSMT4">
                  <p:embed/>
                </p:oleObj>
              </mc:Choice>
              <mc:Fallback>
                <p:oleObj name="Equation" r:id="rId3" imgW="28573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3546" y="1887761"/>
                        <a:ext cx="3224212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128813"/>
              </p:ext>
            </p:extLst>
          </p:nvPr>
        </p:nvGraphicFramePr>
        <p:xfrm>
          <a:off x="2329838" y="2297522"/>
          <a:ext cx="275113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67" name="Equation" r:id="rId5" imgW="2438280" imgH="482400" progId="Equation.DSMT4">
                  <p:embed/>
                </p:oleObj>
              </mc:Choice>
              <mc:Fallback>
                <p:oleObj name="Equation" r:id="rId5" imgW="2438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9838" y="2297522"/>
                        <a:ext cx="2751137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773947"/>
              </p:ext>
            </p:extLst>
          </p:nvPr>
        </p:nvGraphicFramePr>
        <p:xfrm>
          <a:off x="2290184" y="3001839"/>
          <a:ext cx="339566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68" name="Equation" r:id="rId7" imgW="3009600" imgH="812520" progId="Equation.DSMT4">
                  <p:embed/>
                </p:oleObj>
              </mc:Choice>
              <mc:Fallback>
                <p:oleObj name="Equation" r:id="rId7" imgW="300960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184" y="3001839"/>
                        <a:ext cx="3395663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7776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4231"/>
            <a:ext cx="42560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278435"/>
              </p:ext>
            </p:extLst>
          </p:nvPr>
        </p:nvGraphicFramePr>
        <p:xfrm>
          <a:off x="6804025" y="1239838"/>
          <a:ext cx="19621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69" name="Equation" r:id="rId10" imgW="1739900" imgH="457200" progId="Equation.DSMT4">
                  <p:embed/>
                </p:oleObj>
              </mc:Choice>
              <mc:Fallback>
                <p:oleObj name="Equation" r:id="rId10" imgW="17399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1239838"/>
                        <a:ext cx="19621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86512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b="1" dirty="0" err="1" smtClean="0"/>
              <a:t>Questions</a:t>
            </a:r>
            <a:r>
              <a:rPr lang="de-DE" altLang="x-none" b="1" dirty="0" smtClean="0"/>
              <a:t> and Updates</a:t>
            </a:r>
            <a:endParaRPr lang="de-DE" altLang="x-none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dirty="0" err="1" smtClean="0"/>
              <a:t>Recap</a:t>
            </a:r>
            <a:r>
              <a:rPr lang="de-DE" altLang="x-none" dirty="0"/>
              <a:t>: Main </a:t>
            </a:r>
            <a:r>
              <a:rPr lang="de-DE" altLang="x-none" dirty="0" err="1"/>
              <a:t>Concepts</a:t>
            </a:r>
            <a:r>
              <a:rPr lang="de-DE" altLang="x-none" dirty="0"/>
              <a:t> of Unit 4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dirty="0" err="1"/>
              <a:t>Example</a:t>
            </a:r>
            <a:r>
              <a:rPr lang="de-DE" altLang="x-none" dirty="0"/>
              <a:t>: Message </a:t>
            </a:r>
            <a:r>
              <a:rPr lang="de-DE" altLang="x-none" dirty="0" err="1"/>
              <a:t>Passing</a:t>
            </a:r>
            <a:r>
              <a:rPr lang="de-DE" altLang="x-none" dirty="0"/>
              <a:t> in </a:t>
            </a:r>
            <a:r>
              <a:rPr lang="de-DE" altLang="x-none" dirty="0" err="1"/>
              <a:t>Factor</a:t>
            </a:r>
            <a:r>
              <a:rPr lang="de-DE" altLang="x-none" dirty="0"/>
              <a:t> Graphs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dirty="0" err="1"/>
              <a:t>Hints</a:t>
            </a:r>
            <a:r>
              <a:rPr lang="de-DE" altLang="x-none" dirty="0"/>
              <a:t> </a:t>
            </a:r>
            <a:r>
              <a:rPr lang="de-DE" altLang="x-none" dirty="0" err="1"/>
              <a:t>for</a:t>
            </a:r>
            <a:r>
              <a:rPr lang="de-DE" altLang="x-none" dirty="0"/>
              <a:t> </a:t>
            </a:r>
            <a:r>
              <a:rPr lang="de-DE" altLang="x-none" dirty="0" err="1"/>
              <a:t>Exercise</a:t>
            </a:r>
            <a:r>
              <a:rPr lang="de-DE" altLang="x-none" dirty="0"/>
              <a:t> 2 (</a:t>
            </a:r>
            <a:r>
              <a:rPr lang="de-DE" altLang="x-none" dirty="0" err="1"/>
              <a:t>to</a:t>
            </a:r>
            <a:r>
              <a:rPr lang="de-DE" altLang="x-none" dirty="0"/>
              <a:t> </a:t>
            </a:r>
            <a:r>
              <a:rPr lang="de-DE" altLang="x-none" dirty="0" err="1"/>
              <a:t>be</a:t>
            </a:r>
            <a:r>
              <a:rPr lang="de-DE" altLang="x-none" dirty="0"/>
              <a:t> </a:t>
            </a:r>
            <a:r>
              <a:rPr lang="de-DE" altLang="x-none" dirty="0" err="1"/>
              <a:t>handed</a:t>
            </a:r>
            <a:r>
              <a:rPr lang="de-DE" altLang="x-none" dirty="0"/>
              <a:t> in May 19)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770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Chain Graph: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Initial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Probability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Transition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Probability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Marginal x3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08001"/>
            <a:ext cx="7021536" cy="927588"/>
          </a:xfrm>
        </p:spPr>
        <p:txBody>
          <a:bodyPr/>
          <a:lstStyle/>
          <a:p>
            <a:r>
              <a:rPr lang="en-US" sz="1800" dirty="0" smtClean="0"/>
              <a:t>Example Chain (Slide 13): Computing Probabilities as Usual</a:t>
            </a:r>
            <a:endParaRPr lang="en-US" sz="1800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825757"/>
              </p:ext>
            </p:extLst>
          </p:nvPr>
        </p:nvGraphicFramePr>
        <p:xfrm>
          <a:off x="2320262" y="1887761"/>
          <a:ext cx="322421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54" name="Equation" r:id="rId3" imgW="2857320" imgH="342720" progId="Equation.DSMT4">
                  <p:embed/>
                </p:oleObj>
              </mc:Choice>
              <mc:Fallback>
                <p:oleObj name="Equation" r:id="rId3" imgW="28573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262" y="1887761"/>
                        <a:ext cx="3224212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084918"/>
              </p:ext>
            </p:extLst>
          </p:nvPr>
        </p:nvGraphicFramePr>
        <p:xfrm>
          <a:off x="2329185" y="2296216"/>
          <a:ext cx="275113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55" name="Equation" r:id="rId5" imgW="2438280" imgH="482400" progId="Equation.DSMT4">
                  <p:embed/>
                </p:oleObj>
              </mc:Choice>
              <mc:Fallback>
                <p:oleObj name="Equation" r:id="rId5" imgW="2438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9185" y="2296216"/>
                        <a:ext cx="2751137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138147"/>
              </p:ext>
            </p:extLst>
          </p:nvPr>
        </p:nvGraphicFramePr>
        <p:xfrm>
          <a:off x="2291647" y="2998875"/>
          <a:ext cx="5486400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56" name="Equation" r:id="rId7" imgW="4863960" imgH="1600200" progId="Equation.DSMT4">
                  <p:embed/>
                </p:oleObj>
              </mc:Choice>
              <mc:Fallback>
                <p:oleObj name="Equation" r:id="rId7" imgW="486396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647" y="2998875"/>
                        <a:ext cx="5486400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7776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4231"/>
            <a:ext cx="42560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059518"/>
              </p:ext>
            </p:extLst>
          </p:nvPr>
        </p:nvGraphicFramePr>
        <p:xfrm>
          <a:off x="6804025" y="1239838"/>
          <a:ext cx="19621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57" name="Equation" r:id="rId10" imgW="1739900" imgH="457200" progId="Equation.DSMT4">
                  <p:embed/>
                </p:oleObj>
              </mc:Choice>
              <mc:Fallback>
                <p:oleObj name="Equation" r:id="rId10" imgW="17399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1239838"/>
                        <a:ext cx="19621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bgerundetes Rechteck 8"/>
          <p:cNvSpPr/>
          <p:nvPr/>
        </p:nvSpPr>
        <p:spPr bwMode="gray">
          <a:xfrm>
            <a:off x="6453584" y="4083918"/>
            <a:ext cx="1390055" cy="57606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514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Chain Graph: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Marginals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(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conditioned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on x3=2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):	??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Example Chain (Slide 13): </a:t>
            </a:r>
            <a:r>
              <a:rPr lang="en-US" sz="1800" dirty="0" smtClean="0"/>
              <a:t>Impact of Observations (x3=2)</a:t>
            </a:r>
            <a:endParaRPr lang="en-US" sz="1800" dirty="0"/>
          </a:p>
        </p:txBody>
      </p:sp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4231"/>
            <a:ext cx="42560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816865"/>
              </p:ext>
            </p:extLst>
          </p:nvPr>
        </p:nvGraphicFramePr>
        <p:xfrm>
          <a:off x="6869186" y="1376883"/>
          <a:ext cx="1519238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21" name="Equation" r:id="rId4" imgW="1346040" imgH="228600" progId="Equation.DSMT4">
                  <p:embed/>
                </p:oleObj>
              </mc:Choice>
              <mc:Fallback>
                <p:oleObj name="Equation" r:id="rId4" imgW="1346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9186" y="1376883"/>
                        <a:ext cx="1519238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64544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Chain Graph: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Marginals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(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conditioned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):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Example Chain (Slide 13): </a:t>
            </a:r>
            <a:r>
              <a:rPr lang="en-US" sz="1800" dirty="0" smtClean="0"/>
              <a:t>Impact of Observations (x3=2)</a:t>
            </a:r>
            <a:endParaRPr lang="en-US" sz="1800" dirty="0"/>
          </a:p>
        </p:txBody>
      </p:sp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586933"/>
              </p:ext>
            </p:extLst>
          </p:nvPr>
        </p:nvGraphicFramePr>
        <p:xfrm>
          <a:off x="2657078" y="2169790"/>
          <a:ext cx="26828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1" name="Equation" r:id="rId3" imgW="2374560" imgH="342720" progId="Equation.DSMT4">
                  <p:embed/>
                </p:oleObj>
              </mc:Choice>
              <mc:Fallback>
                <p:oleObj name="Equation" r:id="rId3" imgW="23745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078" y="2169790"/>
                        <a:ext cx="26828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945804"/>
              </p:ext>
            </p:extLst>
          </p:nvPr>
        </p:nvGraphicFramePr>
        <p:xfrm>
          <a:off x="2652539" y="2643188"/>
          <a:ext cx="27368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2" name="Equation" r:id="rId5" imgW="2425680" imgH="342720" progId="Equation.DSMT4">
                  <p:embed/>
                </p:oleObj>
              </mc:Choice>
              <mc:Fallback>
                <p:oleObj name="Equation" r:id="rId5" imgW="24256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539" y="2643188"/>
                        <a:ext cx="273685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4231"/>
            <a:ext cx="42560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42456"/>
              </p:ext>
            </p:extLst>
          </p:nvPr>
        </p:nvGraphicFramePr>
        <p:xfrm>
          <a:off x="6869186" y="1376883"/>
          <a:ext cx="1519238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3" name="Equation" r:id="rId8" imgW="1346040" imgH="228600" progId="Equation.DSMT4">
                  <p:embed/>
                </p:oleObj>
              </mc:Choice>
              <mc:Fallback>
                <p:oleObj name="Equation" r:id="rId8" imgW="1346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9186" y="1376883"/>
                        <a:ext cx="1519238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Gerade Verbindung mit Pfeil 10"/>
          <p:cNvCxnSpPr/>
          <p:nvPr/>
        </p:nvCxnSpPr>
        <p:spPr bwMode="gray">
          <a:xfrm flipH="1">
            <a:off x="3815916" y="1995686"/>
            <a:ext cx="324036" cy="216024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80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Chain Graph: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Marginals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(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conditioned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):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Example Chain (Slide 13): </a:t>
            </a:r>
            <a:r>
              <a:rPr lang="en-US" sz="1800" dirty="0" smtClean="0"/>
              <a:t>Impact of Observations (x3=2)</a:t>
            </a:r>
            <a:endParaRPr lang="en-US" sz="1800" dirty="0"/>
          </a:p>
        </p:txBody>
      </p:sp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627266"/>
              </p:ext>
            </p:extLst>
          </p:nvPr>
        </p:nvGraphicFramePr>
        <p:xfrm>
          <a:off x="2656697" y="2168405"/>
          <a:ext cx="26828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66" name="Equation" r:id="rId3" imgW="2374560" imgH="342720" progId="Equation.DSMT4">
                  <p:embed/>
                </p:oleObj>
              </mc:Choice>
              <mc:Fallback>
                <p:oleObj name="Equation" r:id="rId3" imgW="23745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6697" y="2168405"/>
                        <a:ext cx="26828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538688"/>
              </p:ext>
            </p:extLst>
          </p:nvPr>
        </p:nvGraphicFramePr>
        <p:xfrm>
          <a:off x="2654039" y="2643188"/>
          <a:ext cx="27368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67" name="Equation" r:id="rId5" imgW="2425680" imgH="342720" progId="Equation.DSMT4">
                  <p:embed/>
                </p:oleObj>
              </mc:Choice>
              <mc:Fallback>
                <p:oleObj name="Equation" r:id="rId5" imgW="24256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039" y="2643188"/>
                        <a:ext cx="273685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997077"/>
              </p:ext>
            </p:extLst>
          </p:nvPr>
        </p:nvGraphicFramePr>
        <p:xfrm>
          <a:off x="336550" y="3309938"/>
          <a:ext cx="70770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68" name="Equation" r:id="rId7" imgW="6489360" imgH="711000" progId="Equation.DSMT4">
                  <p:embed/>
                </p:oleObj>
              </mc:Choice>
              <mc:Fallback>
                <p:oleObj name="Equation" r:id="rId7" imgW="64893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3309938"/>
                        <a:ext cx="707707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4231"/>
            <a:ext cx="42560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154753"/>
              </p:ext>
            </p:extLst>
          </p:nvPr>
        </p:nvGraphicFramePr>
        <p:xfrm>
          <a:off x="6869186" y="1376883"/>
          <a:ext cx="1519238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69" name="Equation" r:id="rId10" imgW="1346040" imgH="228600" progId="Equation.DSMT4">
                  <p:embed/>
                </p:oleObj>
              </mc:Choice>
              <mc:Fallback>
                <p:oleObj name="Equation" r:id="rId10" imgW="1346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9186" y="1376883"/>
                        <a:ext cx="1519238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031598"/>
              </p:ext>
            </p:extLst>
          </p:nvPr>
        </p:nvGraphicFramePr>
        <p:xfrm>
          <a:off x="1564704" y="4202113"/>
          <a:ext cx="9318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70" name="Equation" r:id="rId12" imgW="825480" imgH="495000" progId="Equation.DSMT4">
                  <p:embed/>
                </p:oleObj>
              </mc:Choice>
              <mc:Fallback>
                <p:oleObj name="Equation" r:id="rId12" imgW="8254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4704" y="4202113"/>
                        <a:ext cx="9318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Gerade Verbindung mit Pfeil 10"/>
          <p:cNvCxnSpPr/>
          <p:nvPr/>
        </p:nvCxnSpPr>
        <p:spPr bwMode="gray">
          <a:xfrm flipH="1">
            <a:off x="3815916" y="1995686"/>
            <a:ext cx="324036" cy="216024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3817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Chain Graph: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Marginals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(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conditioned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):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Example Chain (Slide 13): </a:t>
            </a:r>
            <a:r>
              <a:rPr lang="en-US" sz="1800" dirty="0" smtClean="0"/>
              <a:t>Impact of Observations (x3=2)</a:t>
            </a:r>
            <a:endParaRPr lang="en-US" sz="1800" dirty="0"/>
          </a:p>
        </p:txBody>
      </p:sp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751553"/>
              </p:ext>
            </p:extLst>
          </p:nvPr>
        </p:nvGraphicFramePr>
        <p:xfrm>
          <a:off x="2654912" y="2169790"/>
          <a:ext cx="26828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85" name="Equation" r:id="rId3" imgW="2374560" imgH="342720" progId="Equation.DSMT4">
                  <p:embed/>
                </p:oleObj>
              </mc:Choice>
              <mc:Fallback>
                <p:oleObj name="Equation" r:id="rId3" imgW="23745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912" y="2169790"/>
                        <a:ext cx="26828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865746"/>
              </p:ext>
            </p:extLst>
          </p:nvPr>
        </p:nvGraphicFramePr>
        <p:xfrm>
          <a:off x="2658355" y="2643758"/>
          <a:ext cx="27225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86" name="Equation" r:id="rId5" imgW="2412720" imgH="342720" progId="Equation.DSMT4">
                  <p:embed/>
                </p:oleObj>
              </mc:Choice>
              <mc:Fallback>
                <p:oleObj name="Equation" r:id="rId5" imgW="24127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8355" y="2643758"/>
                        <a:ext cx="27225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671486"/>
              </p:ext>
            </p:extLst>
          </p:nvPr>
        </p:nvGraphicFramePr>
        <p:xfrm>
          <a:off x="336550" y="3309938"/>
          <a:ext cx="70770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87" name="Equation" r:id="rId7" imgW="6489360" imgH="711000" progId="Equation.DSMT4">
                  <p:embed/>
                </p:oleObj>
              </mc:Choice>
              <mc:Fallback>
                <p:oleObj name="Equation" r:id="rId7" imgW="64893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3309938"/>
                        <a:ext cx="707707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4231"/>
            <a:ext cx="42560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694569"/>
              </p:ext>
            </p:extLst>
          </p:nvPr>
        </p:nvGraphicFramePr>
        <p:xfrm>
          <a:off x="6869186" y="1376883"/>
          <a:ext cx="1519238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88" name="Equation" r:id="rId10" imgW="1346040" imgH="228600" progId="Equation.DSMT4">
                  <p:embed/>
                </p:oleObj>
              </mc:Choice>
              <mc:Fallback>
                <p:oleObj name="Equation" r:id="rId10" imgW="1346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9186" y="1376883"/>
                        <a:ext cx="1519238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229317"/>
              </p:ext>
            </p:extLst>
          </p:nvPr>
        </p:nvGraphicFramePr>
        <p:xfrm>
          <a:off x="1560513" y="4267200"/>
          <a:ext cx="591026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89" name="Equation" r:id="rId12" imgW="5232240" imgH="520560" progId="Equation.DSMT4">
                  <p:embed/>
                </p:oleObj>
              </mc:Choice>
              <mc:Fallback>
                <p:oleObj name="Equation" r:id="rId12" imgW="523224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4267200"/>
                        <a:ext cx="591026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Gerade Verbindung mit Pfeil 10"/>
          <p:cNvCxnSpPr/>
          <p:nvPr/>
        </p:nvCxnSpPr>
        <p:spPr bwMode="gray">
          <a:xfrm flipH="1">
            <a:off x="3815916" y="1995686"/>
            <a:ext cx="324036" cy="216024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237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Chain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with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K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nodes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Initial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Probability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Transition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Probability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  <a:tab pos="2333625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Marginals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: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??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indent="0">
              <a:lnSpc>
                <a:spcPct val="150000"/>
              </a:lnSpc>
              <a:buClrTx/>
              <a:buSzTx/>
              <a:buNone/>
              <a:tabLst>
                <a:tab pos="360363" algn="l"/>
                <a:tab pos="2333625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Marginals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(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conditioned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):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	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??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Example Chain (Slide 13): </a:t>
            </a:r>
            <a:r>
              <a:rPr lang="en-US" sz="1800" dirty="0" smtClean="0"/>
              <a:t>Are Longer Chains Tractable?</a:t>
            </a:r>
            <a:endParaRPr lang="en-US" sz="1800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972834"/>
              </p:ext>
            </p:extLst>
          </p:nvPr>
        </p:nvGraphicFramePr>
        <p:xfrm>
          <a:off x="2677024" y="1871036"/>
          <a:ext cx="37846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60" name="Equation" r:id="rId3" imgW="3352680" imgH="342720" progId="Equation.DSMT4">
                  <p:embed/>
                </p:oleObj>
              </mc:Choice>
              <mc:Fallback>
                <p:oleObj name="Equation" r:id="rId3" imgW="33526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7024" y="1871036"/>
                        <a:ext cx="37846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541686"/>
              </p:ext>
            </p:extLst>
          </p:nvPr>
        </p:nvGraphicFramePr>
        <p:xfrm>
          <a:off x="2677499" y="2311526"/>
          <a:ext cx="38830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61" name="Equation" r:id="rId5" imgW="3441600" imgH="482400" progId="Equation.DSMT4">
                  <p:embed/>
                </p:oleObj>
              </mc:Choice>
              <mc:Fallback>
                <p:oleObj name="Equation" r:id="rId5" imgW="34416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7499" y="2311526"/>
                        <a:ext cx="38830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4231"/>
            <a:ext cx="42560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596621"/>
              </p:ext>
            </p:extLst>
          </p:nvPr>
        </p:nvGraphicFramePr>
        <p:xfrm>
          <a:off x="6616624" y="1491630"/>
          <a:ext cx="336550" cy="18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62" name="Equation" r:id="rId8" imgW="139518" imgH="76101" progId="Equation.DSMT4">
                  <p:embed/>
                </p:oleObj>
              </mc:Choice>
              <mc:Fallback>
                <p:oleObj name="Equation" r:id="rId8" imgW="139518" imgH="761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624" y="1491630"/>
                        <a:ext cx="336550" cy="18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76546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Chain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with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K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nodes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Initial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Probability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Transition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Probability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Marginals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: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Marginals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(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conditioned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):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	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Example Chain (Slide 13): </a:t>
            </a:r>
            <a:r>
              <a:rPr lang="en-US" sz="1800" dirty="0" smtClean="0"/>
              <a:t>Are Longer Chains Tractable?</a:t>
            </a:r>
            <a:endParaRPr lang="en-US" sz="1800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813309"/>
              </p:ext>
            </p:extLst>
          </p:nvPr>
        </p:nvGraphicFramePr>
        <p:xfrm>
          <a:off x="2678476" y="1866404"/>
          <a:ext cx="37846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50" name="Equation" r:id="rId3" imgW="3352680" imgH="342720" progId="Equation.DSMT4">
                  <p:embed/>
                </p:oleObj>
              </mc:Choice>
              <mc:Fallback>
                <p:oleObj name="Equation" r:id="rId3" imgW="33526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476" y="1866404"/>
                        <a:ext cx="37846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718195"/>
              </p:ext>
            </p:extLst>
          </p:nvPr>
        </p:nvGraphicFramePr>
        <p:xfrm>
          <a:off x="2677499" y="2306894"/>
          <a:ext cx="38830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51" name="Equation" r:id="rId5" imgW="3441600" imgH="482400" progId="Equation.DSMT4">
                  <p:embed/>
                </p:oleObj>
              </mc:Choice>
              <mc:Fallback>
                <p:oleObj name="Equation" r:id="rId5" imgW="34416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7499" y="2306894"/>
                        <a:ext cx="38830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426700"/>
              </p:ext>
            </p:extLst>
          </p:nvPr>
        </p:nvGraphicFramePr>
        <p:xfrm>
          <a:off x="2682962" y="3026408"/>
          <a:ext cx="437673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52" name="Equation" r:id="rId7" imgW="3873240" imgH="457200" progId="Equation.DSMT4">
                  <p:embed/>
                </p:oleObj>
              </mc:Choice>
              <mc:Fallback>
                <p:oleObj name="Equation" r:id="rId7" imgW="38732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962" y="3026408"/>
                        <a:ext cx="437673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773559"/>
              </p:ext>
            </p:extLst>
          </p:nvPr>
        </p:nvGraphicFramePr>
        <p:xfrm>
          <a:off x="2650224" y="3596692"/>
          <a:ext cx="29400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53" name="Equation" r:id="rId9" imgW="2603160" imgH="431640" progId="Equation.DSMT4">
                  <p:embed/>
                </p:oleObj>
              </mc:Choice>
              <mc:Fallback>
                <p:oleObj name="Equation" r:id="rId9" imgW="2603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0224" y="3596692"/>
                        <a:ext cx="294005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477620"/>
              </p:ext>
            </p:extLst>
          </p:nvPr>
        </p:nvGraphicFramePr>
        <p:xfrm>
          <a:off x="4040833" y="4111625"/>
          <a:ext cx="32083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54" name="Equation" r:id="rId11" imgW="2844720" imgH="723600" progId="Equation.DSMT4">
                  <p:embed/>
                </p:oleObj>
              </mc:Choice>
              <mc:Fallback>
                <p:oleObj name="Equation" r:id="rId11" imgW="284472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833" y="4111625"/>
                        <a:ext cx="3208337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4231"/>
            <a:ext cx="42560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297844"/>
              </p:ext>
            </p:extLst>
          </p:nvPr>
        </p:nvGraphicFramePr>
        <p:xfrm>
          <a:off x="6616624" y="1491630"/>
          <a:ext cx="336550" cy="18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55" name="Equation" r:id="rId14" imgW="139518" imgH="76101" progId="Equation.DSMT4">
                  <p:embed/>
                </p:oleObj>
              </mc:Choice>
              <mc:Fallback>
                <p:oleObj name="Equation" r:id="rId14" imgW="139518" imgH="761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624" y="1491630"/>
                        <a:ext cx="336550" cy="18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9286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Discrete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events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</a:p>
          <a:p>
            <a:pPr marL="0" lvl="0" indent="0">
              <a:lnSpc>
                <a:spcPct val="2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Expected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Value: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Towards Alternatives: Sums &amp; Products of Probabilities</a:t>
            </a:r>
            <a:endParaRPr lang="en-US" sz="1800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778736"/>
              </p:ext>
            </p:extLst>
          </p:nvPr>
        </p:nvGraphicFramePr>
        <p:xfrm>
          <a:off x="2794000" y="1362075"/>
          <a:ext cx="2262188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90" name="Equation" r:id="rId3" imgW="2006280" imgH="203040" progId="Equation.DSMT4">
                  <p:embed/>
                </p:oleObj>
              </mc:Choice>
              <mc:Fallback>
                <p:oleObj name="Equation" r:id="rId3" imgW="2006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1362075"/>
                        <a:ext cx="2262188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055351"/>
              </p:ext>
            </p:extLst>
          </p:nvPr>
        </p:nvGraphicFramePr>
        <p:xfrm>
          <a:off x="2798462" y="1779662"/>
          <a:ext cx="10747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91" name="Equation" r:id="rId5" imgW="952200" imgH="342720" progId="Equation.DSMT4">
                  <p:embed/>
                </p:oleObj>
              </mc:Choice>
              <mc:Fallback>
                <p:oleObj name="Equation" r:id="rId5" imgW="9522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462" y="1779662"/>
                        <a:ext cx="107473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85897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Discrete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events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</a:p>
          <a:p>
            <a:pPr marL="0" lvl="0" indent="0">
              <a:lnSpc>
                <a:spcPct val="2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Expected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Value: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Joint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Probability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Cond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.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Probability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Towards Alternatives: Sums &amp; Products of Probabilities</a:t>
            </a:r>
            <a:endParaRPr lang="en-US" sz="1800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020858"/>
              </p:ext>
            </p:extLst>
          </p:nvPr>
        </p:nvGraphicFramePr>
        <p:xfrm>
          <a:off x="2794000" y="1362075"/>
          <a:ext cx="2262188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38" name="Equation" r:id="rId3" imgW="2006280" imgH="203040" progId="Equation.DSMT4">
                  <p:embed/>
                </p:oleObj>
              </mc:Choice>
              <mc:Fallback>
                <p:oleObj name="Equation" r:id="rId3" imgW="2006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1362075"/>
                        <a:ext cx="2262188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473137"/>
              </p:ext>
            </p:extLst>
          </p:nvPr>
        </p:nvGraphicFramePr>
        <p:xfrm>
          <a:off x="2798462" y="1779662"/>
          <a:ext cx="10747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39" name="Equation" r:id="rId5" imgW="952200" imgH="342720" progId="Equation.DSMT4">
                  <p:embed/>
                </p:oleObj>
              </mc:Choice>
              <mc:Fallback>
                <p:oleObj name="Equation" r:id="rId5" imgW="9522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462" y="1779662"/>
                        <a:ext cx="107473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499029"/>
              </p:ext>
            </p:extLst>
          </p:nvPr>
        </p:nvGraphicFramePr>
        <p:xfrm>
          <a:off x="2794520" y="2177974"/>
          <a:ext cx="2894012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40" name="Equation" r:id="rId7" imgW="2565360" imgH="304560" progId="Equation.DSMT4">
                  <p:embed/>
                </p:oleObj>
              </mc:Choice>
              <mc:Fallback>
                <p:oleObj name="Equation" r:id="rId7" imgW="25653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520" y="2177974"/>
                        <a:ext cx="2894012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869717"/>
              </p:ext>
            </p:extLst>
          </p:nvPr>
        </p:nvGraphicFramePr>
        <p:xfrm>
          <a:off x="2794173" y="2609678"/>
          <a:ext cx="25812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41" name="Equation" r:id="rId9" imgW="2286000" imgH="419040" progId="Equation.DSMT4">
                  <p:embed/>
                </p:oleObj>
              </mc:Choice>
              <mc:Fallback>
                <p:oleObj name="Equation" r:id="rId9" imgW="22860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173" y="2609678"/>
                        <a:ext cx="25812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64895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Discrete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events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</a:p>
          <a:p>
            <a:pPr marL="0" lvl="0" indent="0">
              <a:lnSpc>
                <a:spcPct val="2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Expected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Value: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Joint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Probability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Cond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.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Probability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Likelihood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 Prior: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Towards Alternatives: Sums &amp; Products of Probabilities</a:t>
            </a:r>
            <a:endParaRPr lang="en-US" sz="1800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084078"/>
              </p:ext>
            </p:extLst>
          </p:nvPr>
        </p:nvGraphicFramePr>
        <p:xfrm>
          <a:off x="2794000" y="1362075"/>
          <a:ext cx="2262188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71" name="Equation" r:id="rId3" imgW="2006280" imgH="203040" progId="Equation.DSMT4">
                  <p:embed/>
                </p:oleObj>
              </mc:Choice>
              <mc:Fallback>
                <p:oleObj name="Equation" r:id="rId3" imgW="2006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1362075"/>
                        <a:ext cx="2262188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617953"/>
              </p:ext>
            </p:extLst>
          </p:nvPr>
        </p:nvGraphicFramePr>
        <p:xfrm>
          <a:off x="2798462" y="1779662"/>
          <a:ext cx="10747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72" name="Equation" r:id="rId5" imgW="952200" imgH="342720" progId="Equation.DSMT4">
                  <p:embed/>
                </p:oleObj>
              </mc:Choice>
              <mc:Fallback>
                <p:oleObj name="Equation" r:id="rId5" imgW="9522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462" y="1779662"/>
                        <a:ext cx="107473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0786"/>
              </p:ext>
            </p:extLst>
          </p:nvPr>
        </p:nvGraphicFramePr>
        <p:xfrm>
          <a:off x="2794520" y="2177974"/>
          <a:ext cx="2894012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73" name="Equation" r:id="rId7" imgW="2565360" imgH="304560" progId="Equation.DSMT4">
                  <p:embed/>
                </p:oleObj>
              </mc:Choice>
              <mc:Fallback>
                <p:oleObj name="Equation" r:id="rId7" imgW="25653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520" y="2177974"/>
                        <a:ext cx="2894012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852480"/>
              </p:ext>
            </p:extLst>
          </p:nvPr>
        </p:nvGraphicFramePr>
        <p:xfrm>
          <a:off x="2794173" y="2609678"/>
          <a:ext cx="25812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74" name="Equation" r:id="rId9" imgW="2286000" imgH="419040" progId="Equation.DSMT4">
                  <p:embed/>
                </p:oleObj>
              </mc:Choice>
              <mc:Fallback>
                <p:oleObj name="Equation" r:id="rId9" imgW="22860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173" y="2609678"/>
                        <a:ext cx="25812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615692"/>
              </p:ext>
            </p:extLst>
          </p:nvPr>
        </p:nvGraphicFramePr>
        <p:xfrm>
          <a:off x="2779713" y="3096694"/>
          <a:ext cx="424497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75" name="Equation" r:id="rId11" imgW="3759120" imgH="457200" progId="Equation.DSMT4">
                  <p:embed/>
                </p:oleObj>
              </mc:Choice>
              <mc:Fallback>
                <p:oleObj name="Equation" r:id="rId11" imgW="37591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3096694"/>
                        <a:ext cx="424497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6669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Course </a:t>
            </a:r>
            <a:r>
              <a:rPr lang="de-DE" dirty="0" err="1" smtClean="0"/>
              <a:t>Overview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458011"/>
              </p:ext>
            </p:extLst>
          </p:nvPr>
        </p:nvGraphicFramePr>
        <p:xfrm>
          <a:off x="358776" y="1104714"/>
          <a:ext cx="7669609" cy="3932231"/>
        </p:xfrm>
        <a:graphic>
          <a:graphicData uri="http://schemas.openxmlformats.org/drawingml/2006/table">
            <a:tbl>
              <a:tblPr/>
              <a:tblGrid>
                <a:gridCol w="1333072"/>
                <a:gridCol w="2736136"/>
                <a:gridCol w="1368152"/>
                <a:gridCol w="2232249"/>
              </a:tblGrid>
              <a:tr h="269902"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effectLst/>
                        </a:rPr>
                        <a:t>Week</a:t>
                      </a:r>
                      <a:endParaRPr lang="de-DE" sz="1400" b="1" dirty="0">
                        <a:effectLst/>
                      </a:endParaRPr>
                    </a:p>
                  </a:txBody>
                  <a:tcPr marL="5971" marR="5971" marT="5971" marB="5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effectLst/>
                        </a:rPr>
                        <a:t>Topic </a:t>
                      </a:r>
                      <a:r>
                        <a:rPr lang="de-DE" sz="1400" b="1" dirty="0" err="1" smtClean="0">
                          <a:effectLst/>
                        </a:rPr>
                        <a:t>Lecture</a:t>
                      </a:r>
                      <a:endParaRPr lang="de-DE" sz="1400" b="1" dirty="0">
                        <a:effectLst/>
                      </a:endParaRPr>
                    </a:p>
                  </a:txBody>
                  <a:tcPr marL="5971" marR="5971" marT="5971" marB="5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effectLst/>
                        </a:rPr>
                        <a:t>Tutorial</a:t>
                      </a:r>
                      <a:endParaRPr lang="de-DE" sz="1400" b="1" dirty="0">
                        <a:effectLst/>
                      </a:endParaRPr>
                    </a:p>
                  </a:txBody>
                  <a:tcPr marL="5971" marR="5971" marT="5971" marB="5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effectLst/>
                        </a:rPr>
                        <a:t>Exercises</a:t>
                      </a:r>
                      <a:endParaRPr lang="de-DE" sz="1400" b="1" dirty="0">
                        <a:effectLst/>
                      </a:endParaRPr>
                    </a:p>
                  </a:txBody>
                  <a:tcPr marL="5971" marR="5971" marT="5971" marB="5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608">
                <a:tc>
                  <a:txBody>
                    <a:bodyPr/>
                    <a:lstStyle/>
                    <a:p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07.04. &amp; 08.04.</a:t>
                      </a:r>
                      <a:endParaRPr lang="de-D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Probability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Theory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Intro Julia</a:t>
                      </a:r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635">
                <a:tc>
                  <a:txBody>
                    <a:bodyPr/>
                    <a:lstStyle/>
                    <a:p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14.04. </a:t>
                      </a:r>
                      <a:r>
                        <a:rPr lang="de-DE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15.04.</a:t>
                      </a:r>
                      <a:endParaRPr lang="de-D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 Inference Methods and Decision-Making</a:t>
                      </a: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0" dirty="0" err="1" smtClean="0"/>
                        <a:t>no</a:t>
                      </a:r>
                      <a:r>
                        <a:rPr lang="de-DE" sz="1100" b="0" dirty="0" smtClean="0"/>
                        <a:t> </a:t>
                      </a:r>
                      <a:r>
                        <a:rPr lang="de-DE" sz="1100" b="0" dirty="0" err="1" smtClean="0"/>
                        <a:t>tutorial</a:t>
                      </a:r>
                      <a:endParaRPr lang="de-DE" sz="1100" b="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0" dirty="0" err="1" smtClean="0"/>
                        <a:t>Exercise</a:t>
                      </a:r>
                      <a:r>
                        <a:rPr lang="de-DE" sz="1100" b="0" dirty="0" smtClean="0"/>
                        <a:t> 1</a:t>
                      </a:r>
                      <a:endParaRPr lang="de-DE" sz="1100" b="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621">
                <a:tc>
                  <a:txBody>
                    <a:bodyPr/>
                    <a:lstStyle/>
                    <a:p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21.04. </a:t>
                      </a:r>
                      <a:r>
                        <a:rPr lang="de-DE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22.04.</a:t>
                      </a:r>
                      <a:endParaRPr lang="de-D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1" dirty="0" err="1" smtClean="0"/>
                        <a:t>no</a:t>
                      </a:r>
                      <a:r>
                        <a:rPr lang="de-DE" sz="1100" b="1" dirty="0" smtClean="0"/>
                        <a:t> </a:t>
                      </a:r>
                      <a:r>
                        <a:rPr lang="de-DE" sz="1100" b="1" dirty="0" err="1" smtClean="0"/>
                        <a:t>lecture</a:t>
                      </a:r>
                      <a:endParaRPr lang="de-DE" sz="1100" b="1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dirty="0" err="1" smtClean="0">
                          <a:solidFill>
                            <a:schemeClr val="tx1"/>
                          </a:solidFill>
                        </a:rPr>
                        <a:t>Theory</a:t>
                      </a:r>
                      <a:r>
                        <a:rPr lang="de-DE" sz="1100" b="0" dirty="0" smtClean="0">
                          <a:solidFill>
                            <a:schemeClr val="tx1"/>
                          </a:solidFill>
                        </a:rPr>
                        <a:t> Unit 1 &amp; 2</a:t>
                      </a: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(14.04. – </a:t>
                      </a:r>
                      <a:r>
                        <a:rPr lang="de-DE" sz="1100" b="1" dirty="0" smtClean="0">
                          <a:solidFill>
                            <a:srgbClr val="006600"/>
                          </a:solidFill>
                        </a:rPr>
                        <a:t>08.05.</a:t>
                      </a:r>
                      <a:r>
                        <a:rPr lang="de-DE" sz="1100" dirty="0" smtClean="0"/>
                        <a:t>)</a:t>
                      </a:r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635">
                <a:tc>
                  <a:txBody>
                    <a:bodyPr/>
                    <a:lstStyle/>
                    <a:p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28.04. </a:t>
                      </a:r>
                      <a:r>
                        <a:rPr lang="de-DE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29.04.</a:t>
                      </a:r>
                      <a:endParaRPr lang="de-D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dirty="0" smtClean="0"/>
                        <a:t>3 </a:t>
                      </a:r>
                      <a:r>
                        <a:rPr lang="de-DE" sz="1100" b="0" dirty="0" err="1" smtClean="0"/>
                        <a:t>Graphical</a:t>
                      </a:r>
                      <a:r>
                        <a:rPr lang="de-DE" sz="1100" b="0" dirty="0" smtClean="0"/>
                        <a:t> Models: Independence</a:t>
                      </a: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0" dirty="0" err="1">
                          <a:solidFill>
                            <a:schemeClr val="tx1"/>
                          </a:solidFill>
                        </a:rPr>
                        <a:t>Theory</a:t>
                      </a:r>
                      <a:r>
                        <a:rPr lang="de-DE" sz="1100" b="0" dirty="0">
                          <a:solidFill>
                            <a:schemeClr val="tx1"/>
                          </a:solidFill>
                        </a:rPr>
                        <a:t> Unit </a:t>
                      </a:r>
                      <a:r>
                        <a:rPr lang="de-DE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100" dirty="0" smtClean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635">
                <a:tc>
                  <a:txBody>
                    <a:bodyPr/>
                    <a:lstStyle/>
                    <a:p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05.05. </a:t>
                      </a:r>
                      <a:r>
                        <a:rPr lang="de-DE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06.05.</a:t>
                      </a:r>
                      <a:endParaRPr lang="de-D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dirty="0" smtClean="0"/>
                        <a:t>4 </a:t>
                      </a:r>
                      <a:r>
                        <a:rPr lang="de-DE" sz="1100" b="1" dirty="0" err="1" smtClean="0"/>
                        <a:t>Graphical</a:t>
                      </a:r>
                      <a:r>
                        <a:rPr lang="de-DE" sz="1100" b="1" dirty="0" smtClean="0"/>
                        <a:t> Models: </a:t>
                      </a:r>
                      <a:r>
                        <a:rPr lang="de-DE" sz="1100" b="1" dirty="0" err="1" smtClean="0"/>
                        <a:t>Exact</a:t>
                      </a:r>
                      <a:r>
                        <a:rPr lang="de-DE" sz="1100" b="1" dirty="0" smtClean="0"/>
                        <a:t> </a:t>
                      </a:r>
                      <a:r>
                        <a:rPr lang="de-DE" sz="1100" b="1" dirty="0" err="1" smtClean="0"/>
                        <a:t>Inference</a:t>
                      </a:r>
                      <a:endParaRPr lang="de-DE" sz="1100" b="1" dirty="0" smtClean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1" dirty="0" err="1" smtClean="0">
                          <a:solidFill>
                            <a:srgbClr val="006600"/>
                          </a:solidFill>
                        </a:rPr>
                        <a:t>Theory</a:t>
                      </a:r>
                      <a:r>
                        <a:rPr lang="de-DE" sz="1100" b="1" baseline="0" dirty="0" smtClean="0">
                          <a:solidFill>
                            <a:srgbClr val="006600"/>
                          </a:solidFill>
                        </a:rPr>
                        <a:t> Unit 4</a:t>
                      </a:r>
                      <a:endParaRPr lang="de-DE" sz="1100" b="1" dirty="0">
                        <a:solidFill>
                          <a:srgbClr val="006600"/>
                        </a:solidFill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dirty="0" err="1" smtClean="0"/>
                        <a:t>Exercise</a:t>
                      </a:r>
                      <a:r>
                        <a:rPr lang="de-DE" sz="1100" b="1" dirty="0" smtClean="0"/>
                        <a:t> 2</a:t>
                      </a: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621">
                <a:tc>
                  <a:txBody>
                    <a:bodyPr/>
                    <a:lstStyle/>
                    <a:p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12.05. </a:t>
                      </a:r>
                      <a:r>
                        <a:rPr lang="de-DE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13.05.</a:t>
                      </a:r>
                      <a:endParaRPr lang="de-D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smtClean="0"/>
                        <a:t>5 </a:t>
                      </a:r>
                      <a:r>
                        <a:rPr lang="de-DE" sz="1100" dirty="0" err="1" smtClean="0"/>
                        <a:t>Graphical</a:t>
                      </a:r>
                      <a:r>
                        <a:rPr lang="de-DE" sz="1100" dirty="0" smtClean="0"/>
                        <a:t> Models: </a:t>
                      </a:r>
                      <a:r>
                        <a:rPr lang="de-DE" sz="1100" dirty="0" err="1" smtClean="0"/>
                        <a:t>Approximate</a:t>
                      </a:r>
                      <a:r>
                        <a:rPr lang="de-DE" sz="1100" dirty="0" smtClean="0"/>
                        <a:t> </a:t>
                      </a:r>
                      <a:r>
                        <a:rPr lang="de-DE" sz="1100" dirty="0" err="1" smtClean="0"/>
                        <a:t>Inference</a:t>
                      </a:r>
                      <a:endParaRPr lang="de-DE" sz="1100" dirty="0" smtClean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Theory</a:t>
                      </a:r>
                      <a:r>
                        <a:rPr lang="de-DE" sz="1100" dirty="0"/>
                        <a:t> Unit </a:t>
                      </a:r>
                      <a:r>
                        <a:rPr lang="de-DE" sz="1100" dirty="0" smtClean="0"/>
                        <a:t>5</a:t>
                      </a:r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smtClean="0"/>
                        <a:t>(05.05. – 19.05.)</a:t>
                      </a: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621">
                <a:tc>
                  <a:txBody>
                    <a:bodyPr/>
                    <a:lstStyle/>
                    <a:p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19.05. &amp; 20.05.</a:t>
                      </a:r>
                      <a:endParaRPr lang="de-D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6 </a:t>
                      </a:r>
                      <a:r>
                        <a:rPr lang="de-DE" sz="1100" dirty="0" err="1" smtClean="0"/>
                        <a:t>Bayesian</a:t>
                      </a:r>
                      <a:r>
                        <a:rPr lang="de-DE" sz="1100" dirty="0" smtClean="0"/>
                        <a:t> Ranking</a:t>
                      </a: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Theory</a:t>
                      </a:r>
                      <a:r>
                        <a:rPr lang="de-DE" sz="1100" dirty="0" smtClean="0"/>
                        <a:t> Unit 6</a:t>
                      </a:r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 smtClean="0"/>
                        <a:t>Exercise</a:t>
                      </a:r>
                      <a:r>
                        <a:rPr lang="de-DE" sz="1100" dirty="0" smtClean="0"/>
                        <a:t> 3</a:t>
                      </a: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635">
                <a:tc>
                  <a:txBody>
                    <a:bodyPr/>
                    <a:lstStyle/>
                    <a:p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26.05. </a:t>
                      </a:r>
                      <a:r>
                        <a:rPr lang="de-DE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27.05.</a:t>
                      </a:r>
                      <a:endParaRPr lang="de-D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smtClean="0"/>
                        <a:t>7 </a:t>
                      </a:r>
                      <a:r>
                        <a:rPr lang="en-US" sz="1100" dirty="0" smtClean="0"/>
                        <a:t>Linear Basis Function Models</a:t>
                      </a: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Theory</a:t>
                      </a:r>
                      <a:r>
                        <a:rPr lang="de-DE" sz="1100" dirty="0"/>
                        <a:t> Unit </a:t>
                      </a:r>
                      <a:r>
                        <a:rPr lang="de-DE" sz="1100" dirty="0" smtClean="0"/>
                        <a:t>7</a:t>
                      </a:r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smtClean="0"/>
                        <a:t>(19.05. – 02.06.)</a:t>
                      </a: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635">
                <a:tc>
                  <a:txBody>
                    <a:bodyPr/>
                    <a:lstStyle/>
                    <a:p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02.06. </a:t>
                      </a:r>
                      <a:r>
                        <a:rPr lang="de-DE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03.06.</a:t>
                      </a:r>
                      <a:endParaRPr lang="de-D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8 </a:t>
                      </a:r>
                      <a:r>
                        <a:rPr lang="de-DE" sz="1100" dirty="0" err="1" smtClean="0"/>
                        <a:t>Bayesian</a:t>
                      </a:r>
                      <a:r>
                        <a:rPr lang="de-DE" sz="1100" dirty="0" smtClean="0"/>
                        <a:t> Regression</a:t>
                      </a:r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Theory</a:t>
                      </a:r>
                      <a:r>
                        <a:rPr lang="de-DE" sz="1100" baseline="0" dirty="0" smtClean="0"/>
                        <a:t> Unit 8</a:t>
                      </a:r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 smtClean="0"/>
                        <a:t>Exercise</a:t>
                      </a:r>
                      <a:r>
                        <a:rPr lang="de-DE" sz="1100" dirty="0" smtClean="0"/>
                        <a:t> 4</a:t>
                      </a: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635">
                <a:tc>
                  <a:txBody>
                    <a:bodyPr/>
                    <a:lstStyle/>
                    <a:p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09.06. </a:t>
                      </a:r>
                      <a:r>
                        <a:rPr lang="de-DE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10.06.</a:t>
                      </a:r>
                      <a:endParaRPr lang="de-D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1" dirty="0" err="1" smtClean="0"/>
                        <a:t>no</a:t>
                      </a:r>
                      <a:r>
                        <a:rPr lang="de-DE" sz="1100" b="1" baseline="0" dirty="0" smtClean="0"/>
                        <a:t> </a:t>
                      </a:r>
                      <a:r>
                        <a:rPr lang="de-DE" sz="1100" b="1" baseline="0" dirty="0" err="1" smtClean="0"/>
                        <a:t>lecture</a:t>
                      </a:r>
                      <a:endParaRPr lang="de-DE" sz="1100" b="1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smtClean="0"/>
                        <a:t>9 </a:t>
                      </a:r>
                      <a:r>
                        <a:rPr lang="de-DE" sz="1100" dirty="0" err="1" smtClean="0"/>
                        <a:t>Bayesian</a:t>
                      </a:r>
                      <a:r>
                        <a:rPr lang="de-DE" sz="1100" dirty="0" smtClean="0"/>
                        <a:t> </a:t>
                      </a:r>
                      <a:r>
                        <a:rPr lang="de-DE" sz="1100" dirty="0" err="1" smtClean="0"/>
                        <a:t>Classification</a:t>
                      </a:r>
                      <a:endParaRPr lang="de-DE" sz="1100" dirty="0" smtClean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smtClean="0"/>
                        <a:t>(02.06. – 23.06.)</a:t>
                      </a: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635">
                <a:tc>
                  <a:txBody>
                    <a:bodyPr/>
                    <a:lstStyle/>
                    <a:p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16.06. </a:t>
                      </a:r>
                      <a:r>
                        <a:rPr lang="de-DE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17.06.</a:t>
                      </a:r>
                      <a:endParaRPr lang="de-D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10 </a:t>
                      </a:r>
                      <a:r>
                        <a:rPr lang="de-DE" sz="1100" dirty="0" smtClean="0"/>
                        <a:t>Non-</a:t>
                      </a:r>
                      <a:r>
                        <a:rPr lang="de-DE" sz="1100" dirty="0" err="1" smtClean="0"/>
                        <a:t>Bayesian</a:t>
                      </a:r>
                      <a:r>
                        <a:rPr lang="de-DE" sz="1100" dirty="0" smtClean="0"/>
                        <a:t> </a:t>
                      </a:r>
                      <a:r>
                        <a:rPr lang="de-DE" sz="1100" dirty="0" err="1" smtClean="0"/>
                        <a:t>Classification</a:t>
                      </a:r>
                      <a:r>
                        <a:rPr lang="de-DE" sz="1100" dirty="0" smtClean="0"/>
                        <a:t> Learning</a:t>
                      </a:r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 smtClean="0"/>
                        <a:t>Theory</a:t>
                      </a:r>
                      <a:r>
                        <a:rPr lang="de-DE" sz="1100" dirty="0" smtClean="0"/>
                        <a:t> Unit 9 &amp; 10</a:t>
                      </a: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635">
                <a:tc>
                  <a:txBody>
                    <a:bodyPr/>
                    <a:lstStyle/>
                    <a:p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23.06. </a:t>
                      </a:r>
                      <a:r>
                        <a:rPr lang="de-DE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24.06.</a:t>
                      </a:r>
                      <a:endParaRPr lang="de-D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11 </a:t>
                      </a:r>
                      <a:r>
                        <a:rPr lang="de-DE" sz="1100" dirty="0" err="1" smtClean="0"/>
                        <a:t>Gaussian</a:t>
                      </a:r>
                      <a:r>
                        <a:rPr lang="de-DE" sz="1100" dirty="0" smtClean="0"/>
                        <a:t> Processes</a:t>
                      </a:r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Theory</a:t>
                      </a:r>
                      <a:r>
                        <a:rPr lang="de-DE" sz="1100" dirty="0"/>
                        <a:t> Unit </a:t>
                      </a:r>
                      <a:r>
                        <a:rPr lang="de-DE" sz="1100" dirty="0" smtClean="0"/>
                        <a:t>11</a:t>
                      </a:r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Exercise</a:t>
                      </a:r>
                      <a:r>
                        <a:rPr lang="de-DE" sz="1100" dirty="0" smtClean="0"/>
                        <a:t> 5</a:t>
                      </a:r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608">
                <a:tc>
                  <a:txBody>
                    <a:bodyPr/>
                    <a:lstStyle/>
                    <a:p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30.06. </a:t>
                      </a:r>
                      <a:r>
                        <a:rPr lang="de-DE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01.07.</a:t>
                      </a:r>
                      <a:endParaRPr lang="de-D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 Information Theory</a:t>
                      </a:r>
                      <a:endParaRPr lang="en-US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Theory</a:t>
                      </a:r>
                      <a:r>
                        <a:rPr lang="de-DE" sz="1100" baseline="0" dirty="0" smtClean="0"/>
                        <a:t> Unit 12</a:t>
                      </a:r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(23.06. – 07.07.)</a:t>
                      </a:r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635">
                <a:tc>
                  <a:txBody>
                    <a:bodyPr/>
                    <a:lstStyle/>
                    <a:p>
                      <a:r>
                        <a:rPr lang="de-DE" sz="1100" b="1" dirty="0" smtClean="0"/>
                        <a:t>07.07. </a:t>
                      </a:r>
                      <a:r>
                        <a:rPr lang="de-DE" sz="1100" b="1" dirty="0"/>
                        <a:t>&amp; </a:t>
                      </a:r>
                      <a:r>
                        <a:rPr lang="de-DE" sz="1100" b="1" dirty="0" smtClean="0"/>
                        <a:t>08.07.</a:t>
                      </a:r>
                      <a:endParaRPr lang="de-DE" sz="1100" b="1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13</a:t>
                      </a:r>
                      <a:r>
                        <a:rPr lang="de-DE" sz="1100" baseline="0" dirty="0" smtClean="0"/>
                        <a:t> Real-World </a:t>
                      </a:r>
                      <a:r>
                        <a:rPr lang="de-DE" sz="1100" baseline="0" dirty="0" err="1" smtClean="0"/>
                        <a:t>Applications</a:t>
                      </a:r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600" dirty="0"/>
                        <a:t/>
                      </a:r>
                      <a:br>
                        <a:rPr lang="de-DE" sz="600" dirty="0"/>
                      </a:br>
                      <a:endParaRPr lang="de-DE" sz="6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957541" y="4371950"/>
            <a:ext cx="25565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Rechteck 1"/>
          <p:cNvSpPr/>
          <p:nvPr/>
        </p:nvSpPr>
        <p:spPr bwMode="gray">
          <a:xfrm>
            <a:off x="7452320" y="4083918"/>
            <a:ext cx="12200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73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Discrete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events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</a:p>
          <a:p>
            <a:pPr marL="0" lvl="0" indent="0">
              <a:lnSpc>
                <a:spcPct val="2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Expected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Value: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Joint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Probability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Cond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.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Probability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Likelihood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 Prior: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Towards Alternatives: Sums &amp; Products of Probabilities</a:t>
            </a:r>
            <a:endParaRPr lang="en-US" sz="1800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193358"/>
              </p:ext>
            </p:extLst>
          </p:nvPr>
        </p:nvGraphicFramePr>
        <p:xfrm>
          <a:off x="2794000" y="1362075"/>
          <a:ext cx="2262188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95" name="Equation" r:id="rId3" imgW="2006280" imgH="203040" progId="Equation.DSMT4">
                  <p:embed/>
                </p:oleObj>
              </mc:Choice>
              <mc:Fallback>
                <p:oleObj name="Equation" r:id="rId3" imgW="2006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1362075"/>
                        <a:ext cx="2262188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341915"/>
              </p:ext>
            </p:extLst>
          </p:nvPr>
        </p:nvGraphicFramePr>
        <p:xfrm>
          <a:off x="2798462" y="1779662"/>
          <a:ext cx="10747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96" name="Equation" r:id="rId5" imgW="952200" imgH="342720" progId="Equation.DSMT4">
                  <p:embed/>
                </p:oleObj>
              </mc:Choice>
              <mc:Fallback>
                <p:oleObj name="Equation" r:id="rId5" imgW="9522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462" y="1779662"/>
                        <a:ext cx="107473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20678"/>
              </p:ext>
            </p:extLst>
          </p:nvPr>
        </p:nvGraphicFramePr>
        <p:xfrm>
          <a:off x="2794520" y="2177974"/>
          <a:ext cx="2894012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97" name="Equation" r:id="rId7" imgW="2565360" imgH="304560" progId="Equation.DSMT4">
                  <p:embed/>
                </p:oleObj>
              </mc:Choice>
              <mc:Fallback>
                <p:oleObj name="Equation" r:id="rId7" imgW="25653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520" y="2177974"/>
                        <a:ext cx="2894012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910437"/>
              </p:ext>
            </p:extLst>
          </p:nvPr>
        </p:nvGraphicFramePr>
        <p:xfrm>
          <a:off x="2794173" y="2609678"/>
          <a:ext cx="25812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98" name="Equation" r:id="rId9" imgW="2286000" imgH="419040" progId="Equation.DSMT4">
                  <p:embed/>
                </p:oleObj>
              </mc:Choice>
              <mc:Fallback>
                <p:oleObj name="Equation" r:id="rId9" imgW="22860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173" y="2609678"/>
                        <a:ext cx="25812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395246"/>
              </p:ext>
            </p:extLst>
          </p:nvPr>
        </p:nvGraphicFramePr>
        <p:xfrm>
          <a:off x="2779713" y="3095625"/>
          <a:ext cx="424497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99" name="Equation" r:id="rId11" imgW="3759120" imgH="939600" progId="Equation.DSMT4">
                  <p:embed/>
                </p:oleObj>
              </mc:Choice>
              <mc:Fallback>
                <p:oleObj name="Equation" r:id="rId11" imgW="375912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3095625"/>
                        <a:ext cx="4244975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58423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Discrete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events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</a:p>
          <a:p>
            <a:pPr marL="0" lvl="0" indent="0">
              <a:lnSpc>
                <a:spcPct val="2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Expected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Value: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Joint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Probability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Cond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.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Probability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Likelihood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 Prior: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Product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of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Probabilities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	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Towards Alternatives: Sums &amp; Products of Probabilities</a:t>
            </a:r>
            <a:endParaRPr lang="en-US" sz="1800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962522"/>
              </p:ext>
            </p:extLst>
          </p:nvPr>
        </p:nvGraphicFramePr>
        <p:xfrm>
          <a:off x="2794000" y="1362075"/>
          <a:ext cx="2262188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40" name="Equation" r:id="rId3" imgW="2006280" imgH="203040" progId="Equation.DSMT4">
                  <p:embed/>
                </p:oleObj>
              </mc:Choice>
              <mc:Fallback>
                <p:oleObj name="Equation" r:id="rId3" imgW="2006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1362075"/>
                        <a:ext cx="2262188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148336"/>
              </p:ext>
            </p:extLst>
          </p:nvPr>
        </p:nvGraphicFramePr>
        <p:xfrm>
          <a:off x="2798462" y="1779662"/>
          <a:ext cx="10747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41" name="Equation" r:id="rId5" imgW="952200" imgH="342720" progId="Equation.DSMT4">
                  <p:embed/>
                </p:oleObj>
              </mc:Choice>
              <mc:Fallback>
                <p:oleObj name="Equation" r:id="rId5" imgW="9522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462" y="1779662"/>
                        <a:ext cx="107473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303350"/>
              </p:ext>
            </p:extLst>
          </p:nvPr>
        </p:nvGraphicFramePr>
        <p:xfrm>
          <a:off x="2794520" y="2177974"/>
          <a:ext cx="2894012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42" name="Equation" r:id="rId7" imgW="2565360" imgH="304560" progId="Equation.DSMT4">
                  <p:embed/>
                </p:oleObj>
              </mc:Choice>
              <mc:Fallback>
                <p:oleObj name="Equation" r:id="rId7" imgW="25653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520" y="2177974"/>
                        <a:ext cx="2894012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76869"/>
              </p:ext>
            </p:extLst>
          </p:nvPr>
        </p:nvGraphicFramePr>
        <p:xfrm>
          <a:off x="2794173" y="2609678"/>
          <a:ext cx="25812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43" name="Equation" r:id="rId9" imgW="2286000" imgH="419040" progId="Equation.DSMT4">
                  <p:embed/>
                </p:oleObj>
              </mc:Choice>
              <mc:Fallback>
                <p:oleObj name="Equation" r:id="rId9" imgW="22860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173" y="2609678"/>
                        <a:ext cx="25812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247293"/>
              </p:ext>
            </p:extLst>
          </p:nvPr>
        </p:nvGraphicFramePr>
        <p:xfrm>
          <a:off x="2767013" y="4339702"/>
          <a:ext cx="4468812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44" name="Equation" r:id="rId11" imgW="3962160" imgH="215640" progId="Equation.DSMT4">
                  <p:embed/>
                </p:oleObj>
              </mc:Choice>
              <mc:Fallback>
                <p:oleObj name="Equation" r:id="rId11" imgW="3962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4339702"/>
                        <a:ext cx="4468812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736212"/>
              </p:ext>
            </p:extLst>
          </p:nvPr>
        </p:nvGraphicFramePr>
        <p:xfrm>
          <a:off x="2779713" y="3095625"/>
          <a:ext cx="424497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45" name="Equation" r:id="rId13" imgW="3759120" imgH="939600" progId="Equation.DSMT4">
                  <p:embed/>
                </p:oleObj>
              </mc:Choice>
              <mc:Fallback>
                <p:oleObj name="Equation" r:id="rId13" imgW="375912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3095625"/>
                        <a:ext cx="4244975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50032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Discrete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events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</a:p>
          <a:p>
            <a:pPr marL="0" lvl="0" indent="0">
              <a:lnSpc>
                <a:spcPct val="2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Expected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Value: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Joint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Probability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Cond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.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Probability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Likelihood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 Prior: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Product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of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Probabilities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	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Towards Alternatives: Sums &amp; Products of Probabilities</a:t>
            </a:r>
            <a:endParaRPr lang="en-US" sz="1800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14640"/>
              </p:ext>
            </p:extLst>
          </p:nvPr>
        </p:nvGraphicFramePr>
        <p:xfrm>
          <a:off x="2794000" y="1362075"/>
          <a:ext cx="2262188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70" name="Equation" r:id="rId3" imgW="2006280" imgH="203040" progId="Equation.DSMT4">
                  <p:embed/>
                </p:oleObj>
              </mc:Choice>
              <mc:Fallback>
                <p:oleObj name="Equation" r:id="rId3" imgW="2006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1362075"/>
                        <a:ext cx="2262188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341778"/>
              </p:ext>
            </p:extLst>
          </p:nvPr>
        </p:nvGraphicFramePr>
        <p:xfrm>
          <a:off x="2798462" y="1779662"/>
          <a:ext cx="10747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71" name="Equation" r:id="rId5" imgW="952200" imgH="342720" progId="Equation.DSMT4">
                  <p:embed/>
                </p:oleObj>
              </mc:Choice>
              <mc:Fallback>
                <p:oleObj name="Equation" r:id="rId5" imgW="9522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462" y="1779662"/>
                        <a:ext cx="107473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019525"/>
              </p:ext>
            </p:extLst>
          </p:nvPr>
        </p:nvGraphicFramePr>
        <p:xfrm>
          <a:off x="2794520" y="2177974"/>
          <a:ext cx="2894012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72" name="Equation" r:id="rId7" imgW="2565360" imgH="304560" progId="Equation.DSMT4">
                  <p:embed/>
                </p:oleObj>
              </mc:Choice>
              <mc:Fallback>
                <p:oleObj name="Equation" r:id="rId7" imgW="25653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520" y="2177974"/>
                        <a:ext cx="2894012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328379"/>
              </p:ext>
            </p:extLst>
          </p:nvPr>
        </p:nvGraphicFramePr>
        <p:xfrm>
          <a:off x="2794173" y="2609678"/>
          <a:ext cx="25812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73" name="Equation" r:id="rId9" imgW="2286000" imgH="419040" progId="Equation.DSMT4">
                  <p:embed/>
                </p:oleObj>
              </mc:Choice>
              <mc:Fallback>
                <p:oleObj name="Equation" r:id="rId9" imgW="22860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173" y="2609678"/>
                        <a:ext cx="25812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870004"/>
              </p:ext>
            </p:extLst>
          </p:nvPr>
        </p:nvGraphicFramePr>
        <p:xfrm>
          <a:off x="2767014" y="4345382"/>
          <a:ext cx="446881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74" name="Equation" r:id="rId11" imgW="3962160" imgH="507960" progId="Equation.DSMT4">
                  <p:embed/>
                </p:oleObj>
              </mc:Choice>
              <mc:Fallback>
                <p:oleObj name="Equation" r:id="rId11" imgW="39621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4" y="4345382"/>
                        <a:ext cx="4468813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48587"/>
              </p:ext>
            </p:extLst>
          </p:nvPr>
        </p:nvGraphicFramePr>
        <p:xfrm>
          <a:off x="2779713" y="3095625"/>
          <a:ext cx="424497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75" name="Equation" r:id="rId13" imgW="3759120" imgH="939600" progId="Equation.DSMT4">
                  <p:embed/>
                </p:oleObj>
              </mc:Choice>
              <mc:Fallback>
                <p:oleObj name="Equation" r:id="rId13" imgW="375912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3095625"/>
                        <a:ext cx="4244975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2188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Chain Graph: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1. Initialize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2. Start at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leaf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x1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I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nitial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f1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x1: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marginal x1: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Example Chain (Slide 13): Marginal &amp; Messages (Plan)</a:t>
            </a:r>
            <a:endParaRPr lang="en-US" sz="1800" dirty="0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239278"/>
              </p:ext>
            </p:extLst>
          </p:nvPr>
        </p:nvGraphicFramePr>
        <p:xfrm>
          <a:off x="2642185" y="2599996"/>
          <a:ext cx="128905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6" name="Equation" r:id="rId3" imgW="1143000" imgH="241200" progId="Equation.DSMT4">
                  <p:embed/>
                </p:oleObj>
              </mc:Choice>
              <mc:Fallback>
                <p:oleObj name="Equation" r:id="rId3" imgW="1143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2185" y="2599996"/>
                        <a:ext cx="128905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976497"/>
              </p:ext>
            </p:extLst>
          </p:nvPr>
        </p:nvGraphicFramePr>
        <p:xfrm>
          <a:off x="2642185" y="2990057"/>
          <a:ext cx="415925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7" name="Equation" r:id="rId5" imgW="368280" imgH="228600" progId="Equation.DSMT4">
                  <p:embed/>
                </p:oleObj>
              </mc:Choice>
              <mc:Fallback>
                <p:oleObj name="Equation" r:id="rId5" imgW="368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2185" y="2990057"/>
                        <a:ext cx="415925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7776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4231"/>
            <a:ext cx="42560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7913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Chain Graph: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1. Initialize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2. Start at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leaf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x1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I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nitial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f1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x1: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marginal x1: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f2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x2: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marginal x2: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f3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x3: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marginal x3: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Example Chain (Slide 13): Marginal &amp; Messages (Plan)</a:t>
            </a:r>
            <a:endParaRPr lang="en-US" sz="1800" dirty="0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445329"/>
              </p:ext>
            </p:extLst>
          </p:nvPr>
        </p:nvGraphicFramePr>
        <p:xfrm>
          <a:off x="2642185" y="2599996"/>
          <a:ext cx="128905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18" name="Equation" r:id="rId3" imgW="1143000" imgH="241200" progId="Equation.DSMT4">
                  <p:embed/>
                </p:oleObj>
              </mc:Choice>
              <mc:Fallback>
                <p:oleObj name="Equation" r:id="rId3" imgW="1143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2185" y="2599996"/>
                        <a:ext cx="128905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192539"/>
              </p:ext>
            </p:extLst>
          </p:nvPr>
        </p:nvGraphicFramePr>
        <p:xfrm>
          <a:off x="2642185" y="2990057"/>
          <a:ext cx="415925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19" name="Equation" r:id="rId5" imgW="368280" imgH="228600" progId="Equation.DSMT4">
                  <p:embed/>
                </p:oleObj>
              </mc:Choice>
              <mc:Fallback>
                <p:oleObj name="Equation" r:id="rId5" imgW="368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2185" y="2990057"/>
                        <a:ext cx="415925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7776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4231"/>
            <a:ext cx="42560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401527"/>
              </p:ext>
            </p:extLst>
          </p:nvPr>
        </p:nvGraphicFramePr>
        <p:xfrm>
          <a:off x="2642185" y="3345875"/>
          <a:ext cx="7588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20" name="Equation" r:id="rId8" imgW="672840" imgH="241200" progId="Equation.DSMT4">
                  <p:embed/>
                </p:oleObj>
              </mc:Choice>
              <mc:Fallback>
                <p:oleObj name="Equation" r:id="rId8" imgW="672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2185" y="3345875"/>
                        <a:ext cx="758825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595527"/>
              </p:ext>
            </p:extLst>
          </p:nvPr>
        </p:nvGraphicFramePr>
        <p:xfrm>
          <a:off x="2630488" y="3740150"/>
          <a:ext cx="444500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21" name="Equation" r:id="rId10" imgW="393480" imgH="228600" progId="Equation.DSMT4">
                  <p:embed/>
                </p:oleObj>
              </mc:Choice>
              <mc:Fallback>
                <p:oleObj name="Equation" r:id="rId10" imgW="393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488" y="3740150"/>
                        <a:ext cx="444500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859980"/>
              </p:ext>
            </p:extLst>
          </p:nvPr>
        </p:nvGraphicFramePr>
        <p:xfrm>
          <a:off x="2638425" y="4443413"/>
          <a:ext cx="430213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22" name="Equation" r:id="rId12" imgW="380880" imgH="228600" progId="Equation.DSMT4">
                  <p:embed/>
                </p:oleObj>
              </mc:Choice>
              <mc:Fallback>
                <p:oleObj name="Equation" r:id="rId12" imgW="380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4443413"/>
                        <a:ext cx="430213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782741"/>
              </p:ext>
            </p:extLst>
          </p:nvPr>
        </p:nvGraphicFramePr>
        <p:xfrm>
          <a:off x="2654300" y="4105275"/>
          <a:ext cx="744538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23" name="Equation" r:id="rId14" imgW="660240" imgH="241200" progId="Equation.DSMT4">
                  <p:embed/>
                </p:oleObj>
              </mc:Choice>
              <mc:Fallback>
                <p:oleObj name="Equation" r:id="rId14" imgW="660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4105275"/>
                        <a:ext cx="744538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5830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Chain Graph: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1. Initialize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2. Start at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leaf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x1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I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nitial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f1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x1: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marginal x1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f2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x2: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marginal x2: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f3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x3: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marginal x3: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Example Chain (Slide 13): Marginal &amp; Messages (Plan)</a:t>
            </a:r>
            <a:endParaRPr lang="en-US" sz="1800" dirty="0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92700"/>
              </p:ext>
            </p:extLst>
          </p:nvPr>
        </p:nvGraphicFramePr>
        <p:xfrm>
          <a:off x="2642185" y="2599996"/>
          <a:ext cx="128905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71" name="Equation" r:id="rId3" imgW="1143000" imgH="241200" progId="Equation.DSMT4">
                  <p:embed/>
                </p:oleObj>
              </mc:Choice>
              <mc:Fallback>
                <p:oleObj name="Equation" r:id="rId3" imgW="1143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2185" y="2599996"/>
                        <a:ext cx="128905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382371"/>
              </p:ext>
            </p:extLst>
          </p:nvPr>
        </p:nvGraphicFramePr>
        <p:xfrm>
          <a:off x="2642185" y="2990057"/>
          <a:ext cx="415925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72" name="Equation" r:id="rId5" imgW="368280" imgH="228600" progId="Equation.DSMT4">
                  <p:embed/>
                </p:oleObj>
              </mc:Choice>
              <mc:Fallback>
                <p:oleObj name="Equation" r:id="rId5" imgW="368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2185" y="2990057"/>
                        <a:ext cx="415925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7776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4231"/>
            <a:ext cx="42560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653586"/>
              </p:ext>
            </p:extLst>
          </p:nvPr>
        </p:nvGraphicFramePr>
        <p:xfrm>
          <a:off x="2642185" y="3345875"/>
          <a:ext cx="7588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73" name="Equation" r:id="rId8" imgW="672840" imgH="241200" progId="Equation.DSMT4">
                  <p:embed/>
                </p:oleObj>
              </mc:Choice>
              <mc:Fallback>
                <p:oleObj name="Equation" r:id="rId8" imgW="672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2185" y="3345875"/>
                        <a:ext cx="758825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525887"/>
              </p:ext>
            </p:extLst>
          </p:nvPr>
        </p:nvGraphicFramePr>
        <p:xfrm>
          <a:off x="4525963" y="2565400"/>
          <a:ext cx="24225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74" name="Equation" r:id="rId10" imgW="2145960" imgH="253800" progId="Equation.DSMT4">
                  <p:embed/>
                </p:oleObj>
              </mc:Choice>
              <mc:Fallback>
                <p:oleObj name="Equation" r:id="rId10" imgW="2145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2565400"/>
                        <a:ext cx="24225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Gerade Verbindung mit Pfeil 14"/>
          <p:cNvCxnSpPr/>
          <p:nvPr/>
        </p:nvCxnSpPr>
        <p:spPr bwMode="gray">
          <a:xfrm flipH="1">
            <a:off x="3347864" y="2774380"/>
            <a:ext cx="960749" cy="292815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541362"/>
              </p:ext>
            </p:extLst>
          </p:nvPr>
        </p:nvGraphicFramePr>
        <p:xfrm>
          <a:off x="2630488" y="3740150"/>
          <a:ext cx="444500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75" name="Equation" r:id="rId12" imgW="393480" imgH="228600" progId="Equation.DSMT4">
                  <p:embed/>
                </p:oleObj>
              </mc:Choice>
              <mc:Fallback>
                <p:oleObj name="Equation" r:id="rId12" imgW="393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488" y="3740150"/>
                        <a:ext cx="444500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958607"/>
              </p:ext>
            </p:extLst>
          </p:nvPr>
        </p:nvGraphicFramePr>
        <p:xfrm>
          <a:off x="2638425" y="4443413"/>
          <a:ext cx="430213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76" name="Equation" r:id="rId14" imgW="380880" imgH="228600" progId="Equation.DSMT4">
                  <p:embed/>
                </p:oleObj>
              </mc:Choice>
              <mc:Fallback>
                <p:oleObj name="Equation" r:id="rId14" imgW="380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4443413"/>
                        <a:ext cx="430213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217677"/>
              </p:ext>
            </p:extLst>
          </p:nvPr>
        </p:nvGraphicFramePr>
        <p:xfrm>
          <a:off x="2654300" y="4105275"/>
          <a:ext cx="744538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77" name="Equation" r:id="rId16" imgW="660240" imgH="241200" progId="Equation.DSMT4">
                  <p:embed/>
                </p:oleObj>
              </mc:Choice>
              <mc:Fallback>
                <p:oleObj name="Equation" r:id="rId16" imgW="660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4105275"/>
                        <a:ext cx="744538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Gerade Verbindung mit Pfeil 12"/>
          <p:cNvCxnSpPr/>
          <p:nvPr/>
        </p:nvCxnSpPr>
        <p:spPr bwMode="gray">
          <a:xfrm flipH="1" flipV="1">
            <a:off x="3580938" y="1771216"/>
            <a:ext cx="1351102" cy="794184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5801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Chain Graph: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1. Initialize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2. Start at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leaf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x1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I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nitial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f1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x1: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marginal x1: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f2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x2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marginal x2: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f3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x3: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marginal x3: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Example Chain (Slide 13): Marginal &amp; Messages (Plan)</a:t>
            </a:r>
            <a:endParaRPr lang="en-US" sz="1800" dirty="0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039"/>
              </p:ext>
            </p:extLst>
          </p:nvPr>
        </p:nvGraphicFramePr>
        <p:xfrm>
          <a:off x="2642185" y="2599996"/>
          <a:ext cx="128905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40" name="Equation" r:id="rId3" imgW="1143000" imgH="241200" progId="Equation.DSMT4">
                  <p:embed/>
                </p:oleObj>
              </mc:Choice>
              <mc:Fallback>
                <p:oleObj name="Equation" r:id="rId3" imgW="1143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2185" y="2599996"/>
                        <a:ext cx="128905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191068"/>
              </p:ext>
            </p:extLst>
          </p:nvPr>
        </p:nvGraphicFramePr>
        <p:xfrm>
          <a:off x="2642185" y="2990057"/>
          <a:ext cx="415925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41" name="Equation" r:id="rId5" imgW="368280" imgH="228600" progId="Equation.DSMT4">
                  <p:embed/>
                </p:oleObj>
              </mc:Choice>
              <mc:Fallback>
                <p:oleObj name="Equation" r:id="rId5" imgW="368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2185" y="2990057"/>
                        <a:ext cx="415925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7776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4231"/>
            <a:ext cx="42560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240418"/>
              </p:ext>
            </p:extLst>
          </p:nvPr>
        </p:nvGraphicFramePr>
        <p:xfrm>
          <a:off x="2642185" y="3345875"/>
          <a:ext cx="7588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42" name="Equation" r:id="rId8" imgW="672840" imgH="241200" progId="Equation.DSMT4">
                  <p:embed/>
                </p:oleObj>
              </mc:Choice>
              <mc:Fallback>
                <p:oleObj name="Equation" r:id="rId8" imgW="672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2185" y="3345875"/>
                        <a:ext cx="758825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067112"/>
              </p:ext>
            </p:extLst>
          </p:nvPr>
        </p:nvGraphicFramePr>
        <p:xfrm>
          <a:off x="4525963" y="2565400"/>
          <a:ext cx="24225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43" name="Equation" r:id="rId10" imgW="2145960" imgH="253800" progId="Equation.DSMT4">
                  <p:embed/>
                </p:oleObj>
              </mc:Choice>
              <mc:Fallback>
                <p:oleObj name="Equation" r:id="rId10" imgW="2145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2565400"/>
                        <a:ext cx="24225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168062"/>
              </p:ext>
            </p:extLst>
          </p:nvPr>
        </p:nvGraphicFramePr>
        <p:xfrm>
          <a:off x="4520679" y="3346798"/>
          <a:ext cx="3081337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44" name="Equation" r:id="rId12" imgW="2730240" imgH="863280" progId="Equation.DSMT4">
                  <p:embed/>
                </p:oleObj>
              </mc:Choice>
              <mc:Fallback>
                <p:oleObj name="Equation" r:id="rId12" imgW="273024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0679" y="3346798"/>
                        <a:ext cx="3081337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Gerade Verbindung mit Pfeil 14"/>
          <p:cNvCxnSpPr/>
          <p:nvPr/>
        </p:nvCxnSpPr>
        <p:spPr bwMode="gray">
          <a:xfrm flipH="1">
            <a:off x="3347864" y="2774380"/>
            <a:ext cx="960749" cy="292815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 bwMode="gray">
          <a:xfrm flipH="1">
            <a:off x="3556360" y="3507854"/>
            <a:ext cx="780443" cy="0"/>
          </a:xfrm>
          <a:prstGeom prst="straightConnector1">
            <a:avLst/>
          </a:prstGeom>
          <a:ln w="254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336350"/>
              </p:ext>
            </p:extLst>
          </p:nvPr>
        </p:nvGraphicFramePr>
        <p:xfrm>
          <a:off x="2630488" y="3740150"/>
          <a:ext cx="444500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45" name="Equation" r:id="rId14" imgW="393480" imgH="228600" progId="Equation.DSMT4">
                  <p:embed/>
                </p:oleObj>
              </mc:Choice>
              <mc:Fallback>
                <p:oleObj name="Equation" r:id="rId14" imgW="393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488" y="3740150"/>
                        <a:ext cx="444500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464393"/>
              </p:ext>
            </p:extLst>
          </p:nvPr>
        </p:nvGraphicFramePr>
        <p:xfrm>
          <a:off x="2638425" y="4443413"/>
          <a:ext cx="430213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46" name="Equation" r:id="rId16" imgW="380880" imgH="228600" progId="Equation.DSMT4">
                  <p:embed/>
                </p:oleObj>
              </mc:Choice>
              <mc:Fallback>
                <p:oleObj name="Equation" r:id="rId16" imgW="380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4443413"/>
                        <a:ext cx="430213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818805"/>
              </p:ext>
            </p:extLst>
          </p:nvPr>
        </p:nvGraphicFramePr>
        <p:xfrm>
          <a:off x="2654300" y="4105275"/>
          <a:ext cx="744538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47" name="Equation" r:id="rId18" imgW="660240" imgH="241200" progId="Equation.DSMT4">
                  <p:embed/>
                </p:oleObj>
              </mc:Choice>
              <mc:Fallback>
                <p:oleObj name="Equation" r:id="rId18" imgW="660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4105275"/>
                        <a:ext cx="744538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Gerade Verbindung mit Pfeil 17"/>
          <p:cNvCxnSpPr/>
          <p:nvPr/>
        </p:nvCxnSpPr>
        <p:spPr bwMode="gray">
          <a:xfrm flipH="1" flipV="1">
            <a:off x="4692248" y="1869433"/>
            <a:ext cx="361368" cy="1483041"/>
          </a:xfrm>
          <a:prstGeom prst="straightConnector1">
            <a:avLst/>
          </a:prstGeom>
          <a:ln w="254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k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298785"/>
              </p:ext>
            </p:extLst>
          </p:nvPr>
        </p:nvGraphicFramePr>
        <p:xfrm>
          <a:off x="3571875" y="1885330"/>
          <a:ext cx="7874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48" name="Equation" r:id="rId20" imgW="698400" imgH="444240" progId="Equation.DSMT4">
                  <p:embed/>
                </p:oleObj>
              </mc:Choice>
              <mc:Fallback>
                <p:oleObj name="Equation" r:id="rId20" imgW="698400" imgH="444240" progId="Equation.DSMT4">
                  <p:embed/>
                  <p:pic>
                    <p:nvPicPr>
                      <p:cNvPr id="0" name="Objek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1885330"/>
                        <a:ext cx="7874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Gerade Verbindung mit Pfeil 21"/>
          <p:cNvCxnSpPr/>
          <p:nvPr/>
        </p:nvCxnSpPr>
        <p:spPr bwMode="gray">
          <a:xfrm>
            <a:off x="3756382" y="1862890"/>
            <a:ext cx="425277" cy="0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8709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Chain Graph: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1. Initialize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2. Start at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leaf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x1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I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nitial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f1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x1: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marginal x1: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f2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x2: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b="1" dirty="0" err="1">
                <a:solidFill>
                  <a:srgbClr val="323232"/>
                </a:solidFill>
                <a:latin typeface="Verdana"/>
              </a:rPr>
              <a:t>t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hen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marginal x2: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f3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x3: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b="1" dirty="0" err="1">
                <a:solidFill>
                  <a:srgbClr val="323232"/>
                </a:solidFill>
                <a:latin typeface="Verdana"/>
              </a:rPr>
              <a:t>t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hen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marginal x3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Example Chain (Slide 13): Marginal &amp; Messages (Plan)</a:t>
            </a:r>
            <a:endParaRPr lang="en-US" sz="1800" dirty="0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751345"/>
              </p:ext>
            </p:extLst>
          </p:nvPr>
        </p:nvGraphicFramePr>
        <p:xfrm>
          <a:off x="2642185" y="2599996"/>
          <a:ext cx="128905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42" name="Equation" r:id="rId3" imgW="1143000" imgH="241200" progId="Equation.DSMT4">
                  <p:embed/>
                </p:oleObj>
              </mc:Choice>
              <mc:Fallback>
                <p:oleObj name="Equation" r:id="rId3" imgW="1143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2185" y="2599996"/>
                        <a:ext cx="128905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098219"/>
              </p:ext>
            </p:extLst>
          </p:nvPr>
        </p:nvGraphicFramePr>
        <p:xfrm>
          <a:off x="2642185" y="2990057"/>
          <a:ext cx="415925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43" name="Equation" r:id="rId5" imgW="368280" imgH="228600" progId="Equation.DSMT4">
                  <p:embed/>
                </p:oleObj>
              </mc:Choice>
              <mc:Fallback>
                <p:oleObj name="Equation" r:id="rId5" imgW="368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2185" y="2990057"/>
                        <a:ext cx="415925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7776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4231"/>
            <a:ext cx="42560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649998"/>
              </p:ext>
            </p:extLst>
          </p:nvPr>
        </p:nvGraphicFramePr>
        <p:xfrm>
          <a:off x="2642185" y="3345875"/>
          <a:ext cx="7588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44" name="Equation" r:id="rId8" imgW="672840" imgH="241200" progId="Equation.DSMT4">
                  <p:embed/>
                </p:oleObj>
              </mc:Choice>
              <mc:Fallback>
                <p:oleObj name="Equation" r:id="rId8" imgW="672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2185" y="3345875"/>
                        <a:ext cx="758825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046072"/>
              </p:ext>
            </p:extLst>
          </p:nvPr>
        </p:nvGraphicFramePr>
        <p:xfrm>
          <a:off x="4525963" y="2565400"/>
          <a:ext cx="24225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45" name="Equation" r:id="rId10" imgW="2145960" imgH="253800" progId="Equation.DSMT4">
                  <p:embed/>
                </p:oleObj>
              </mc:Choice>
              <mc:Fallback>
                <p:oleObj name="Equation" r:id="rId10" imgW="2145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2565400"/>
                        <a:ext cx="24225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444898"/>
              </p:ext>
            </p:extLst>
          </p:nvPr>
        </p:nvGraphicFramePr>
        <p:xfrm>
          <a:off x="4520679" y="3346798"/>
          <a:ext cx="3081337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46" name="Equation" r:id="rId12" imgW="2730240" imgH="863280" progId="Equation.DSMT4">
                  <p:embed/>
                </p:oleObj>
              </mc:Choice>
              <mc:Fallback>
                <p:oleObj name="Equation" r:id="rId12" imgW="273024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0679" y="3346798"/>
                        <a:ext cx="3081337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Gerade Verbindung mit Pfeil 14"/>
          <p:cNvCxnSpPr/>
          <p:nvPr/>
        </p:nvCxnSpPr>
        <p:spPr bwMode="gray">
          <a:xfrm flipH="1">
            <a:off x="3347864" y="2774380"/>
            <a:ext cx="960749" cy="292815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 bwMode="gray">
          <a:xfrm flipH="1">
            <a:off x="3556360" y="3507854"/>
            <a:ext cx="780443" cy="0"/>
          </a:xfrm>
          <a:prstGeom prst="straightConnector1">
            <a:avLst/>
          </a:prstGeom>
          <a:ln w="254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523085"/>
              </p:ext>
            </p:extLst>
          </p:nvPr>
        </p:nvGraphicFramePr>
        <p:xfrm>
          <a:off x="2630488" y="3740150"/>
          <a:ext cx="444500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47" name="Equation" r:id="rId14" imgW="393480" imgH="228600" progId="Equation.DSMT4">
                  <p:embed/>
                </p:oleObj>
              </mc:Choice>
              <mc:Fallback>
                <p:oleObj name="Equation" r:id="rId14" imgW="393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488" y="3740150"/>
                        <a:ext cx="444500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291062"/>
              </p:ext>
            </p:extLst>
          </p:nvPr>
        </p:nvGraphicFramePr>
        <p:xfrm>
          <a:off x="2638425" y="4443413"/>
          <a:ext cx="430213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48" name="Equation" r:id="rId16" imgW="380880" imgH="228600" progId="Equation.DSMT4">
                  <p:embed/>
                </p:oleObj>
              </mc:Choice>
              <mc:Fallback>
                <p:oleObj name="Equation" r:id="rId16" imgW="380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4443413"/>
                        <a:ext cx="430213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822133"/>
              </p:ext>
            </p:extLst>
          </p:nvPr>
        </p:nvGraphicFramePr>
        <p:xfrm>
          <a:off x="2654300" y="4105275"/>
          <a:ext cx="744538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49" name="Equation" r:id="rId18" imgW="660240" imgH="241200" progId="Equation.DSMT4">
                  <p:embed/>
                </p:oleObj>
              </mc:Choice>
              <mc:Fallback>
                <p:oleObj name="Equation" r:id="rId18" imgW="660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4105275"/>
                        <a:ext cx="744538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Gerade Verbindung mit Pfeil 21"/>
          <p:cNvCxnSpPr/>
          <p:nvPr/>
        </p:nvCxnSpPr>
        <p:spPr bwMode="gray">
          <a:xfrm flipH="1">
            <a:off x="3387478" y="2867366"/>
            <a:ext cx="969133" cy="1013122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 bwMode="gray">
          <a:xfrm flipH="1">
            <a:off x="3401010" y="2920787"/>
            <a:ext cx="1026974" cy="1667187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 bwMode="gray">
          <a:xfrm flipH="1">
            <a:off x="3463480" y="3648894"/>
            <a:ext cx="936104" cy="567680"/>
          </a:xfrm>
          <a:prstGeom prst="straightConnector1">
            <a:avLst/>
          </a:prstGeom>
          <a:ln w="254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944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Chain Graph: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1. Initialize (Uniform!):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2. Start at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leaf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x1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b="1" dirty="0">
                <a:solidFill>
                  <a:srgbClr val="323232"/>
                </a:solidFill>
                <a:latin typeface="Verdana"/>
              </a:rPr>
              <a:t>I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nitial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f1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x1: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marginal x1: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f2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x2: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marginal x2: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f3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x3: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marginal x3: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Example Chain (Slide 13): Computing Marginal &amp; Messages</a:t>
            </a:r>
            <a:endParaRPr lang="en-US" sz="1800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565823"/>
              </p:ext>
            </p:extLst>
          </p:nvPr>
        </p:nvGraphicFramePr>
        <p:xfrm>
          <a:off x="2608263" y="1881188"/>
          <a:ext cx="1246187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02" name="Equation" r:id="rId3" imgW="1104840" imgH="228600" progId="Equation.DSMT4">
                  <p:embed/>
                </p:oleObj>
              </mc:Choice>
              <mc:Fallback>
                <p:oleObj name="Equation" r:id="rId3" imgW="1104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1881188"/>
                        <a:ext cx="1246187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170798"/>
              </p:ext>
            </p:extLst>
          </p:nvPr>
        </p:nvGraphicFramePr>
        <p:xfrm>
          <a:off x="2660032" y="2499245"/>
          <a:ext cx="262096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03" name="Equation" r:id="rId5" imgW="2323800" imgH="342720" progId="Equation.DSMT4">
                  <p:embed/>
                </p:oleObj>
              </mc:Choice>
              <mc:Fallback>
                <p:oleObj name="Equation" r:id="rId5" imgW="23238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032" y="2499245"/>
                        <a:ext cx="2620963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7776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4231"/>
            <a:ext cx="42560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017952"/>
              </p:ext>
            </p:extLst>
          </p:nvPr>
        </p:nvGraphicFramePr>
        <p:xfrm>
          <a:off x="4065588" y="1878013"/>
          <a:ext cx="11906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04" name="Equation" r:id="rId8" imgW="1054080" imgH="241200" progId="Equation.DSMT4">
                  <p:embed/>
                </p:oleObj>
              </mc:Choice>
              <mc:Fallback>
                <p:oleObj name="Equation" r:id="rId8" imgW="1054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5588" y="1878013"/>
                        <a:ext cx="1190625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714843"/>
              </p:ext>
            </p:extLst>
          </p:nvPr>
        </p:nvGraphicFramePr>
        <p:xfrm>
          <a:off x="5580112" y="1866900"/>
          <a:ext cx="1249363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05" name="Equation" r:id="rId10" imgW="1104840" imgH="241200" progId="Equation.DSMT4">
                  <p:embed/>
                </p:oleObj>
              </mc:Choice>
              <mc:Fallback>
                <p:oleObj name="Equation" r:id="rId10" imgW="1104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1866900"/>
                        <a:ext cx="1249363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520382"/>
              </p:ext>
            </p:extLst>
          </p:nvPr>
        </p:nvGraphicFramePr>
        <p:xfrm>
          <a:off x="7097713" y="1851025"/>
          <a:ext cx="162242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06" name="Equation" r:id="rId12" imgW="1434960" imgH="228600" progId="Equation.DSMT4">
                  <p:embed/>
                </p:oleObj>
              </mc:Choice>
              <mc:Fallback>
                <p:oleObj name="Equation" r:id="rId12" imgW="1434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7713" y="1851025"/>
                        <a:ext cx="1622425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01701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Chain Graph: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1. Initialize (Uniform!):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2. Start at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leaf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x1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I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nitial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f1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x1: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marginal x1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f2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x2: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marginal x2: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f3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x3: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marginal x3: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Example Chain (Slide 13): Computing Marginal &amp; Messages</a:t>
            </a:r>
            <a:endParaRPr lang="en-US" sz="1800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743417"/>
              </p:ext>
            </p:extLst>
          </p:nvPr>
        </p:nvGraphicFramePr>
        <p:xfrm>
          <a:off x="2608263" y="1881188"/>
          <a:ext cx="1246187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45" name="Equation" r:id="rId3" imgW="1104840" imgH="228600" progId="Equation.DSMT4">
                  <p:embed/>
                </p:oleObj>
              </mc:Choice>
              <mc:Fallback>
                <p:oleObj name="Equation" r:id="rId3" imgW="1104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1881188"/>
                        <a:ext cx="1246187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329258"/>
              </p:ext>
            </p:extLst>
          </p:nvPr>
        </p:nvGraphicFramePr>
        <p:xfrm>
          <a:off x="2660032" y="2499245"/>
          <a:ext cx="262096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46" name="Equation" r:id="rId5" imgW="2323800" imgH="342720" progId="Equation.DSMT4">
                  <p:embed/>
                </p:oleObj>
              </mc:Choice>
              <mc:Fallback>
                <p:oleObj name="Equation" r:id="rId5" imgW="23238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032" y="2499245"/>
                        <a:ext cx="2620963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093813"/>
              </p:ext>
            </p:extLst>
          </p:nvPr>
        </p:nvGraphicFramePr>
        <p:xfrm>
          <a:off x="2619419" y="3147814"/>
          <a:ext cx="4141787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47" name="Equation" r:id="rId7" imgW="3670200" imgH="583920" progId="Equation.DSMT4">
                  <p:embed/>
                </p:oleObj>
              </mc:Choice>
              <mc:Fallback>
                <p:oleObj name="Equation" r:id="rId7" imgW="367020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419" y="3147814"/>
                        <a:ext cx="4141787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7776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4231"/>
            <a:ext cx="42560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170324"/>
              </p:ext>
            </p:extLst>
          </p:nvPr>
        </p:nvGraphicFramePr>
        <p:xfrm>
          <a:off x="4065588" y="1878013"/>
          <a:ext cx="11906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48" name="Equation" r:id="rId10" imgW="1054080" imgH="241200" progId="Equation.DSMT4">
                  <p:embed/>
                </p:oleObj>
              </mc:Choice>
              <mc:Fallback>
                <p:oleObj name="Equation" r:id="rId10" imgW="1054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5588" y="1878013"/>
                        <a:ext cx="1190625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860037"/>
              </p:ext>
            </p:extLst>
          </p:nvPr>
        </p:nvGraphicFramePr>
        <p:xfrm>
          <a:off x="5580112" y="1866900"/>
          <a:ext cx="1249363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49" name="Equation" r:id="rId12" imgW="1104840" imgH="241200" progId="Equation.DSMT4">
                  <p:embed/>
                </p:oleObj>
              </mc:Choice>
              <mc:Fallback>
                <p:oleObj name="Equation" r:id="rId12" imgW="1104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1866900"/>
                        <a:ext cx="1249363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Gerade Verbindung mit Pfeil 10"/>
          <p:cNvCxnSpPr/>
          <p:nvPr/>
        </p:nvCxnSpPr>
        <p:spPr bwMode="gray">
          <a:xfrm>
            <a:off x="2051720" y="3147814"/>
            <a:ext cx="504056" cy="144016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850597"/>
              </p:ext>
            </p:extLst>
          </p:nvPr>
        </p:nvGraphicFramePr>
        <p:xfrm>
          <a:off x="7097713" y="1851025"/>
          <a:ext cx="162242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50" name="Equation" r:id="rId14" imgW="1434960" imgH="228600" progId="Equation.DSMT4">
                  <p:embed/>
                </p:oleObj>
              </mc:Choice>
              <mc:Fallback>
                <p:oleObj name="Equation" r:id="rId14" imgW="1434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7713" y="1851025"/>
                        <a:ext cx="1622425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2543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dirty="0" err="1" smtClean="0"/>
              <a:t>Questions</a:t>
            </a:r>
            <a:r>
              <a:rPr lang="de-DE" altLang="x-none" dirty="0" smtClean="0"/>
              <a:t> and Updates</a:t>
            </a:r>
            <a:endParaRPr lang="de-DE" altLang="x-none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b="1" dirty="0" err="1" smtClean="0"/>
              <a:t>Recap</a:t>
            </a:r>
            <a:r>
              <a:rPr lang="de-DE" altLang="x-none" b="1" dirty="0"/>
              <a:t>: Main </a:t>
            </a:r>
            <a:r>
              <a:rPr lang="de-DE" altLang="x-none" b="1" dirty="0" err="1"/>
              <a:t>Concepts</a:t>
            </a:r>
            <a:r>
              <a:rPr lang="de-DE" altLang="x-none" b="1" dirty="0"/>
              <a:t> of Unit 4</a:t>
            </a:r>
            <a:endParaRPr lang="de-DE" altLang="x-none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dirty="0" err="1" smtClean="0"/>
              <a:t>Example</a:t>
            </a:r>
            <a:r>
              <a:rPr lang="de-DE" altLang="x-none" dirty="0" smtClean="0"/>
              <a:t>: Message </a:t>
            </a:r>
            <a:r>
              <a:rPr lang="de-DE" altLang="x-none" dirty="0" err="1" smtClean="0"/>
              <a:t>Passing</a:t>
            </a:r>
            <a:r>
              <a:rPr lang="de-DE" altLang="x-none" dirty="0" smtClean="0"/>
              <a:t> in </a:t>
            </a:r>
            <a:r>
              <a:rPr lang="de-DE" altLang="x-none" dirty="0" err="1" smtClean="0"/>
              <a:t>Factor</a:t>
            </a:r>
            <a:r>
              <a:rPr lang="de-DE" altLang="x-none" dirty="0" smtClean="0"/>
              <a:t> Graphs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dirty="0" err="1" smtClean="0"/>
              <a:t>Hints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for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Exercise</a:t>
            </a:r>
            <a:r>
              <a:rPr lang="de-DE" altLang="x-none" dirty="0" smtClean="0"/>
              <a:t> 2 (</a:t>
            </a:r>
            <a:r>
              <a:rPr lang="de-DE" altLang="x-none" dirty="0" err="1" smtClean="0"/>
              <a:t>to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be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handed</a:t>
            </a:r>
            <a:r>
              <a:rPr lang="de-DE" altLang="x-none" dirty="0" smtClean="0"/>
              <a:t> in </a:t>
            </a:r>
            <a:r>
              <a:rPr lang="de-DE" altLang="x-none" dirty="0" err="1" smtClean="0"/>
              <a:t>Monday</a:t>
            </a:r>
            <a:r>
              <a:rPr lang="de-DE" altLang="x-none" dirty="0" smtClean="0"/>
              <a:t> May 19)</a:t>
            </a:r>
            <a:endParaRPr lang="de-DE" altLang="x-non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613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Chain Graph: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1. Initialize (Uniform!):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2. Start at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leaf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x1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I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nitial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f1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x1: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marginal x1: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f2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x2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marginal x2: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f3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x3: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marginal x3: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Example Chain (Slide 13): Computing Marginal &amp; Messages</a:t>
            </a:r>
            <a:endParaRPr lang="en-US" sz="1800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053695"/>
              </p:ext>
            </p:extLst>
          </p:nvPr>
        </p:nvGraphicFramePr>
        <p:xfrm>
          <a:off x="2608263" y="1881188"/>
          <a:ext cx="1246187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14" name="Equation" r:id="rId3" imgW="1104840" imgH="228600" progId="Equation.DSMT4">
                  <p:embed/>
                </p:oleObj>
              </mc:Choice>
              <mc:Fallback>
                <p:oleObj name="Equation" r:id="rId3" imgW="1104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1881188"/>
                        <a:ext cx="1246187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061661"/>
              </p:ext>
            </p:extLst>
          </p:nvPr>
        </p:nvGraphicFramePr>
        <p:xfrm>
          <a:off x="2660032" y="2499245"/>
          <a:ext cx="262096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15" name="Equation" r:id="rId5" imgW="2323800" imgH="342720" progId="Equation.DSMT4">
                  <p:embed/>
                </p:oleObj>
              </mc:Choice>
              <mc:Fallback>
                <p:oleObj name="Equation" r:id="rId5" imgW="23238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032" y="2499245"/>
                        <a:ext cx="2620963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938564"/>
              </p:ext>
            </p:extLst>
          </p:nvPr>
        </p:nvGraphicFramePr>
        <p:xfrm>
          <a:off x="2619419" y="3147814"/>
          <a:ext cx="4141787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16" name="Equation" r:id="rId7" imgW="3670200" imgH="583920" progId="Equation.DSMT4">
                  <p:embed/>
                </p:oleObj>
              </mc:Choice>
              <mc:Fallback>
                <p:oleObj name="Equation" r:id="rId7" imgW="367020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419" y="3147814"/>
                        <a:ext cx="4141787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7776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4231"/>
            <a:ext cx="42560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311286"/>
              </p:ext>
            </p:extLst>
          </p:nvPr>
        </p:nvGraphicFramePr>
        <p:xfrm>
          <a:off x="4065588" y="1878013"/>
          <a:ext cx="11906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17" name="Equation" r:id="rId10" imgW="1054080" imgH="241200" progId="Equation.DSMT4">
                  <p:embed/>
                </p:oleObj>
              </mc:Choice>
              <mc:Fallback>
                <p:oleObj name="Equation" r:id="rId10" imgW="1054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5588" y="1878013"/>
                        <a:ext cx="1190625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663386"/>
              </p:ext>
            </p:extLst>
          </p:nvPr>
        </p:nvGraphicFramePr>
        <p:xfrm>
          <a:off x="5580112" y="1866900"/>
          <a:ext cx="1249363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18" name="Equation" r:id="rId12" imgW="1104840" imgH="241200" progId="Equation.DSMT4">
                  <p:embed/>
                </p:oleObj>
              </mc:Choice>
              <mc:Fallback>
                <p:oleObj name="Equation" r:id="rId12" imgW="1104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1866900"/>
                        <a:ext cx="1249363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806914"/>
              </p:ext>
            </p:extLst>
          </p:nvPr>
        </p:nvGraphicFramePr>
        <p:xfrm>
          <a:off x="2668042" y="4011910"/>
          <a:ext cx="4640262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19" name="Equation" r:id="rId14" imgW="4114800" imgH="711000" progId="Equation.DSMT4">
                  <p:embed/>
                </p:oleObj>
              </mc:Choice>
              <mc:Fallback>
                <p:oleObj name="Equation" r:id="rId14" imgW="41148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042" y="4011910"/>
                        <a:ext cx="4640262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Gerade Verbindung mit Pfeil 10"/>
          <p:cNvCxnSpPr/>
          <p:nvPr/>
        </p:nvCxnSpPr>
        <p:spPr bwMode="gray">
          <a:xfrm>
            <a:off x="2051720" y="3147814"/>
            <a:ext cx="504056" cy="144016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491252"/>
              </p:ext>
            </p:extLst>
          </p:nvPr>
        </p:nvGraphicFramePr>
        <p:xfrm>
          <a:off x="7097713" y="1851025"/>
          <a:ext cx="162242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20" name="Equation" r:id="rId16" imgW="1434960" imgH="228600" progId="Equation.DSMT4">
                  <p:embed/>
                </p:oleObj>
              </mc:Choice>
              <mc:Fallback>
                <p:oleObj name="Equation" r:id="rId16" imgW="1434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7713" y="1851025"/>
                        <a:ext cx="1622425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k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368049"/>
              </p:ext>
            </p:extLst>
          </p:nvPr>
        </p:nvGraphicFramePr>
        <p:xfrm>
          <a:off x="2608263" y="4803775"/>
          <a:ext cx="336550" cy="18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21" name="Equation" r:id="rId18" imgW="139680" imgH="75960" progId="Equation.DSMT4">
                  <p:embed/>
                </p:oleObj>
              </mc:Choice>
              <mc:Fallback>
                <p:oleObj name="Equation" r:id="rId18" imgW="139680" imgH="75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4803775"/>
                        <a:ext cx="336550" cy="18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Gerade Verbindung mit Pfeil 20"/>
          <p:cNvCxnSpPr/>
          <p:nvPr/>
        </p:nvCxnSpPr>
        <p:spPr bwMode="gray">
          <a:xfrm>
            <a:off x="2076669" y="3693554"/>
            <a:ext cx="623123" cy="462372"/>
          </a:xfrm>
          <a:prstGeom prst="straightConnector1">
            <a:avLst/>
          </a:prstGeom>
          <a:ln w="254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0347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Chain Graph: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initial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f1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x1: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marginal x1: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f2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x2: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  <a:tab pos="2692400" algn="l"/>
              </a:tabLst>
            </a:pP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marginal x2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should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be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??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f3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x3: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  <a:tab pos="2692400" algn="l"/>
              </a:tabLst>
            </a:pP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marginal x3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should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be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??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Example Chain (Slide 13): Forward Results</a:t>
            </a:r>
            <a:endParaRPr lang="en-US" sz="1800" dirty="0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900559"/>
              </p:ext>
            </p:extLst>
          </p:nvPr>
        </p:nvGraphicFramePr>
        <p:xfrm>
          <a:off x="3154363" y="1995686"/>
          <a:ext cx="2119312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23" name="Equation" r:id="rId3" imgW="1879560" imgH="342720" progId="Equation.DSMT4">
                  <p:embed/>
                </p:oleObj>
              </mc:Choice>
              <mc:Fallback>
                <p:oleObj name="Equation" r:id="rId3" imgW="18795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1995686"/>
                        <a:ext cx="2119312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504824"/>
              </p:ext>
            </p:extLst>
          </p:nvPr>
        </p:nvGraphicFramePr>
        <p:xfrm>
          <a:off x="4354513" y="2414712"/>
          <a:ext cx="12477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24" name="Equation" r:id="rId5" imgW="1104840" imgH="330120" progId="Equation.DSMT4">
                  <p:embed/>
                </p:oleObj>
              </mc:Choice>
              <mc:Fallback>
                <p:oleObj name="Equation" r:id="rId5" imgW="11048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513" y="2414712"/>
                        <a:ext cx="124777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7776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4231"/>
            <a:ext cx="42560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061685"/>
              </p:ext>
            </p:extLst>
          </p:nvPr>
        </p:nvGraphicFramePr>
        <p:xfrm>
          <a:off x="3151188" y="2876476"/>
          <a:ext cx="183356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25" name="Equation" r:id="rId8" imgW="1625400" imgH="431640" progId="Equation.DSMT4">
                  <p:embed/>
                </p:oleObj>
              </mc:Choice>
              <mc:Fallback>
                <p:oleObj name="Equation" r:id="rId8" imgW="1625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188" y="2876476"/>
                        <a:ext cx="1833562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4071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Chain Graph: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initial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f1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x1: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marginal x1: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f2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x2: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marginal x2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f3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x3: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marginal x3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Example Chain (Slide 13): Forward Results (Confirmed)</a:t>
            </a:r>
            <a:endParaRPr lang="en-US" sz="1800" dirty="0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173402"/>
              </p:ext>
            </p:extLst>
          </p:nvPr>
        </p:nvGraphicFramePr>
        <p:xfrm>
          <a:off x="3154363" y="1995686"/>
          <a:ext cx="2119312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916" name="Equation" r:id="rId3" imgW="1879560" imgH="342720" progId="Equation.DSMT4">
                  <p:embed/>
                </p:oleObj>
              </mc:Choice>
              <mc:Fallback>
                <p:oleObj name="Equation" r:id="rId3" imgW="18795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1995686"/>
                        <a:ext cx="2119312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505449"/>
              </p:ext>
            </p:extLst>
          </p:nvPr>
        </p:nvGraphicFramePr>
        <p:xfrm>
          <a:off x="4354513" y="2414712"/>
          <a:ext cx="12477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917" name="Equation" r:id="rId5" imgW="1104840" imgH="330120" progId="Equation.DSMT4">
                  <p:embed/>
                </p:oleObj>
              </mc:Choice>
              <mc:Fallback>
                <p:oleObj name="Equation" r:id="rId5" imgW="11048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513" y="2414712"/>
                        <a:ext cx="124777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7776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4231"/>
            <a:ext cx="42560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668642"/>
              </p:ext>
            </p:extLst>
          </p:nvPr>
        </p:nvGraphicFramePr>
        <p:xfrm>
          <a:off x="3151188" y="2876476"/>
          <a:ext cx="183356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918" name="Equation" r:id="rId8" imgW="1625400" imgH="431640" progId="Equation.DSMT4">
                  <p:embed/>
                </p:oleObj>
              </mc:Choice>
              <mc:Fallback>
                <p:oleObj name="Equation" r:id="rId8" imgW="1625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188" y="2876476"/>
                        <a:ext cx="1833562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59470"/>
              </p:ext>
            </p:extLst>
          </p:nvPr>
        </p:nvGraphicFramePr>
        <p:xfrm>
          <a:off x="4330700" y="3378944"/>
          <a:ext cx="15049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919" name="Equation" r:id="rId10" imgW="1333440" imgH="431640" progId="Equation.DSMT4">
                  <p:embed/>
                </p:oleObj>
              </mc:Choice>
              <mc:Fallback>
                <p:oleObj name="Equation" r:id="rId10" imgW="1333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3378944"/>
                        <a:ext cx="15049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802399"/>
              </p:ext>
            </p:extLst>
          </p:nvPr>
        </p:nvGraphicFramePr>
        <p:xfrm>
          <a:off x="3151188" y="3929063"/>
          <a:ext cx="202088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920" name="Equation" r:id="rId12" imgW="1790640" imgH="431640" progId="Equation.DSMT4">
                  <p:embed/>
                </p:oleObj>
              </mc:Choice>
              <mc:Fallback>
                <p:oleObj name="Equation" r:id="rId12" imgW="1790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188" y="3929063"/>
                        <a:ext cx="2020887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118575"/>
              </p:ext>
            </p:extLst>
          </p:nvPr>
        </p:nvGraphicFramePr>
        <p:xfrm>
          <a:off x="4330700" y="4414838"/>
          <a:ext cx="16891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921" name="Equation" r:id="rId14" imgW="1498320" imgH="431640" progId="Equation.DSMT4">
                  <p:embed/>
                </p:oleObj>
              </mc:Choice>
              <mc:Fallback>
                <p:oleObj name="Equation" r:id="rId14" imgW="1498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4414838"/>
                        <a:ext cx="16891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Gerade Verbindung mit Pfeil 13"/>
          <p:cNvCxnSpPr/>
          <p:nvPr/>
        </p:nvCxnSpPr>
        <p:spPr bwMode="gray">
          <a:xfrm flipH="1">
            <a:off x="6084168" y="4659982"/>
            <a:ext cx="64807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 bwMode="gray">
          <a:xfrm flipH="1">
            <a:off x="6067128" y="3579862"/>
            <a:ext cx="64807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264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Chain Graph: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3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. Observation: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4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.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What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now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?	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Example Chain (Slide 13): Impact of Observations (x3=2)</a:t>
            </a:r>
            <a:endParaRPr lang="en-US" sz="1800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773784"/>
              </p:ext>
            </p:extLst>
          </p:nvPr>
        </p:nvGraphicFramePr>
        <p:xfrm>
          <a:off x="2247900" y="1906588"/>
          <a:ext cx="514350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6" name="Equation" r:id="rId3" imgW="457200" imgH="228600" progId="Equation.DSMT4">
                  <p:embed/>
                </p:oleObj>
              </mc:Choice>
              <mc:Fallback>
                <p:oleObj name="Equation" r:id="rId3" imgW="45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1906588"/>
                        <a:ext cx="514350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7776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4231"/>
            <a:ext cx="42560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570724"/>
              </p:ext>
            </p:extLst>
          </p:nvPr>
        </p:nvGraphicFramePr>
        <p:xfrm>
          <a:off x="6869113" y="1376363"/>
          <a:ext cx="1519237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7" name="Equation" r:id="rId6" imgW="1346040" imgH="228600" progId="Equation.DSMT4">
                  <p:embed/>
                </p:oleObj>
              </mc:Choice>
              <mc:Fallback>
                <p:oleObj name="Equation" r:id="rId6" imgW="1346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9113" y="1376363"/>
                        <a:ext cx="1519237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63362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Chain Graph: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3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. Observation: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4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. New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factor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f4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x3:	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Now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backwards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marginal x3: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f3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x2: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marginal x2: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f2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x1: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marginal x1: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Example Chain (Slide 13): Impact of Observations (x3=2)</a:t>
            </a:r>
            <a:endParaRPr lang="en-US" sz="1800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149653"/>
              </p:ext>
            </p:extLst>
          </p:nvPr>
        </p:nvGraphicFramePr>
        <p:xfrm>
          <a:off x="2247900" y="1906588"/>
          <a:ext cx="514350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24" name="Equation" r:id="rId3" imgW="457200" imgH="228600" progId="Equation.DSMT4">
                  <p:embed/>
                </p:oleObj>
              </mc:Choice>
              <mc:Fallback>
                <p:oleObj name="Equation" r:id="rId3" imgW="45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1906588"/>
                        <a:ext cx="514350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7776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4231"/>
            <a:ext cx="42560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449493"/>
              </p:ext>
            </p:extLst>
          </p:nvPr>
        </p:nvGraphicFramePr>
        <p:xfrm>
          <a:off x="2915816" y="2220563"/>
          <a:ext cx="10033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25" name="Equation" r:id="rId6" imgW="888840" imgH="241200" progId="Equation.DSMT4">
                  <p:embed/>
                </p:oleObj>
              </mc:Choice>
              <mc:Fallback>
                <p:oleObj name="Equation" r:id="rId6" imgW="888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220563"/>
                        <a:ext cx="100330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627484"/>
              </p:ext>
            </p:extLst>
          </p:nvPr>
        </p:nvGraphicFramePr>
        <p:xfrm>
          <a:off x="2930441" y="2615132"/>
          <a:ext cx="13462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26" name="Equation" r:id="rId8" imgW="1193760" imgH="241200" progId="Equation.DSMT4">
                  <p:embed/>
                </p:oleObj>
              </mc:Choice>
              <mc:Fallback>
                <p:oleObj name="Equation" r:id="rId8" imgW="1193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441" y="2615132"/>
                        <a:ext cx="134620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919354"/>
              </p:ext>
            </p:extLst>
          </p:nvPr>
        </p:nvGraphicFramePr>
        <p:xfrm>
          <a:off x="2925756" y="3363838"/>
          <a:ext cx="760412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27" name="Equation" r:id="rId10" imgW="672840" imgH="241200" progId="Equation.DSMT4">
                  <p:embed/>
                </p:oleObj>
              </mc:Choice>
              <mc:Fallback>
                <p:oleObj name="Equation" r:id="rId10" imgW="672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56" y="3363838"/>
                        <a:ext cx="760412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609688"/>
              </p:ext>
            </p:extLst>
          </p:nvPr>
        </p:nvGraphicFramePr>
        <p:xfrm>
          <a:off x="2927580" y="3007097"/>
          <a:ext cx="428625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28" name="Equation" r:id="rId12" imgW="380880" imgH="228600" progId="Equation.DSMT4">
                  <p:embed/>
                </p:oleObj>
              </mc:Choice>
              <mc:Fallback>
                <p:oleObj name="Equation" r:id="rId12" imgW="380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580" y="3007097"/>
                        <a:ext cx="428625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097703"/>
              </p:ext>
            </p:extLst>
          </p:nvPr>
        </p:nvGraphicFramePr>
        <p:xfrm>
          <a:off x="6869113" y="1376363"/>
          <a:ext cx="1519237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29" name="Equation" r:id="rId14" imgW="1346040" imgH="228600" progId="Equation.DSMT4">
                  <p:embed/>
                </p:oleObj>
              </mc:Choice>
              <mc:Fallback>
                <p:oleObj name="Equation" r:id="rId14" imgW="1346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9113" y="1376363"/>
                        <a:ext cx="1519237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221383"/>
              </p:ext>
            </p:extLst>
          </p:nvPr>
        </p:nvGraphicFramePr>
        <p:xfrm>
          <a:off x="2941638" y="4100513"/>
          <a:ext cx="731837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30" name="Equation" r:id="rId16" imgW="647640" imgH="241200" progId="Equation.DSMT4">
                  <p:embed/>
                </p:oleObj>
              </mc:Choice>
              <mc:Fallback>
                <p:oleObj name="Equation" r:id="rId16" imgW="647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4100513"/>
                        <a:ext cx="731837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384793"/>
              </p:ext>
            </p:extLst>
          </p:nvPr>
        </p:nvGraphicFramePr>
        <p:xfrm>
          <a:off x="2935288" y="3724275"/>
          <a:ext cx="442912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31" name="Equation" r:id="rId18" imgW="393480" imgH="228600" progId="Equation.DSMT4">
                  <p:embed/>
                </p:oleObj>
              </mc:Choice>
              <mc:Fallback>
                <p:oleObj name="Equation" r:id="rId18" imgW="393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3724275"/>
                        <a:ext cx="442912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455535"/>
              </p:ext>
            </p:extLst>
          </p:nvPr>
        </p:nvGraphicFramePr>
        <p:xfrm>
          <a:off x="2941638" y="4465638"/>
          <a:ext cx="414337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32" name="Equation" r:id="rId20" imgW="368280" imgH="228600" progId="Equation.DSMT4">
                  <p:embed/>
                </p:oleObj>
              </mc:Choice>
              <mc:Fallback>
                <p:oleObj name="Equation" r:id="rId20" imgW="368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4465638"/>
                        <a:ext cx="414337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1054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Chain Graph: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3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. Observation: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4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. New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factor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f4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x3:	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Now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backwards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marginal x3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f3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x2: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marginal x2: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f2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x1: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marginal x1: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Example Chain (Slide 13): Impact of Observations (x3=2)</a:t>
            </a:r>
            <a:endParaRPr lang="en-US" sz="1800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745767"/>
              </p:ext>
            </p:extLst>
          </p:nvPr>
        </p:nvGraphicFramePr>
        <p:xfrm>
          <a:off x="2247900" y="1906588"/>
          <a:ext cx="514350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00" name="Equation" r:id="rId3" imgW="457200" imgH="228600" progId="Equation.DSMT4">
                  <p:embed/>
                </p:oleObj>
              </mc:Choice>
              <mc:Fallback>
                <p:oleObj name="Equation" r:id="rId3" imgW="45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1906588"/>
                        <a:ext cx="514350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7776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4231"/>
            <a:ext cx="42560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732025"/>
              </p:ext>
            </p:extLst>
          </p:nvPr>
        </p:nvGraphicFramePr>
        <p:xfrm>
          <a:off x="2915816" y="2220563"/>
          <a:ext cx="10033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01" name="Equation" r:id="rId6" imgW="888840" imgH="241200" progId="Equation.DSMT4">
                  <p:embed/>
                </p:oleObj>
              </mc:Choice>
              <mc:Fallback>
                <p:oleObj name="Equation" r:id="rId6" imgW="888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220563"/>
                        <a:ext cx="100330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057030"/>
              </p:ext>
            </p:extLst>
          </p:nvPr>
        </p:nvGraphicFramePr>
        <p:xfrm>
          <a:off x="2929558" y="2500313"/>
          <a:ext cx="272256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02" name="Equation" r:id="rId8" imgW="2412720" imgH="342720" progId="Equation.DSMT4">
                  <p:embed/>
                </p:oleObj>
              </mc:Choice>
              <mc:Fallback>
                <p:oleObj name="Equation" r:id="rId8" imgW="24127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9558" y="2500313"/>
                        <a:ext cx="2722562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969407"/>
              </p:ext>
            </p:extLst>
          </p:nvPr>
        </p:nvGraphicFramePr>
        <p:xfrm>
          <a:off x="2925756" y="3363838"/>
          <a:ext cx="760412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03" name="Equation" r:id="rId10" imgW="672840" imgH="241200" progId="Equation.DSMT4">
                  <p:embed/>
                </p:oleObj>
              </mc:Choice>
              <mc:Fallback>
                <p:oleObj name="Equation" r:id="rId10" imgW="672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56" y="3363838"/>
                        <a:ext cx="760412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164213"/>
              </p:ext>
            </p:extLst>
          </p:nvPr>
        </p:nvGraphicFramePr>
        <p:xfrm>
          <a:off x="2927580" y="3007097"/>
          <a:ext cx="428625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04" name="Equation" r:id="rId12" imgW="380880" imgH="228600" progId="Equation.DSMT4">
                  <p:embed/>
                </p:oleObj>
              </mc:Choice>
              <mc:Fallback>
                <p:oleObj name="Equation" r:id="rId12" imgW="380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580" y="3007097"/>
                        <a:ext cx="428625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916249"/>
              </p:ext>
            </p:extLst>
          </p:nvPr>
        </p:nvGraphicFramePr>
        <p:xfrm>
          <a:off x="6869113" y="1376363"/>
          <a:ext cx="1519237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05" name="Equation" r:id="rId14" imgW="1346040" imgH="228600" progId="Equation.DSMT4">
                  <p:embed/>
                </p:oleObj>
              </mc:Choice>
              <mc:Fallback>
                <p:oleObj name="Equation" r:id="rId14" imgW="1346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9113" y="1376363"/>
                        <a:ext cx="1519237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493246"/>
              </p:ext>
            </p:extLst>
          </p:nvPr>
        </p:nvGraphicFramePr>
        <p:xfrm>
          <a:off x="2941638" y="4100513"/>
          <a:ext cx="731837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06" name="Equation" r:id="rId16" imgW="647640" imgH="241200" progId="Equation.DSMT4">
                  <p:embed/>
                </p:oleObj>
              </mc:Choice>
              <mc:Fallback>
                <p:oleObj name="Equation" r:id="rId16" imgW="647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4100513"/>
                        <a:ext cx="731837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85643"/>
              </p:ext>
            </p:extLst>
          </p:nvPr>
        </p:nvGraphicFramePr>
        <p:xfrm>
          <a:off x="2935288" y="3724275"/>
          <a:ext cx="442912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07" name="Equation" r:id="rId18" imgW="393480" imgH="228600" progId="Equation.DSMT4">
                  <p:embed/>
                </p:oleObj>
              </mc:Choice>
              <mc:Fallback>
                <p:oleObj name="Equation" r:id="rId18" imgW="393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3724275"/>
                        <a:ext cx="442912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866088"/>
              </p:ext>
            </p:extLst>
          </p:nvPr>
        </p:nvGraphicFramePr>
        <p:xfrm>
          <a:off x="2941638" y="4465638"/>
          <a:ext cx="414337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08" name="Equation" r:id="rId20" imgW="368280" imgH="228600" progId="Equation.DSMT4">
                  <p:embed/>
                </p:oleObj>
              </mc:Choice>
              <mc:Fallback>
                <p:oleObj name="Equation" r:id="rId20" imgW="368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4465638"/>
                        <a:ext cx="414337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762060"/>
              </p:ext>
            </p:extLst>
          </p:nvPr>
        </p:nvGraphicFramePr>
        <p:xfrm>
          <a:off x="4525438" y="2978150"/>
          <a:ext cx="248126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09" name="Equation" r:id="rId22" imgW="2197080" imgH="253800" progId="Equation.DSMT4">
                  <p:embed/>
                </p:oleObj>
              </mc:Choice>
              <mc:Fallback>
                <p:oleObj name="Equation" r:id="rId22" imgW="2197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438" y="2978150"/>
                        <a:ext cx="2481262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Gerade Verbindung mit Pfeil 16"/>
          <p:cNvCxnSpPr/>
          <p:nvPr/>
        </p:nvCxnSpPr>
        <p:spPr bwMode="gray">
          <a:xfrm flipH="1">
            <a:off x="3627581" y="3130774"/>
            <a:ext cx="720079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25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Chain Graph: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3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. Observation: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4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. New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factor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f4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x3:	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Now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backwards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marginal x3: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f3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x2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marginal x2: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f2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x1: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marginal x1: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Example Chain (Slide 13): Impact of Observations (x3=2)</a:t>
            </a:r>
            <a:endParaRPr lang="en-US" sz="1800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714671"/>
              </p:ext>
            </p:extLst>
          </p:nvPr>
        </p:nvGraphicFramePr>
        <p:xfrm>
          <a:off x="2247900" y="1906588"/>
          <a:ext cx="514350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58" name="Equation" r:id="rId3" imgW="457200" imgH="228600" progId="Equation.DSMT4">
                  <p:embed/>
                </p:oleObj>
              </mc:Choice>
              <mc:Fallback>
                <p:oleObj name="Equation" r:id="rId3" imgW="45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1906588"/>
                        <a:ext cx="514350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7776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4231"/>
            <a:ext cx="42560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12839"/>
              </p:ext>
            </p:extLst>
          </p:nvPr>
        </p:nvGraphicFramePr>
        <p:xfrm>
          <a:off x="2915816" y="2220563"/>
          <a:ext cx="10033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59" name="Equation" r:id="rId6" imgW="888840" imgH="241200" progId="Equation.DSMT4">
                  <p:embed/>
                </p:oleObj>
              </mc:Choice>
              <mc:Fallback>
                <p:oleObj name="Equation" r:id="rId6" imgW="888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220563"/>
                        <a:ext cx="100330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013691"/>
              </p:ext>
            </p:extLst>
          </p:nvPr>
        </p:nvGraphicFramePr>
        <p:xfrm>
          <a:off x="2929558" y="2500313"/>
          <a:ext cx="272256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60" name="Equation" r:id="rId8" imgW="2412720" imgH="342720" progId="Equation.DSMT4">
                  <p:embed/>
                </p:oleObj>
              </mc:Choice>
              <mc:Fallback>
                <p:oleObj name="Equation" r:id="rId8" imgW="24127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9558" y="2500313"/>
                        <a:ext cx="2722562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855351"/>
              </p:ext>
            </p:extLst>
          </p:nvPr>
        </p:nvGraphicFramePr>
        <p:xfrm>
          <a:off x="2925756" y="3363838"/>
          <a:ext cx="760412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61" name="Equation" r:id="rId10" imgW="672840" imgH="241200" progId="Equation.DSMT4">
                  <p:embed/>
                </p:oleObj>
              </mc:Choice>
              <mc:Fallback>
                <p:oleObj name="Equation" r:id="rId10" imgW="672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56" y="3363838"/>
                        <a:ext cx="760412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058292"/>
              </p:ext>
            </p:extLst>
          </p:nvPr>
        </p:nvGraphicFramePr>
        <p:xfrm>
          <a:off x="2927580" y="3007097"/>
          <a:ext cx="428625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62" name="Equation" r:id="rId12" imgW="380880" imgH="228600" progId="Equation.DSMT4">
                  <p:embed/>
                </p:oleObj>
              </mc:Choice>
              <mc:Fallback>
                <p:oleObj name="Equation" r:id="rId12" imgW="380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580" y="3007097"/>
                        <a:ext cx="428625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687465"/>
              </p:ext>
            </p:extLst>
          </p:nvPr>
        </p:nvGraphicFramePr>
        <p:xfrm>
          <a:off x="6869113" y="1376363"/>
          <a:ext cx="1519237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63" name="Equation" r:id="rId14" imgW="1346040" imgH="228600" progId="Equation.DSMT4">
                  <p:embed/>
                </p:oleObj>
              </mc:Choice>
              <mc:Fallback>
                <p:oleObj name="Equation" r:id="rId14" imgW="1346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9113" y="1376363"/>
                        <a:ext cx="1519237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213690"/>
              </p:ext>
            </p:extLst>
          </p:nvPr>
        </p:nvGraphicFramePr>
        <p:xfrm>
          <a:off x="2941638" y="4100513"/>
          <a:ext cx="731837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64" name="Equation" r:id="rId16" imgW="647640" imgH="241200" progId="Equation.DSMT4">
                  <p:embed/>
                </p:oleObj>
              </mc:Choice>
              <mc:Fallback>
                <p:oleObj name="Equation" r:id="rId16" imgW="647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4100513"/>
                        <a:ext cx="731837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134216"/>
              </p:ext>
            </p:extLst>
          </p:nvPr>
        </p:nvGraphicFramePr>
        <p:xfrm>
          <a:off x="2935288" y="3724275"/>
          <a:ext cx="442912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65" name="Equation" r:id="rId18" imgW="393480" imgH="228600" progId="Equation.DSMT4">
                  <p:embed/>
                </p:oleObj>
              </mc:Choice>
              <mc:Fallback>
                <p:oleObj name="Equation" r:id="rId18" imgW="393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3724275"/>
                        <a:ext cx="442912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753647"/>
              </p:ext>
            </p:extLst>
          </p:nvPr>
        </p:nvGraphicFramePr>
        <p:xfrm>
          <a:off x="2941638" y="4465638"/>
          <a:ext cx="414337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66" name="Equation" r:id="rId20" imgW="368280" imgH="228600" progId="Equation.DSMT4">
                  <p:embed/>
                </p:oleObj>
              </mc:Choice>
              <mc:Fallback>
                <p:oleObj name="Equation" r:id="rId20" imgW="368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4465638"/>
                        <a:ext cx="414337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328722"/>
              </p:ext>
            </p:extLst>
          </p:nvPr>
        </p:nvGraphicFramePr>
        <p:xfrm>
          <a:off x="4525438" y="2978150"/>
          <a:ext cx="248126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67" name="Equation" r:id="rId22" imgW="2197080" imgH="253800" progId="Equation.DSMT4">
                  <p:embed/>
                </p:oleObj>
              </mc:Choice>
              <mc:Fallback>
                <p:oleObj name="Equation" r:id="rId22" imgW="2197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438" y="2978150"/>
                        <a:ext cx="2481262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Gerade Verbindung mit Pfeil 16"/>
          <p:cNvCxnSpPr/>
          <p:nvPr/>
        </p:nvCxnSpPr>
        <p:spPr bwMode="gray">
          <a:xfrm flipH="1">
            <a:off x="3627581" y="3130774"/>
            <a:ext cx="720079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79620"/>
              </p:ext>
            </p:extLst>
          </p:nvPr>
        </p:nvGraphicFramePr>
        <p:xfrm>
          <a:off x="4508500" y="3600450"/>
          <a:ext cx="310991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68" name="Equation" r:id="rId24" imgW="2755800" imgH="876240" progId="Equation.DSMT4">
                  <p:embed/>
                </p:oleObj>
              </mc:Choice>
              <mc:Fallback>
                <p:oleObj name="Equation" r:id="rId24" imgW="275580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3600450"/>
                        <a:ext cx="3109913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Gerade Verbindung mit Pfeil 17"/>
          <p:cNvCxnSpPr/>
          <p:nvPr/>
        </p:nvCxnSpPr>
        <p:spPr bwMode="gray">
          <a:xfrm flipH="1" flipV="1">
            <a:off x="3707904" y="3579862"/>
            <a:ext cx="720080" cy="216024"/>
          </a:xfrm>
          <a:prstGeom prst="straightConnector1">
            <a:avLst/>
          </a:prstGeom>
          <a:ln w="254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707403"/>
              </p:ext>
            </p:extLst>
          </p:nvPr>
        </p:nvGraphicFramePr>
        <p:xfrm>
          <a:off x="5580112" y="1895475"/>
          <a:ext cx="8159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69" name="Equation" r:id="rId26" imgW="723600" imgH="444240" progId="Equation.DSMT4">
                  <p:embed/>
                </p:oleObj>
              </mc:Choice>
              <mc:Fallback>
                <p:oleObj name="Equation" r:id="rId26" imgW="723600" imgH="444240" progId="Equation.DSMT4">
                  <p:embed/>
                  <p:pic>
                    <p:nvPicPr>
                      <p:cNvPr id="0" name="Objek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1895475"/>
                        <a:ext cx="8159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Gerade Verbindung mit Pfeil 18"/>
          <p:cNvCxnSpPr/>
          <p:nvPr/>
        </p:nvCxnSpPr>
        <p:spPr bwMode="gray">
          <a:xfrm flipH="1">
            <a:off x="5693827" y="1862890"/>
            <a:ext cx="462349" cy="0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 bwMode="gray">
          <a:xfrm flipH="1" flipV="1">
            <a:off x="6396087" y="2165350"/>
            <a:ext cx="264145" cy="216024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 bwMode="gray">
          <a:xfrm flipH="1" flipV="1">
            <a:off x="5076056" y="4616388"/>
            <a:ext cx="264145" cy="216024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195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Chain Graph: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3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. Observation: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4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. New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factor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f4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x3:	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Now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backwards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marginal x3: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f3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x2: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marginal x2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f2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x1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marginal x1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Example Chain (Slide 13): Impact of Observations (x3=2)</a:t>
            </a:r>
            <a:endParaRPr lang="en-US" sz="1800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830140"/>
              </p:ext>
            </p:extLst>
          </p:nvPr>
        </p:nvGraphicFramePr>
        <p:xfrm>
          <a:off x="2247900" y="1906588"/>
          <a:ext cx="514350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33" name="Equation" r:id="rId3" imgW="457200" imgH="228600" progId="Equation.DSMT4">
                  <p:embed/>
                </p:oleObj>
              </mc:Choice>
              <mc:Fallback>
                <p:oleObj name="Equation" r:id="rId3" imgW="45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1906588"/>
                        <a:ext cx="514350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7776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4231"/>
            <a:ext cx="42560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035279"/>
              </p:ext>
            </p:extLst>
          </p:nvPr>
        </p:nvGraphicFramePr>
        <p:xfrm>
          <a:off x="2915816" y="2220563"/>
          <a:ext cx="10033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34" name="Equation" r:id="rId6" imgW="888840" imgH="241200" progId="Equation.DSMT4">
                  <p:embed/>
                </p:oleObj>
              </mc:Choice>
              <mc:Fallback>
                <p:oleObj name="Equation" r:id="rId6" imgW="888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220563"/>
                        <a:ext cx="100330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194911"/>
              </p:ext>
            </p:extLst>
          </p:nvPr>
        </p:nvGraphicFramePr>
        <p:xfrm>
          <a:off x="2929558" y="2500313"/>
          <a:ext cx="272256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35" name="Equation" r:id="rId8" imgW="2412720" imgH="342720" progId="Equation.DSMT4">
                  <p:embed/>
                </p:oleObj>
              </mc:Choice>
              <mc:Fallback>
                <p:oleObj name="Equation" r:id="rId8" imgW="24127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9558" y="2500313"/>
                        <a:ext cx="2722562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791615"/>
              </p:ext>
            </p:extLst>
          </p:nvPr>
        </p:nvGraphicFramePr>
        <p:xfrm>
          <a:off x="2925756" y="3363838"/>
          <a:ext cx="760412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36" name="Equation" r:id="rId10" imgW="672840" imgH="241200" progId="Equation.DSMT4">
                  <p:embed/>
                </p:oleObj>
              </mc:Choice>
              <mc:Fallback>
                <p:oleObj name="Equation" r:id="rId10" imgW="672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56" y="3363838"/>
                        <a:ext cx="760412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603227"/>
              </p:ext>
            </p:extLst>
          </p:nvPr>
        </p:nvGraphicFramePr>
        <p:xfrm>
          <a:off x="2927580" y="3007097"/>
          <a:ext cx="428625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37" name="Equation" r:id="rId12" imgW="380880" imgH="228600" progId="Equation.DSMT4">
                  <p:embed/>
                </p:oleObj>
              </mc:Choice>
              <mc:Fallback>
                <p:oleObj name="Equation" r:id="rId12" imgW="380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580" y="3007097"/>
                        <a:ext cx="428625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716328"/>
              </p:ext>
            </p:extLst>
          </p:nvPr>
        </p:nvGraphicFramePr>
        <p:xfrm>
          <a:off x="6869113" y="1376363"/>
          <a:ext cx="1519237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38" name="Equation" r:id="rId14" imgW="1346040" imgH="228600" progId="Equation.DSMT4">
                  <p:embed/>
                </p:oleObj>
              </mc:Choice>
              <mc:Fallback>
                <p:oleObj name="Equation" r:id="rId14" imgW="1346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9113" y="1376363"/>
                        <a:ext cx="1519237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377904"/>
              </p:ext>
            </p:extLst>
          </p:nvPr>
        </p:nvGraphicFramePr>
        <p:xfrm>
          <a:off x="2941638" y="4100513"/>
          <a:ext cx="731837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39" name="Equation" r:id="rId16" imgW="647640" imgH="241200" progId="Equation.DSMT4">
                  <p:embed/>
                </p:oleObj>
              </mc:Choice>
              <mc:Fallback>
                <p:oleObj name="Equation" r:id="rId16" imgW="647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4100513"/>
                        <a:ext cx="731837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624503"/>
              </p:ext>
            </p:extLst>
          </p:nvPr>
        </p:nvGraphicFramePr>
        <p:xfrm>
          <a:off x="2935288" y="3724275"/>
          <a:ext cx="442912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40" name="Equation" r:id="rId18" imgW="393480" imgH="228600" progId="Equation.DSMT4">
                  <p:embed/>
                </p:oleObj>
              </mc:Choice>
              <mc:Fallback>
                <p:oleObj name="Equation" r:id="rId18" imgW="393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3724275"/>
                        <a:ext cx="442912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450942"/>
              </p:ext>
            </p:extLst>
          </p:nvPr>
        </p:nvGraphicFramePr>
        <p:xfrm>
          <a:off x="2941638" y="4465638"/>
          <a:ext cx="414337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41" name="Equation" r:id="rId20" imgW="368280" imgH="228600" progId="Equation.DSMT4">
                  <p:embed/>
                </p:oleObj>
              </mc:Choice>
              <mc:Fallback>
                <p:oleObj name="Equation" r:id="rId20" imgW="368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4465638"/>
                        <a:ext cx="414337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45043"/>
              </p:ext>
            </p:extLst>
          </p:nvPr>
        </p:nvGraphicFramePr>
        <p:xfrm>
          <a:off x="4527790" y="2978150"/>
          <a:ext cx="248126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42" name="Equation" r:id="rId22" imgW="2197080" imgH="253800" progId="Equation.DSMT4">
                  <p:embed/>
                </p:oleObj>
              </mc:Choice>
              <mc:Fallback>
                <p:oleObj name="Equation" r:id="rId22" imgW="2197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790" y="2978150"/>
                        <a:ext cx="2481262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Gerade Verbindung mit Pfeil 16"/>
          <p:cNvCxnSpPr/>
          <p:nvPr/>
        </p:nvCxnSpPr>
        <p:spPr bwMode="gray">
          <a:xfrm flipH="1">
            <a:off x="3627581" y="3130774"/>
            <a:ext cx="720079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29718"/>
              </p:ext>
            </p:extLst>
          </p:nvPr>
        </p:nvGraphicFramePr>
        <p:xfrm>
          <a:off x="4508500" y="3600450"/>
          <a:ext cx="310991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43" name="Equation" r:id="rId24" imgW="2755800" imgH="876240" progId="Equation.DSMT4">
                  <p:embed/>
                </p:oleObj>
              </mc:Choice>
              <mc:Fallback>
                <p:oleObj name="Equation" r:id="rId24" imgW="275580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3600450"/>
                        <a:ext cx="3109913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Gerade Verbindung mit Pfeil 17"/>
          <p:cNvCxnSpPr/>
          <p:nvPr/>
        </p:nvCxnSpPr>
        <p:spPr bwMode="gray">
          <a:xfrm flipH="1" flipV="1">
            <a:off x="3707904" y="3579862"/>
            <a:ext cx="720080" cy="216024"/>
          </a:xfrm>
          <a:prstGeom prst="straightConnector1">
            <a:avLst/>
          </a:prstGeom>
          <a:ln w="254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 bwMode="gray">
          <a:xfrm flipH="1">
            <a:off x="3707904" y="3939902"/>
            <a:ext cx="720080" cy="279648"/>
          </a:xfrm>
          <a:prstGeom prst="straightConnector1">
            <a:avLst/>
          </a:prstGeom>
          <a:ln w="254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 bwMode="gray">
          <a:xfrm flipH="1">
            <a:off x="3663003" y="3291830"/>
            <a:ext cx="732784" cy="576064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 bwMode="gray">
          <a:xfrm flipH="1">
            <a:off x="3626028" y="3430236"/>
            <a:ext cx="885184" cy="1149995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3614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Chain Graph: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3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. Observation: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4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. New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factor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f4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x3:	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Now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backwards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marginal x3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f3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x2: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marginal x2: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f2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x1: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marginal x1: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Example Chain (Slide 13): Impact of Observations (x3=2)</a:t>
            </a:r>
            <a:endParaRPr lang="en-US" sz="1800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63061"/>
              </p:ext>
            </p:extLst>
          </p:nvPr>
        </p:nvGraphicFramePr>
        <p:xfrm>
          <a:off x="2247900" y="1906588"/>
          <a:ext cx="514350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96" name="Equation" r:id="rId3" imgW="457200" imgH="228600" progId="Equation.DSMT4">
                  <p:embed/>
                </p:oleObj>
              </mc:Choice>
              <mc:Fallback>
                <p:oleObj name="Equation" r:id="rId3" imgW="45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1906588"/>
                        <a:ext cx="514350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7776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4231"/>
            <a:ext cx="42560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435888"/>
              </p:ext>
            </p:extLst>
          </p:nvPr>
        </p:nvGraphicFramePr>
        <p:xfrm>
          <a:off x="2915816" y="2220563"/>
          <a:ext cx="10033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97" name="Equation" r:id="rId6" imgW="888840" imgH="241200" progId="Equation.DSMT4">
                  <p:embed/>
                </p:oleObj>
              </mc:Choice>
              <mc:Fallback>
                <p:oleObj name="Equation" r:id="rId6" imgW="888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220563"/>
                        <a:ext cx="100330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019897"/>
              </p:ext>
            </p:extLst>
          </p:nvPr>
        </p:nvGraphicFramePr>
        <p:xfrm>
          <a:off x="2929558" y="2500313"/>
          <a:ext cx="272256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98" name="Equation" r:id="rId8" imgW="2412720" imgH="342720" progId="Equation.DSMT4">
                  <p:embed/>
                </p:oleObj>
              </mc:Choice>
              <mc:Fallback>
                <p:oleObj name="Equation" r:id="rId8" imgW="24127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9558" y="2500313"/>
                        <a:ext cx="2722562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918196"/>
              </p:ext>
            </p:extLst>
          </p:nvPr>
        </p:nvGraphicFramePr>
        <p:xfrm>
          <a:off x="2925756" y="3363838"/>
          <a:ext cx="760412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99" name="Equation" r:id="rId10" imgW="672840" imgH="241200" progId="Equation.DSMT4">
                  <p:embed/>
                </p:oleObj>
              </mc:Choice>
              <mc:Fallback>
                <p:oleObj name="Equation" r:id="rId10" imgW="672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56" y="3363838"/>
                        <a:ext cx="760412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935951"/>
              </p:ext>
            </p:extLst>
          </p:nvPr>
        </p:nvGraphicFramePr>
        <p:xfrm>
          <a:off x="2920901" y="2885382"/>
          <a:ext cx="424338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00" name="Equation" r:id="rId12" imgW="3771720" imgH="583920" progId="Equation.DSMT4">
                  <p:embed/>
                </p:oleObj>
              </mc:Choice>
              <mc:Fallback>
                <p:oleObj name="Equation" r:id="rId12" imgW="377172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0901" y="2885382"/>
                        <a:ext cx="4243387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630457"/>
              </p:ext>
            </p:extLst>
          </p:nvPr>
        </p:nvGraphicFramePr>
        <p:xfrm>
          <a:off x="6869113" y="1376363"/>
          <a:ext cx="1519237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01" name="Equation" r:id="rId14" imgW="1346040" imgH="228600" progId="Equation.DSMT4">
                  <p:embed/>
                </p:oleObj>
              </mc:Choice>
              <mc:Fallback>
                <p:oleObj name="Equation" r:id="rId14" imgW="1346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9113" y="1376363"/>
                        <a:ext cx="1519237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917845"/>
              </p:ext>
            </p:extLst>
          </p:nvPr>
        </p:nvGraphicFramePr>
        <p:xfrm>
          <a:off x="2941638" y="4100513"/>
          <a:ext cx="731837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02" name="Equation" r:id="rId16" imgW="647640" imgH="241200" progId="Equation.DSMT4">
                  <p:embed/>
                </p:oleObj>
              </mc:Choice>
              <mc:Fallback>
                <p:oleObj name="Equation" r:id="rId16" imgW="647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4100513"/>
                        <a:ext cx="731837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664531"/>
              </p:ext>
            </p:extLst>
          </p:nvPr>
        </p:nvGraphicFramePr>
        <p:xfrm>
          <a:off x="2935288" y="3724275"/>
          <a:ext cx="442912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03" name="Equation" r:id="rId18" imgW="393480" imgH="228600" progId="Equation.DSMT4">
                  <p:embed/>
                </p:oleObj>
              </mc:Choice>
              <mc:Fallback>
                <p:oleObj name="Equation" r:id="rId18" imgW="393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3724275"/>
                        <a:ext cx="442912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338768"/>
              </p:ext>
            </p:extLst>
          </p:nvPr>
        </p:nvGraphicFramePr>
        <p:xfrm>
          <a:off x="2941638" y="4465638"/>
          <a:ext cx="414337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04" name="Equation" r:id="rId20" imgW="368280" imgH="228600" progId="Equation.DSMT4">
                  <p:embed/>
                </p:oleObj>
              </mc:Choice>
              <mc:Fallback>
                <p:oleObj name="Equation" r:id="rId20" imgW="368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4465638"/>
                        <a:ext cx="414337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Gerade Verbindung mit Pfeil 14"/>
          <p:cNvCxnSpPr/>
          <p:nvPr/>
        </p:nvCxnSpPr>
        <p:spPr bwMode="gray">
          <a:xfrm>
            <a:off x="2114178" y="3147814"/>
            <a:ext cx="648072" cy="0"/>
          </a:xfrm>
          <a:prstGeom prst="straightConnector1">
            <a:avLst/>
          </a:prstGeom>
          <a:ln w="254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208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Chain Graph: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3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. Observation: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4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. New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factor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f4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x3:	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Now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backwards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marginal x3: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f3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x2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marginal x2: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f2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x1: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marginal x1: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Example Chain (Slide 13): Impact of Observations (x3=2)</a:t>
            </a:r>
            <a:endParaRPr lang="en-US" sz="1800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254976"/>
              </p:ext>
            </p:extLst>
          </p:nvPr>
        </p:nvGraphicFramePr>
        <p:xfrm>
          <a:off x="2247900" y="1906588"/>
          <a:ext cx="514350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76" name="Equation" r:id="rId3" imgW="457200" imgH="228600" progId="Equation.DSMT4">
                  <p:embed/>
                </p:oleObj>
              </mc:Choice>
              <mc:Fallback>
                <p:oleObj name="Equation" r:id="rId3" imgW="45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1906588"/>
                        <a:ext cx="514350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7776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4231"/>
            <a:ext cx="42560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581450"/>
              </p:ext>
            </p:extLst>
          </p:nvPr>
        </p:nvGraphicFramePr>
        <p:xfrm>
          <a:off x="2915816" y="2220563"/>
          <a:ext cx="10033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77" name="Equation" r:id="rId6" imgW="888840" imgH="241200" progId="Equation.DSMT4">
                  <p:embed/>
                </p:oleObj>
              </mc:Choice>
              <mc:Fallback>
                <p:oleObj name="Equation" r:id="rId6" imgW="888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220563"/>
                        <a:ext cx="100330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350117"/>
              </p:ext>
            </p:extLst>
          </p:nvPr>
        </p:nvGraphicFramePr>
        <p:xfrm>
          <a:off x="2929558" y="2500313"/>
          <a:ext cx="272256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78" name="Equation" r:id="rId8" imgW="2412720" imgH="342720" progId="Equation.DSMT4">
                  <p:embed/>
                </p:oleObj>
              </mc:Choice>
              <mc:Fallback>
                <p:oleObj name="Equation" r:id="rId8" imgW="24127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9558" y="2500313"/>
                        <a:ext cx="2722562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210200"/>
              </p:ext>
            </p:extLst>
          </p:nvPr>
        </p:nvGraphicFramePr>
        <p:xfrm>
          <a:off x="2873375" y="3636963"/>
          <a:ext cx="468788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79" name="Equation" r:id="rId10" imgW="4152600" imgH="711000" progId="Equation.DSMT4">
                  <p:embed/>
                </p:oleObj>
              </mc:Choice>
              <mc:Fallback>
                <p:oleObj name="Equation" r:id="rId10" imgW="41526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75" y="3636963"/>
                        <a:ext cx="4687888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556304"/>
              </p:ext>
            </p:extLst>
          </p:nvPr>
        </p:nvGraphicFramePr>
        <p:xfrm>
          <a:off x="2915816" y="2889425"/>
          <a:ext cx="4256087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80" name="Equation" r:id="rId12" imgW="3771720" imgH="583920" progId="Equation.DSMT4">
                  <p:embed/>
                </p:oleObj>
              </mc:Choice>
              <mc:Fallback>
                <p:oleObj name="Equation" r:id="rId12" imgW="377172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889425"/>
                        <a:ext cx="4256087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Gerade Verbindung mit Pfeil 11"/>
          <p:cNvCxnSpPr/>
          <p:nvPr/>
        </p:nvCxnSpPr>
        <p:spPr bwMode="gray">
          <a:xfrm>
            <a:off x="2483768" y="3507854"/>
            <a:ext cx="513606" cy="380077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143331"/>
              </p:ext>
            </p:extLst>
          </p:nvPr>
        </p:nvGraphicFramePr>
        <p:xfrm>
          <a:off x="2915816" y="4566494"/>
          <a:ext cx="336558" cy="18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81" name="Equation" r:id="rId14" imgW="139680" imgH="75960" progId="Equation.DSMT4">
                  <p:embed/>
                </p:oleObj>
              </mc:Choice>
              <mc:Fallback>
                <p:oleObj name="Equation" r:id="rId14" imgW="139680" imgH="75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566494"/>
                        <a:ext cx="336558" cy="18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587831"/>
              </p:ext>
            </p:extLst>
          </p:nvPr>
        </p:nvGraphicFramePr>
        <p:xfrm>
          <a:off x="6869113" y="1376363"/>
          <a:ext cx="1519237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82" name="Equation" r:id="rId16" imgW="1346040" imgH="228600" progId="Equation.DSMT4">
                  <p:embed/>
                </p:oleObj>
              </mc:Choice>
              <mc:Fallback>
                <p:oleObj name="Equation" r:id="rId16" imgW="1346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9113" y="1376363"/>
                        <a:ext cx="1519237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Gerade Verbindung mit Pfeil 13"/>
          <p:cNvCxnSpPr/>
          <p:nvPr/>
        </p:nvCxnSpPr>
        <p:spPr bwMode="gray">
          <a:xfrm>
            <a:off x="2114178" y="3147814"/>
            <a:ext cx="648072" cy="0"/>
          </a:xfrm>
          <a:prstGeom prst="straightConnector1">
            <a:avLst/>
          </a:prstGeom>
          <a:ln w="254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365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xmlns="" id="{223969EA-E656-452B-7535-8362CE55688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282602"/>
              </a:xfrm>
            </p:spPr>
            <p:txBody>
              <a:bodyPr/>
              <a:lstStyle/>
              <a:p>
                <a:r>
                  <a:rPr lang="x-none" b="1" dirty="0"/>
                  <a:t>Factor Graph (Frey, 1998)</a:t>
                </a:r>
                <a:r>
                  <a:rPr lang="x-none" dirty="0"/>
                  <a:t>. </a:t>
                </a:r>
                <a:r>
                  <a:rPr lang="x-none" i="1" dirty="0"/>
                  <a:t>Given a 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x-none" i="1" dirty="0"/>
                  <a:t>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x-none" i="1" dirty="0"/>
                  <a:t>, each over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x-none" i="1" dirty="0"/>
                  <a:t>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x-none" i="1" dirty="0"/>
                  <a:t>, a factor graph if a bipartite graphical model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x-none" i="1" dirty="0"/>
                  <a:t> factor nodes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x-none" i="1" dirty="0"/>
                  <a:t> variable nodes where an undirected edge connects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x-none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x-none" i="1" dirty="0"/>
                  <a:t> if and only if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x-none" i="1" dirty="0"/>
                  <a:t>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x-none" i="1" dirty="0"/>
                  <a:t>.</a:t>
                </a:r>
              </a:p>
              <a:p>
                <a:r>
                  <a:rPr lang="x-none" dirty="0"/>
                  <a:t>Factor graphs are more expressive than a Bayesian network!</a:t>
                </a:r>
              </a:p>
              <a:p>
                <a:endParaRPr lang="x-non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23969EA-E656-452B-7535-8362CE5568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282602"/>
              </a:xfrm>
              <a:blipFill>
                <a:blip r:embed="rId2"/>
                <a:stretch>
                  <a:fillRect t="-980" b="-392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xmlns="" id="{4B69449B-4B0A-A06F-0D37-772FDE56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Factor Graphs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0FDBFA5A-C9FF-AAEB-7AAD-7FFE266638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28390" y="1131590"/>
            <a:ext cx="936104" cy="128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3031762-4556-5827-6CAB-5882F602305E}"/>
              </a:ext>
            </a:extLst>
          </p:cNvPr>
          <p:cNvSpPr txBox="1"/>
          <p:nvPr/>
        </p:nvSpPr>
        <p:spPr bwMode="gray">
          <a:xfrm>
            <a:off x="7844454" y="2414192"/>
            <a:ext cx="9101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Brendan Frey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(1968 – ) </a:t>
            </a:r>
            <a:endParaRPr lang="en-US" sz="800" dirty="0">
              <a:solidFill>
                <a:srgbClr val="32323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xmlns="" id="{13D722C7-C688-ADBD-1873-66E91B701EF8}"/>
                  </a:ext>
                </a:extLst>
              </p:cNvPr>
              <p:cNvSpPr/>
              <p:nvPr/>
            </p:nvSpPr>
            <p:spPr bwMode="gray">
              <a:xfrm>
                <a:off x="1028037" y="314003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3D722C7-C688-ADBD-1873-66E91B701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28037" y="3140039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xmlns="" id="{73BA2634-FD50-53FD-AC43-138B18186395}"/>
                  </a:ext>
                </a:extLst>
              </p:cNvPr>
              <p:cNvSpPr/>
              <p:nvPr/>
            </p:nvSpPr>
            <p:spPr bwMode="gray">
              <a:xfrm>
                <a:off x="1604538" y="314003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3BA2634-FD50-53FD-AC43-138B18186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4538" y="3140039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xmlns="" id="{5CE966D9-0880-A4AC-6A13-6F130C715535}"/>
                  </a:ext>
                </a:extLst>
              </p:cNvPr>
              <p:cNvSpPr/>
              <p:nvPr/>
            </p:nvSpPr>
            <p:spPr bwMode="gray">
              <a:xfrm>
                <a:off x="1315576" y="360830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CE966D9-0880-A4AC-6A13-6F130C715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15576" y="3608302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7984F732-9FD5-F061-F886-313DA3AFBE3F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 bwMode="gray">
          <a:xfrm>
            <a:off x="1136037" y="3356039"/>
            <a:ext cx="211171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F3CBFE90-86E1-17CF-0A0D-18202FDF0DDC}"/>
              </a:ext>
            </a:extLst>
          </p:cNvPr>
          <p:cNvCxnSpPr>
            <a:cxnSpLocks/>
            <a:stCxn id="6" idx="4"/>
            <a:endCxn id="7" idx="7"/>
          </p:cNvCxnSpPr>
          <p:nvPr/>
        </p:nvCxnSpPr>
        <p:spPr bwMode="gray">
          <a:xfrm flipH="1">
            <a:off x="1499944" y="3356039"/>
            <a:ext cx="212594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xmlns="" id="{5B100303-0642-1F91-D3EB-4B7E6905AC85}"/>
                  </a:ext>
                </a:extLst>
              </p:cNvPr>
              <p:cNvSpPr/>
              <p:nvPr/>
            </p:nvSpPr>
            <p:spPr bwMode="gray">
              <a:xfrm>
                <a:off x="3259575" y="323192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B100303-0642-1F91-D3EB-4B7E6905AC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59575" y="3231921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xmlns="" id="{C77B6834-C758-1D8A-3B3B-085AE828906F}"/>
                  </a:ext>
                </a:extLst>
              </p:cNvPr>
              <p:cNvSpPr/>
              <p:nvPr/>
            </p:nvSpPr>
            <p:spPr bwMode="gray">
              <a:xfrm>
                <a:off x="3836076" y="323192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77B6834-C758-1D8A-3B3B-085AE8289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36076" y="3231921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C0CB2098-9EA0-7B96-524B-27D81C1622D3}"/>
              </a:ext>
            </a:extLst>
          </p:cNvPr>
          <p:cNvCxnSpPr>
            <a:cxnSpLocks/>
            <a:stCxn id="11" idx="4"/>
            <a:endCxn id="20" idx="3"/>
          </p:cNvCxnSpPr>
          <p:nvPr/>
        </p:nvCxnSpPr>
        <p:spPr bwMode="gray">
          <a:xfrm flipH="1">
            <a:off x="3718824" y="3447921"/>
            <a:ext cx="225252" cy="20069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xmlns="" id="{C92026D5-EF1E-E4DB-0CFD-A45B5E054BDA}"/>
                  </a:ext>
                </a:extLst>
              </p:cNvPr>
              <p:cNvSpPr/>
              <p:nvPr/>
            </p:nvSpPr>
            <p:spPr bwMode="gray">
              <a:xfrm>
                <a:off x="3547824" y="384929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92026D5-EF1E-E4DB-0CFD-A45B5E054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7824" y="3849299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4E58FA05-A5AF-F4EA-696D-62ED4C16CCC3}"/>
              </a:ext>
            </a:extLst>
          </p:cNvPr>
          <p:cNvSpPr/>
          <p:nvPr/>
        </p:nvSpPr>
        <p:spPr bwMode="gray">
          <a:xfrm>
            <a:off x="3592825" y="358561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prstClr val="white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BF6AB200-1469-ABB6-F890-9C7CC2CCE7F6}"/>
              </a:ext>
            </a:extLst>
          </p:cNvPr>
          <p:cNvCxnSpPr>
            <a:cxnSpLocks/>
            <a:stCxn id="20" idx="1"/>
            <a:endCxn id="10" idx="4"/>
          </p:cNvCxnSpPr>
          <p:nvPr/>
        </p:nvCxnSpPr>
        <p:spPr bwMode="gray">
          <a:xfrm flipH="1" flipV="1">
            <a:off x="3367575" y="3447921"/>
            <a:ext cx="225250" cy="20069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1ECAA0DB-639E-3E80-33DF-AE44974702C9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 bwMode="gray">
          <a:xfrm flipH="1">
            <a:off x="3655824" y="3711610"/>
            <a:ext cx="1" cy="13768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4D88235A-4A03-FB46-7742-C901AF82A592}"/>
              </a:ext>
            </a:extLst>
          </p:cNvPr>
          <p:cNvSpPr/>
          <p:nvPr/>
        </p:nvSpPr>
        <p:spPr bwMode="gray">
          <a:xfrm>
            <a:off x="3881076" y="30037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prstClr val="white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8454D8D7-CDCF-43C5-A8B3-42A9B9DA0287}"/>
              </a:ext>
            </a:extLst>
          </p:cNvPr>
          <p:cNvSpPr/>
          <p:nvPr/>
        </p:nvSpPr>
        <p:spPr bwMode="gray">
          <a:xfrm>
            <a:off x="3304575" y="30037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prstClr val="white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39AF3DD5-FADC-7A7C-9AA3-B4F4CD87237D}"/>
              </a:ext>
            </a:extLst>
          </p:cNvPr>
          <p:cNvCxnSpPr>
            <a:cxnSpLocks/>
            <a:stCxn id="31" idx="2"/>
            <a:endCxn id="11" idx="0"/>
          </p:cNvCxnSpPr>
          <p:nvPr/>
        </p:nvCxnSpPr>
        <p:spPr bwMode="gray">
          <a:xfrm>
            <a:off x="3944076" y="3129797"/>
            <a:ext cx="0" cy="1021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243F94F9-9382-83E7-8154-F794E5F87005}"/>
              </a:ext>
            </a:extLst>
          </p:cNvPr>
          <p:cNvCxnSpPr>
            <a:cxnSpLocks/>
            <a:stCxn id="32" idx="2"/>
            <a:endCxn id="10" idx="0"/>
          </p:cNvCxnSpPr>
          <p:nvPr/>
        </p:nvCxnSpPr>
        <p:spPr bwMode="gray">
          <a:xfrm>
            <a:off x="3367575" y="3129797"/>
            <a:ext cx="0" cy="1021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xmlns="" id="{3DFBF710-25E5-A627-D015-751755B8D64B}"/>
                  </a:ext>
                </a:extLst>
              </p:cNvPr>
              <p:cNvSpPr/>
              <p:nvPr/>
            </p:nvSpPr>
            <p:spPr bwMode="gray">
              <a:xfrm>
                <a:off x="5867731" y="323192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DFBF710-25E5-A627-D015-751755B8D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67731" y="3231921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xmlns="" id="{BEC4908F-F018-796C-0CC8-BC641BE718C6}"/>
                  </a:ext>
                </a:extLst>
              </p:cNvPr>
              <p:cNvSpPr/>
              <p:nvPr/>
            </p:nvSpPr>
            <p:spPr bwMode="gray">
              <a:xfrm>
                <a:off x="6444232" y="323192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C4908F-F018-796C-0CC8-BC641BE71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44232" y="3231921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C063A07B-98E2-662A-FD1D-408F2FA36FC0}"/>
              </a:ext>
            </a:extLst>
          </p:cNvPr>
          <p:cNvCxnSpPr>
            <a:cxnSpLocks/>
            <a:stCxn id="40" idx="4"/>
            <a:endCxn id="50" idx="0"/>
          </p:cNvCxnSpPr>
          <p:nvPr/>
        </p:nvCxnSpPr>
        <p:spPr bwMode="gray">
          <a:xfrm flipH="1">
            <a:off x="6434980" y="3447921"/>
            <a:ext cx="117252" cy="12901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BDAD9213-8C68-8FBE-38A5-9D106E640163}"/>
                  </a:ext>
                </a:extLst>
              </p:cNvPr>
              <p:cNvSpPr/>
              <p:nvPr/>
            </p:nvSpPr>
            <p:spPr bwMode="gray">
              <a:xfrm>
                <a:off x="6155980" y="384929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DAD9213-8C68-8FBE-38A5-9D106E640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55980" y="3849299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F75C93E7-7072-1D6E-670D-155CE74E7EDA}"/>
              </a:ext>
            </a:extLst>
          </p:cNvPr>
          <p:cNvSpPr/>
          <p:nvPr/>
        </p:nvSpPr>
        <p:spPr bwMode="gray">
          <a:xfrm>
            <a:off x="6002424" y="358561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prstClr val="white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4E48362B-2299-BA9B-3055-330130DE2172}"/>
              </a:ext>
            </a:extLst>
          </p:cNvPr>
          <p:cNvCxnSpPr>
            <a:cxnSpLocks/>
            <a:stCxn id="43" idx="0"/>
            <a:endCxn id="39" idx="4"/>
          </p:cNvCxnSpPr>
          <p:nvPr/>
        </p:nvCxnSpPr>
        <p:spPr bwMode="gray">
          <a:xfrm flipH="1" flipV="1">
            <a:off x="5975731" y="3447921"/>
            <a:ext cx="89693" cy="13769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39A86CA0-468F-7795-56EE-3636900B78B4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 bwMode="gray">
          <a:xfrm>
            <a:off x="6065424" y="3711610"/>
            <a:ext cx="198556" cy="13768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A8CE06D3-A35C-2DED-F10D-7443AD66A552}"/>
              </a:ext>
            </a:extLst>
          </p:cNvPr>
          <p:cNvSpPr/>
          <p:nvPr/>
        </p:nvSpPr>
        <p:spPr bwMode="gray">
          <a:xfrm>
            <a:off x="6489232" y="30037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prstClr val="white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23D7ECB6-BD91-F743-A341-FCE39048C16F}"/>
              </a:ext>
            </a:extLst>
          </p:cNvPr>
          <p:cNvSpPr/>
          <p:nvPr/>
        </p:nvSpPr>
        <p:spPr bwMode="gray">
          <a:xfrm>
            <a:off x="5912731" y="30037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prstClr val="white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FD33D461-89FA-F7CA-5929-5E34E118C26C}"/>
              </a:ext>
            </a:extLst>
          </p:cNvPr>
          <p:cNvCxnSpPr>
            <a:cxnSpLocks/>
            <a:stCxn id="46" idx="2"/>
            <a:endCxn id="40" idx="0"/>
          </p:cNvCxnSpPr>
          <p:nvPr/>
        </p:nvCxnSpPr>
        <p:spPr bwMode="gray">
          <a:xfrm>
            <a:off x="6552232" y="3129797"/>
            <a:ext cx="0" cy="1021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26D02B06-A5C3-F1A5-37AA-A1D5445F450A}"/>
              </a:ext>
            </a:extLst>
          </p:cNvPr>
          <p:cNvCxnSpPr>
            <a:cxnSpLocks/>
            <a:stCxn id="47" idx="2"/>
            <a:endCxn id="39" idx="0"/>
          </p:cNvCxnSpPr>
          <p:nvPr/>
        </p:nvCxnSpPr>
        <p:spPr bwMode="gray">
          <a:xfrm>
            <a:off x="5975731" y="3129797"/>
            <a:ext cx="0" cy="1021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71C3EE62-3AFC-741A-746E-980FACC2EAB4}"/>
              </a:ext>
            </a:extLst>
          </p:cNvPr>
          <p:cNvSpPr/>
          <p:nvPr/>
        </p:nvSpPr>
        <p:spPr bwMode="gray">
          <a:xfrm>
            <a:off x="6371980" y="357693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prstClr val="white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862B0753-1A85-B815-A255-3E62DB120805}"/>
              </a:ext>
            </a:extLst>
          </p:cNvPr>
          <p:cNvCxnSpPr>
            <a:cxnSpLocks/>
            <a:stCxn id="42" idx="0"/>
            <a:endCxn id="50" idx="2"/>
          </p:cNvCxnSpPr>
          <p:nvPr/>
        </p:nvCxnSpPr>
        <p:spPr bwMode="gray">
          <a:xfrm flipV="1">
            <a:off x="6263980" y="3702933"/>
            <a:ext cx="171000" cy="14636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xmlns="" id="{2DC0EB48-0A6C-1E36-6C90-703541ABFABC}"/>
                  </a:ext>
                </a:extLst>
              </p:cNvPr>
              <p:cNvSpPr txBox="1"/>
              <p:nvPr/>
            </p:nvSpPr>
            <p:spPr bwMode="gray">
              <a:xfrm>
                <a:off x="395536" y="4120941"/>
                <a:ext cx="2056079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i="1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2DC0EB48-0A6C-1E36-6C90-703541ABF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5536" y="4120941"/>
                <a:ext cx="2056079" cy="215444"/>
              </a:xfrm>
              <a:prstGeom prst="rect">
                <a:avLst/>
              </a:prstGeom>
              <a:blipFill>
                <a:blip r:embed="rId1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xmlns="" id="{F8BDC84C-D609-75D3-AD2A-B930109752DA}"/>
                  </a:ext>
                </a:extLst>
              </p:cNvPr>
              <p:cNvSpPr txBox="1"/>
              <p:nvPr/>
            </p:nvSpPr>
            <p:spPr bwMode="gray">
              <a:xfrm>
                <a:off x="2627784" y="4124495"/>
                <a:ext cx="223224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i="1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8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800" i="1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i="1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i="1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F8BDC84C-D609-75D3-AD2A-B93010975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27784" y="4124495"/>
                <a:ext cx="2232248" cy="215444"/>
              </a:xfrm>
              <a:prstGeom prst="rect">
                <a:avLst/>
              </a:prstGeom>
              <a:blipFill>
                <a:blip r:embed="rId1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xmlns="" id="{4BC0FA15-7694-F604-2CEE-378E1A4E4C38}"/>
                  </a:ext>
                </a:extLst>
              </p:cNvPr>
              <p:cNvSpPr txBox="1"/>
              <p:nvPr/>
            </p:nvSpPr>
            <p:spPr bwMode="gray">
              <a:xfrm>
                <a:off x="5076056" y="4137887"/>
                <a:ext cx="24189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4BC0FA15-7694-F604-2CEE-378E1A4E4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76056" y="4137887"/>
                <a:ext cx="2418912" cy="215444"/>
              </a:xfrm>
              <a:prstGeom prst="rect">
                <a:avLst/>
              </a:prstGeom>
              <a:blipFill>
                <a:blip r:embed="rId1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Rounded Rectangle 1028">
            <a:extLst>
              <a:ext uri="{FF2B5EF4-FFF2-40B4-BE49-F238E27FC236}">
                <a16:creationId xmlns:a16="http://schemas.microsoft.com/office/drawing/2014/main" xmlns="" id="{C20E576B-2E1B-8ABA-B473-C6DCED89FC26}"/>
              </a:ext>
            </a:extLst>
          </p:cNvPr>
          <p:cNvSpPr/>
          <p:nvPr/>
        </p:nvSpPr>
        <p:spPr bwMode="gray">
          <a:xfrm>
            <a:off x="6498834" y="4138916"/>
            <a:ext cx="913162" cy="21441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prstClr val="white"/>
              </a:solidFill>
            </a:endParaRPr>
          </a:p>
        </p:txBody>
      </p: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xmlns="" id="{FB41FDE4-DE71-BBD4-295A-BC3C9CF0E2DC}"/>
              </a:ext>
            </a:extLst>
          </p:cNvPr>
          <p:cNvCxnSpPr>
            <a:cxnSpLocks/>
            <a:endCxn id="1029" idx="2"/>
          </p:cNvCxnSpPr>
          <p:nvPr/>
        </p:nvCxnSpPr>
        <p:spPr bwMode="gray">
          <a:xfrm flipV="1">
            <a:off x="6864256" y="4353331"/>
            <a:ext cx="91159" cy="3600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xmlns="" id="{16BBD85B-64A2-DBFF-20CE-ADE04F4CA84E}"/>
                  </a:ext>
                </a:extLst>
              </p:cNvPr>
              <p:cNvSpPr txBox="1"/>
              <p:nvPr/>
            </p:nvSpPr>
            <p:spPr bwMode="gray">
              <a:xfrm>
                <a:off x="6107815" y="4751818"/>
                <a:ext cx="1512882" cy="2520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rgbClr val="B1063A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Structure in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0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0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0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00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0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0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x-non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16BBD85B-64A2-DBFF-20CE-ADE04F4CA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07815" y="4751818"/>
                <a:ext cx="1512882" cy="252020"/>
              </a:xfrm>
              <a:prstGeom prst="rect">
                <a:avLst/>
              </a:prstGeom>
              <a:blipFill>
                <a:blip r:embed="rId16"/>
                <a:stretch>
                  <a:fillRect l="-833" r="-833" b="-909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6" name="TextBox 1035">
            <a:extLst>
              <a:ext uri="{FF2B5EF4-FFF2-40B4-BE49-F238E27FC236}">
                <a16:creationId xmlns:a16="http://schemas.microsoft.com/office/drawing/2014/main" xmlns="" id="{086FC31A-5B81-20BD-28DD-2201E09E6F36}"/>
              </a:ext>
            </a:extLst>
          </p:cNvPr>
          <p:cNvSpPr txBox="1"/>
          <p:nvPr/>
        </p:nvSpPr>
        <p:spPr bwMode="gray">
          <a:xfrm>
            <a:off x="667134" y="2683771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Bayesian network</a:t>
            </a:r>
            <a:endParaRPr lang="x-none" sz="1000" dirty="0" err="1">
              <a:solidFill>
                <a:srgbClr val="C00000"/>
              </a:solidFill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xmlns="" id="{2BF14B17-4306-36B5-AB4F-9F6DA7E84159}"/>
              </a:ext>
            </a:extLst>
          </p:cNvPr>
          <p:cNvSpPr txBox="1"/>
          <p:nvPr/>
        </p:nvSpPr>
        <p:spPr bwMode="gray">
          <a:xfrm>
            <a:off x="2836384" y="2685847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Corresponding factor graph</a:t>
            </a:r>
            <a:endParaRPr lang="x-none" sz="1000" dirty="0" err="1">
              <a:solidFill>
                <a:srgbClr val="C00000"/>
              </a:solidFill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xmlns="" id="{EADA7EF3-F475-7B7C-1830-CB5856FD2982}"/>
              </a:ext>
            </a:extLst>
          </p:cNvPr>
          <p:cNvSpPr txBox="1"/>
          <p:nvPr/>
        </p:nvSpPr>
        <p:spPr bwMode="gray">
          <a:xfrm>
            <a:off x="5262137" y="2689141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Factor graph with more structure</a:t>
            </a:r>
            <a:endParaRPr lang="x-none" sz="10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479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Chain Graph: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initial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marginal x3: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x3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x2: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  <a:tab pos="2692400" algn="l"/>
              </a:tabLst>
            </a:pP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marginal x2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should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be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??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x2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x1: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marginal x1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Example Chain (Slide 13): Backward </a:t>
            </a:r>
            <a:r>
              <a:rPr lang="en-US" sz="1800" dirty="0"/>
              <a:t>Results (x3=2)</a:t>
            </a:r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882577"/>
              </p:ext>
            </p:extLst>
          </p:nvPr>
        </p:nvGraphicFramePr>
        <p:xfrm>
          <a:off x="3103563" y="2038797"/>
          <a:ext cx="2147887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38" name="Equation" r:id="rId3" imgW="1904760" imgH="342720" progId="Equation.DSMT4">
                  <p:embed/>
                </p:oleObj>
              </mc:Choice>
              <mc:Fallback>
                <p:oleObj name="Equation" r:id="rId3" imgW="19047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3" y="2038797"/>
                        <a:ext cx="2147887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7776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4231"/>
            <a:ext cx="42560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083124"/>
              </p:ext>
            </p:extLst>
          </p:nvPr>
        </p:nvGraphicFramePr>
        <p:xfrm>
          <a:off x="3055938" y="2938463"/>
          <a:ext cx="18351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39" name="Equation" r:id="rId6" imgW="1625400" imgH="431640" progId="Equation.DSMT4">
                  <p:embed/>
                </p:oleObj>
              </mc:Choice>
              <mc:Fallback>
                <p:oleObj name="Equation" r:id="rId6" imgW="1625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2938463"/>
                        <a:ext cx="18351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109535"/>
              </p:ext>
            </p:extLst>
          </p:nvPr>
        </p:nvGraphicFramePr>
        <p:xfrm>
          <a:off x="4640263" y="2482702"/>
          <a:ext cx="12747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40" name="Equation" r:id="rId8" imgW="1130040" imgH="330120" progId="Equation.DSMT4">
                  <p:embed/>
                </p:oleObj>
              </mc:Choice>
              <mc:Fallback>
                <p:oleObj name="Equation" r:id="rId8" imgW="11300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263" y="2482702"/>
                        <a:ext cx="127476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909232"/>
              </p:ext>
            </p:extLst>
          </p:nvPr>
        </p:nvGraphicFramePr>
        <p:xfrm>
          <a:off x="6869113" y="1376363"/>
          <a:ext cx="1519237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41" name="Equation" r:id="rId10" imgW="1346200" imgH="228600" progId="Equation.DSMT4">
                  <p:embed/>
                </p:oleObj>
              </mc:Choice>
              <mc:Fallback>
                <p:oleObj name="Equation" r:id="rId10" imgW="1346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9113" y="1376363"/>
                        <a:ext cx="1519237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79379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Chain Graph: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initial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marginal x3: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x3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x2: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marginal x2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x2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x1: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marginal x1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Example Chain (Slide 13): Backward </a:t>
            </a:r>
            <a:r>
              <a:rPr lang="en-US" sz="1800" dirty="0"/>
              <a:t>Results (x3=2)</a:t>
            </a:r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667283"/>
              </p:ext>
            </p:extLst>
          </p:nvPr>
        </p:nvGraphicFramePr>
        <p:xfrm>
          <a:off x="3103563" y="2038797"/>
          <a:ext cx="2147887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24" name="Equation" r:id="rId3" imgW="1904760" imgH="342720" progId="Equation.DSMT4">
                  <p:embed/>
                </p:oleObj>
              </mc:Choice>
              <mc:Fallback>
                <p:oleObj name="Equation" r:id="rId3" imgW="19047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3" y="2038797"/>
                        <a:ext cx="2147887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778349"/>
              </p:ext>
            </p:extLst>
          </p:nvPr>
        </p:nvGraphicFramePr>
        <p:xfrm>
          <a:off x="4670425" y="4359275"/>
          <a:ext cx="12461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25" name="Equation" r:id="rId5" imgW="1104840" imgH="330120" progId="Equation.DSMT4">
                  <p:embed/>
                </p:oleObj>
              </mc:Choice>
              <mc:Fallback>
                <p:oleObj name="Equation" r:id="rId5" imgW="11048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425" y="4359275"/>
                        <a:ext cx="124618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7776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4231"/>
            <a:ext cx="42560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151964"/>
              </p:ext>
            </p:extLst>
          </p:nvPr>
        </p:nvGraphicFramePr>
        <p:xfrm>
          <a:off x="3055938" y="2938463"/>
          <a:ext cx="18351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26" name="Equation" r:id="rId8" imgW="1625400" imgH="431640" progId="Equation.DSMT4">
                  <p:embed/>
                </p:oleObj>
              </mc:Choice>
              <mc:Fallback>
                <p:oleObj name="Equation" r:id="rId8" imgW="1625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2938463"/>
                        <a:ext cx="18351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950969"/>
              </p:ext>
            </p:extLst>
          </p:nvPr>
        </p:nvGraphicFramePr>
        <p:xfrm>
          <a:off x="4603750" y="3384550"/>
          <a:ext cx="15049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27" name="Equation" r:id="rId10" imgW="1333440" imgH="431640" progId="Equation.DSMT4">
                  <p:embed/>
                </p:oleObj>
              </mc:Choice>
              <mc:Fallback>
                <p:oleObj name="Equation" r:id="rId10" imgW="1333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0" y="3384550"/>
                        <a:ext cx="15049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564635"/>
              </p:ext>
            </p:extLst>
          </p:nvPr>
        </p:nvGraphicFramePr>
        <p:xfrm>
          <a:off x="3068638" y="3879254"/>
          <a:ext cx="19907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28" name="Equation" r:id="rId12" imgW="1765080" imgH="431640" progId="Equation.DSMT4">
                  <p:embed/>
                </p:oleObj>
              </mc:Choice>
              <mc:Fallback>
                <p:oleObj name="Equation" r:id="rId12" imgW="1765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38" y="3879254"/>
                        <a:ext cx="199072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905719"/>
              </p:ext>
            </p:extLst>
          </p:nvPr>
        </p:nvGraphicFramePr>
        <p:xfrm>
          <a:off x="4640263" y="2482702"/>
          <a:ext cx="12747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29" name="Equation" r:id="rId14" imgW="1130040" imgH="330120" progId="Equation.DSMT4">
                  <p:embed/>
                </p:oleObj>
              </mc:Choice>
              <mc:Fallback>
                <p:oleObj name="Equation" r:id="rId14" imgW="11300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263" y="2482702"/>
                        <a:ext cx="127476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Gerade Verbindung mit Pfeil 12"/>
          <p:cNvCxnSpPr/>
          <p:nvPr/>
        </p:nvCxnSpPr>
        <p:spPr bwMode="gray">
          <a:xfrm flipH="1">
            <a:off x="6272896" y="3651870"/>
            <a:ext cx="64807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636389"/>
              </p:ext>
            </p:extLst>
          </p:nvPr>
        </p:nvGraphicFramePr>
        <p:xfrm>
          <a:off x="6869113" y="1376363"/>
          <a:ext cx="1519237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30" name="Equation" r:id="rId16" imgW="1346200" imgH="228600" progId="Equation.DSMT4">
                  <p:embed/>
                </p:oleObj>
              </mc:Choice>
              <mc:Fallback>
                <p:oleObj name="Equation" r:id="rId16" imgW="1346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9113" y="1376363"/>
                        <a:ext cx="1519237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3404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Chain (K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nodes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):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	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Chains: Generalizations (More Nodes &amp; Any Dynamics)</a:t>
            </a:r>
            <a:endParaRPr lang="en-US" sz="1800" dirty="0"/>
          </a:p>
        </p:txBody>
      </p:sp>
      <p:pic>
        <p:nvPicPr>
          <p:cNvPr id="117776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4231"/>
            <a:ext cx="42560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725713"/>
              </p:ext>
            </p:extLst>
          </p:nvPr>
        </p:nvGraphicFramePr>
        <p:xfrm>
          <a:off x="6486525" y="1041400"/>
          <a:ext cx="1289050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16" name="Equation" r:id="rId4" imgW="1143000" imgH="228600" progId="Equation.DSMT4">
                  <p:embed/>
                </p:oleObj>
              </mc:Choice>
              <mc:Fallback>
                <p:oleObj name="Equation" r:id="rId4" imgW="114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525" y="1041400"/>
                        <a:ext cx="1289050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103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Chain 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(K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nodes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):</a:t>
            </a: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	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Chains: Generalizations (More Nodes &amp; Any Dynamics)</a:t>
            </a:r>
            <a:endParaRPr lang="en-US" sz="1800" dirty="0"/>
          </a:p>
        </p:txBody>
      </p:sp>
      <p:pic>
        <p:nvPicPr>
          <p:cNvPr id="117776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4231"/>
            <a:ext cx="42560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07625"/>
              </p:ext>
            </p:extLst>
          </p:nvPr>
        </p:nvGraphicFramePr>
        <p:xfrm>
          <a:off x="6486525" y="1041400"/>
          <a:ext cx="1289050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62" name="Equation" r:id="rId4" imgW="1143000" imgH="228600" progId="Equation.DSMT4">
                  <p:embed/>
                </p:oleObj>
              </mc:Choice>
              <mc:Fallback>
                <p:oleObj name="Equation" r:id="rId4" imgW="114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525" y="1041400"/>
                        <a:ext cx="1289050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742991"/>
              </p:ext>
            </p:extLst>
          </p:nvPr>
        </p:nvGraphicFramePr>
        <p:xfrm>
          <a:off x="3995936" y="1636713"/>
          <a:ext cx="397510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63" name="Equation" r:id="rId6" imgW="3517560" imgH="888840" progId="Equation.DSMT4">
                  <p:embed/>
                </p:oleObj>
              </mc:Choice>
              <mc:Fallback>
                <p:oleObj name="Equation" r:id="rId6" imgW="351756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1636713"/>
                        <a:ext cx="3975100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38432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Chain 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(K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nodes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):</a:t>
            </a: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1. 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Initialize via Uniform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2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. 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Update 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initial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:	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Chains: Generalizations (More Nodes &amp; Any Dynamics)</a:t>
            </a:r>
            <a:endParaRPr lang="en-US" sz="1800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287184"/>
              </p:ext>
            </p:extLst>
          </p:nvPr>
        </p:nvGraphicFramePr>
        <p:xfrm>
          <a:off x="2689299" y="2349511"/>
          <a:ext cx="1090613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8" name="Equation" r:id="rId3" imgW="965160" imgH="228600" progId="Equation.DSMT4">
                  <p:embed/>
                </p:oleObj>
              </mc:Choice>
              <mc:Fallback>
                <p:oleObj name="Equation" r:id="rId3" imgW="965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99" y="2349511"/>
                        <a:ext cx="1090613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7776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4231"/>
            <a:ext cx="42560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449761"/>
              </p:ext>
            </p:extLst>
          </p:nvPr>
        </p:nvGraphicFramePr>
        <p:xfrm>
          <a:off x="6486525" y="1041400"/>
          <a:ext cx="1289050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9" name="Equation" r:id="rId6" imgW="1143000" imgH="228600" progId="Equation.DSMT4">
                  <p:embed/>
                </p:oleObj>
              </mc:Choice>
              <mc:Fallback>
                <p:oleObj name="Equation" r:id="rId6" imgW="114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525" y="1041400"/>
                        <a:ext cx="1289050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995576"/>
              </p:ext>
            </p:extLst>
          </p:nvPr>
        </p:nvGraphicFramePr>
        <p:xfrm>
          <a:off x="3995936" y="1636713"/>
          <a:ext cx="397510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0" name="Equation" r:id="rId8" imgW="3517560" imgH="888840" progId="Equation.DSMT4">
                  <p:embed/>
                </p:oleObj>
              </mc:Choice>
              <mc:Fallback>
                <p:oleObj name="Equation" r:id="rId8" imgW="351756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1636713"/>
                        <a:ext cx="3975100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37539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Chain 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(K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nodes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):</a:t>
            </a: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1. 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Initialize via Uniform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2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. 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Update 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initial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:	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3. Update marginal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xk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Chains: Generalizations (More Nodes &amp; Any Dynamics)</a:t>
            </a:r>
            <a:endParaRPr lang="en-US" sz="1800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344144"/>
              </p:ext>
            </p:extLst>
          </p:nvPr>
        </p:nvGraphicFramePr>
        <p:xfrm>
          <a:off x="2689299" y="2349511"/>
          <a:ext cx="1090613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54" name="Equation" r:id="rId3" imgW="965160" imgH="228600" progId="Equation.DSMT4">
                  <p:embed/>
                </p:oleObj>
              </mc:Choice>
              <mc:Fallback>
                <p:oleObj name="Equation" r:id="rId3" imgW="965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99" y="2349511"/>
                        <a:ext cx="1090613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7776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4231"/>
            <a:ext cx="42560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869641"/>
              </p:ext>
            </p:extLst>
          </p:nvPr>
        </p:nvGraphicFramePr>
        <p:xfrm>
          <a:off x="6486525" y="1041400"/>
          <a:ext cx="1289050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55" name="Equation" r:id="rId6" imgW="1143000" imgH="228600" progId="Equation.DSMT4">
                  <p:embed/>
                </p:oleObj>
              </mc:Choice>
              <mc:Fallback>
                <p:oleObj name="Equation" r:id="rId6" imgW="114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525" y="1041400"/>
                        <a:ext cx="1289050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805594"/>
              </p:ext>
            </p:extLst>
          </p:nvPr>
        </p:nvGraphicFramePr>
        <p:xfrm>
          <a:off x="3995936" y="1636713"/>
          <a:ext cx="397510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56" name="Equation" r:id="rId8" imgW="3517560" imgH="888840" progId="Equation.DSMT4">
                  <p:embed/>
                </p:oleObj>
              </mc:Choice>
              <mc:Fallback>
                <p:oleObj name="Equation" r:id="rId8" imgW="351756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1636713"/>
                        <a:ext cx="3975100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80193"/>
              </p:ext>
            </p:extLst>
          </p:nvPr>
        </p:nvGraphicFramePr>
        <p:xfrm>
          <a:off x="2670175" y="2773363"/>
          <a:ext cx="440055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57" name="Equation" r:id="rId10" imgW="3898800" imgH="583920" progId="Equation.DSMT4">
                  <p:embed/>
                </p:oleObj>
              </mc:Choice>
              <mc:Fallback>
                <p:oleObj name="Equation" r:id="rId10" imgW="389880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2773363"/>
                        <a:ext cx="4400550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4111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Chain 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(K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nodes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):</a:t>
            </a: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1. 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Initialize via Uniform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2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. 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Update 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initial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:	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3. Update marginal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xk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   Forward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fk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xk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Chains: Generalizations (More Nodes &amp; Any Dynamics)</a:t>
            </a:r>
            <a:endParaRPr lang="en-US" sz="1800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998609"/>
              </p:ext>
            </p:extLst>
          </p:nvPr>
        </p:nvGraphicFramePr>
        <p:xfrm>
          <a:off x="2689299" y="2349511"/>
          <a:ext cx="1090613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10" name="Equation" r:id="rId3" imgW="965160" imgH="228600" progId="Equation.DSMT4">
                  <p:embed/>
                </p:oleObj>
              </mc:Choice>
              <mc:Fallback>
                <p:oleObj name="Equation" r:id="rId3" imgW="965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99" y="2349511"/>
                        <a:ext cx="1090613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7776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4231"/>
            <a:ext cx="42560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044979"/>
              </p:ext>
            </p:extLst>
          </p:nvPr>
        </p:nvGraphicFramePr>
        <p:xfrm>
          <a:off x="6486525" y="1041400"/>
          <a:ext cx="1289050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11" name="Equation" r:id="rId6" imgW="1143000" imgH="228600" progId="Equation.DSMT4">
                  <p:embed/>
                </p:oleObj>
              </mc:Choice>
              <mc:Fallback>
                <p:oleObj name="Equation" r:id="rId6" imgW="114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525" y="1041400"/>
                        <a:ext cx="1289050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631968"/>
              </p:ext>
            </p:extLst>
          </p:nvPr>
        </p:nvGraphicFramePr>
        <p:xfrm>
          <a:off x="3995936" y="1636713"/>
          <a:ext cx="397510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12" name="Equation" r:id="rId8" imgW="3517560" imgH="888840" progId="Equation.DSMT4">
                  <p:embed/>
                </p:oleObj>
              </mc:Choice>
              <mc:Fallback>
                <p:oleObj name="Equation" r:id="rId8" imgW="351756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1636713"/>
                        <a:ext cx="3975100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659308"/>
              </p:ext>
            </p:extLst>
          </p:nvPr>
        </p:nvGraphicFramePr>
        <p:xfrm>
          <a:off x="2670175" y="2773363"/>
          <a:ext cx="440055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13" name="Equation" r:id="rId10" imgW="3898800" imgH="583920" progId="Equation.DSMT4">
                  <p:embed/>
                </p:oleObj>
              </mc:Choice>
              <mc:Fallback>
                <p:oleObj name="Equation" r:id="rId10" imgW="389880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2773363"/>
                        <a:ext cx="4400550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80825"/>
              </p:ext>
            </p:extLst>
          </p:nvPr>
        </p:nvGraphicFramePr>
        <p:xfrm>
          <a:off x="2657475" y="3567113"/>
          <a:ext cx="4957763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14" name="Equation" r:id="rId12" imgW="4394160" imgH="711000" progId="Equation.DSMT4">
                  <p:embed/>
                </p:oleObj>
              </mc:Choice>
              <mc:Fallback>
                <p:oleObj name="Equation" r:id="rId12" imgW="43941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3567113"/>
                        <a:ext cx="4957763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329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Chain 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(K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nodes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):</a:t>
            </a: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1. 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Initialize via Uniform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2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. 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Update 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initial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:	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3. Update marginal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xk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   Forward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fk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xk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4.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Backward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message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fk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xk-1: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Chains: Generalizations (More Nodes &amp; Any Dynamics)</a:t>
            </a:r>
            <a:endParaRPr lang="en-US" sz="1800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497399"/>
              </p:ext>
            </p:extLst>
          </p:nvPr>
        </p:nvGraphicFramePr>
        <p:xfrm>
          <a:off x="2689299" y="2349511"/>
          <a:ext cx="1090613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58" name="Equation" r:id="rId3" imgW="965160" imgH="228600" progId="Equation.DSMT4">
                  <p:embed/>
                </p:oleObj>
              </mc:Choice>
              <mc:Fallback>
                <p:oleObj name="Equation" r:id="rId3" imgW="965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99" y="2349511"/>
                        <a:ext cx="1090613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7776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4231"/>
            <a:ext cx="42560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994290"/>
              </p:ext>
            </p:extLst>
          </p:nvPr>
        </p:nvGraphicFramePr>
        <p:xfrm>
          <a:off x="6486525" y="1041400"/>
          <a:ext cx="1289050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59" name="Equation" r:id="rId6" imgW="1143000" imgH="228600" progId="Equation.DSMT4">
                  <p:embed/>
                </p:oleObj>
              </mc:Choice>
              <mc:Fallback>
                <p:oleObj name="Equation" r:id="rId6" imgW="114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525" y="1041400"/>
                        <a:ext cx="1289050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610238"/>
              </p:ext>
            </p:extLst>
          </p:nvPr>
        </p:nvGraphicFramePr>
        <p:xfrm>
          <a:off x="3995936" y="1636713"/>
          <a:ext cx="397510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60" name="Equation" r:id="rId8" imgW="3517560" imgH="888840" progId="Equation.DSMT4">
                  <p:embed/>
                </p:oleObj>
              </mc:Choice>
              <mc:Fallback>
                <p:oleObj name="Equation" r:id="rId8" imgW="351756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1636713"/>
                        <a:ext cx="3975100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653740"/>
              </p:ext>
            </p:extLst>
          </p:nvPr>
        </p:nvGraphicFramePr>
        <p:xfrm>
          <a:off x="2670175" y="2773363"/>
          <a:ext cx="440055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61" name="Equation" r:id="rId10" imgW="3898800" imgH="583920" progId="Equation.DSMT4">
                  <p:embed/>
                </p:oleObj>
              </mc:Choice>
              <mc:Fallback>
                <p:oleObj name="Equation" r:id="rId10" imgW="389880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2773363"/>
                        <a:ext cx="4400550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352693"/>
              </p:ext>
            </p:extLst>
          </p:nvPr>
        </p:nvGraphicFramePr>
        <p:xfrm>
          <a:off x="2657475" y="3567113"/>
          <a:ext cx="4957763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62" name="Equation" r:id="rId12" imgW="4394160" imgH="711000" progId="Equation.DSMT4">
                  <p:embed/>
                </p:oleObj>
              </mc:Choice>
              <mc:Fallback>
                <p:oleObj name="Equation" r:id="rId12" imgW="43941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3567113"/>
                        <a:ext cx="4957763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494211"/>
              </p:ext>
            </p:extLst>
          </p:nvPr>
        </p:nvGraphicFramePr>
        <p:xfrm>
          <a:off x="2699792" y="4340225"/>
          <a:ext cx="49307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63" name="Equation" r:id="rId14" imgW="4368600" imgH="711000" progId="Equation.DSMT4">
                  <p:embed/>
                </p:oleObj>
              </mc:Choice>
              <mc:Fallback>
                <p:oleObj name="Equation" r:id="rId14" imgW="43686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340225"/>
                        <a:ext cx="4930775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54555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Chain 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(K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nodes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):</a:t>
            </a: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1. 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Initialize via Uniform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2. Start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again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at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leaf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x1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3. 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Forward Updates: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messages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&amp;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marginals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k=1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k=K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4.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Backward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Updates: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messages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&amp;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marginals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k=K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k=1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Do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you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think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you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can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do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that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?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Chains: Are Longer Chains Tractable? Yes!</a:t>
            </a:r>
          </a:p>
        </p:txBody>
      </p:sp>
      <p:pic>
        <p:nvPicPr>
          <p:cNvPr id="117776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4231"/>
            <a:ext cx="42560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180456"/>
              </p:ext>
            </p:extLst>
          </p:nvPr>
        </p:nvGraphicFramePr>
        <p:xfrm>
          <a:off x="6486525" y="1041400"/>
          <a:ext cx="1289050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84" name="Equation" r:id="rId4" imgW="1143000" imgH="228600" progId="Equation.DSMT4">
                  <p:embed/>
                </p:oleObj>
              </mc:Choice>
              <mc:Fallback>
                <p:oleObj name="Equation" r:id="rId4" imgW="114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525" y="1041400"/>
                        <a:ext cx="1289050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064606"/>
              </p:ext>
            </p:extLst>
          </p:nvPr>
        </p:nvGraphicFramePr>
        <p:xfrm>
          <a:off x="3995936" y="1730658"/>
          <a:ext cx="397510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85" name="Equation" r:id="rId6" imgW="3517560" imgH="888840" progId="Equation.DSMT4">
                  <p:embed/>
                </p:oleObj>
              </mc:Choice>
              <mc:Fallback>
                <p:oleObj name="Equation" r:id="rId6" imgW="351756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1730658"/>
                        <a:ext cx="3975100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9770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Chain 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(K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nodes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):</a:t>
            </a: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1. 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Initialize via Uniform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2. Start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again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at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leaf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x1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3. 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Forward Updates: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messages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&amp;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marginals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k=1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k=K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4.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Backward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Updates: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messages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&amp;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marginals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k=K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k=1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b="1" dirty="0">
                <a:solidFill>
                  <a:srgbClr val="323232"/>
                </a:solidFill>
                <a:latin typeface="Verdana"/>
              </a:rPr>
              <a:t>Test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it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: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It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easily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works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for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K=100.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Note: This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has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not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been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possible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by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using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standard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summations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!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Chains: Are Longer Chains Tractable? Yes!</a:t>
            </a:r>
          </a:p>
        </p:txBody>
      </p:sp>
      <p:pic>
        <p:nvPicPr>
          <p:cNvPr id="117776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4231"/>
            <a:ext cx="42560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777942"/>
              </p:ext>
            </p:extLst>
          </p:nvPr>
        </p:nvGraphicFramePr>
        <p:xfrm>
          <a:off x="6486525" y="1041400"/>
          <a:ext cx="1289050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06" name="Equation" r:id="rId4" imgW="1143000" imgH="228600" progId="Equation.DSMT4">
                  <p:embed/>
                </p:oleObj>
              </mc:Choice>
              <mc:Fallback>
                <p:oleObj name="Equation" r:id="rId4" imgW="114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525" y="1041400"/>
                        <a:ext cx="1289050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455956"/>
              </p:ext>
            </p:extLst>
          </p:nvPr>
        </p:nvGraphicFramePr>
        <p:xfrm>
          <a:off x="3996150" y="1595438"/>
          <a:ext cx="4276725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07" name="Equation" r:id="rId6" imgW="3784320" imgH="1117440" progId="Equation.DSMT4">
                  <p:embed/>
                </p:oleObj>
              </mc:Choice>
              <mc:Fallback>
                <p:oleObj name="Equation" r:id="rId6" imgW="378432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6150" y="1595438"/>
                        <a:ext cx="4276725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1533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="" xmlns:a16="http://schemas.microsoft.com/office/drawing/2014/main" id="{76B431D7-FEF9-05A4-8558-23EC001B312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309568" cy="3563938"/>
              </a:xfrm>
            </p:spPr>
            <p:txBody>
              <a:bodyPr/>
              <a:lstStyle/>
              <a:p>
                <a:r>
                  <a:rPr lang="en-US" dirty="0"/>
                  <a:t>The key operation is </a:t>
                </a:r>
                <a:r>
                  <a:rPr lang="en-US" dirty="0">
                    <a:solidFill>
                      <a:srgbClr val="C00000"/>
                    </a:solidFill>
                  </a:rPr>
                  <a:t>summing-out</a:t>
                </a:r>
                <a:r>
                  <a:rPr lang="en-US" dirty="0"/>
                  <a:t> all but one variable (marginalization).</a:t>
                </a:r>
              </a:p>
              <a:p>
                <a:r>
                  <a:rPr lang="en-US" b="1" dirty="0"/>
                  <a:t>Idea</a:t>
                </a:r>
                <a:r>
                  <a:rPr lang="en-US" dirty="0"/>
                  <a:t>: If we can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</m:oMath>
                </a14:m>
                <a:r>
                  <a:rPr lang="en-US" dirty="0"/>
                  <a:t> which are drawn according to </a:t>
                </a:r>
              </a:p>
              <a:p>
                <a:pPr marL="268287" lvl="1" indent="0">
                  <a:buNone/>
                </a:pPr>
                <a:endParaRPr lang="en-US" dirty="0"/>
              </a:p>
              <a:p>
                <a:pPr marL="268287" lvl="1" indent="0">
                  <a:buNone/>
                </a:pPr>
                <a:endParaRPr lang="en-US" dirty="0"/>
              </a:p>
              <a:p>
                <a:pPr marL="268287" lvl="1" indent="0">
                  <a:buNone/>
                </a:pPr>
                <a:r>
                  <a:rPr lang="en-US" dirty="0"/>
                  <a:t>then we can approximate the marginals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arbitrarily well via</a:t>
                </a:r>
              </a:p>
              <a:p>
                <a:pPr marL="268287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b="1" dirty="0"/>
                  <a:t>Challenge</a:t>
                </a:r>
                <a:r>
                  <a:rPr lang="en-US" dirty="0"/>
                  <a:t>: How do we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if we only have access to (a few) known efficient samplers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such as (pseudo-random) numbers from the uniform distribution </a:t>
                </a:r>
                <a:r>
                  <a:rPr lang="en-US" dirty="0" smtClean="0"/>
                  <a:t>or </a:t>
                </a:r>
                <a:r>
                  <a:rPr lang="en-US" dirty="0"/>
                  <a:t>normal distribution over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b="1" dirty="0"/>
                  <a:t>Importance Sampling</a:t>
                </a:r>
                <a:r>
                  <a:rPr lang="en-US" dirty="0"/>
                  <a:t>: We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re-weight them with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6B431D7-FEF9-05A4-8558-23EC001B31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309568" cy="3563938"/>
              </a:xfrm>
              <a:blipFill rotWithShape="1">
                <a:blip r:embed="rId2"/>
                <a:stretch>
                  <a:fillRect t="-171" r="-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="" xmlns:a16="http://schemas.microsoft.com/office/drawing/2014/main" id="{BAA3A1E1-6711-7572-93BC-58F34A6E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by 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60EA145D-2CC3-EA43-7709-F08D5D0E73BD}"/>
                  </a:ext>
                </a:extLst>
              </p:cNvPr>
              <p:cNvSpPr txBox="1"/>
              <p:nvPr/>
            </p:nvSpPr>
            <p:spPr bwMode="gray">
              <a:xfrm>
                <a:off x="1979712" y="1802440"/>
                <a:ext cx="3096344" cy="680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∏"/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EA145D-2CC3-EA43-7709-F08D5D0E7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79712" y="1802440"/>
                <a:ext cx="3096344" cy="680507"/>
              </a:xfrm>
              <a:prstGeom prst="rect">
                <a:avLst/>
              </a:prstGeom>
              <a:blipFill>
                <a:blip r:embed="rId3"/>
                <a:stretch>
                  <a:fillRect t="-98148" b="-15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9B36E11B-3154-189C-1ED9-6818A86A461E}"/>
                  </a:ext>
                </a:extLst>
              </p:cNvPr>
              <p:cNvSpPr txBox="1"/>
              <p:nvPr/>
            </p:nvSpPr>
            <p:spPr bwMode="gray">
              <a:xfrm>
                <a:off x="2414464" y="2620053"/>
                <a:ext cx="2765673" cy="722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36E11B-3154-189C-1ED9-6818A86A4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14464" y="2620053"/>
                <a:ext cx="2765673" cy="722505"/>
              </a:xfrm>
              <a:prstGeom prst="rect">
                <a:avLst/>
              </a:prstGeom>
              <a:blipFill>
                <a:blip r:embed="rId4"/>
                <a:stretch>
                  <a:fillRect t="-89655" b="-139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7189372B-51FC-81FD-38FC-7B26D3BAFF8A}"/>
                  </a:ext>
                </a:extLst>
              </p:cNvPr>
              <p:cNvSpPr txBox="1"/>
              <p:nvPr/>
            </p:nvSpPr>
            <p:spPr bwMode="gray">
              <a:xfrm>
                <a:off x="2781672" y="4492517"/>
                <a:ext cx="1757561" cy="619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89372B-51FC-81FD-38FC-7B26D3BAF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81672" y="4492517"/>
                <a:ext cx="1757561" cy="619529"/>
              </a:xfrm>
              <a:prstGeom prst="rect">
                <a:avLst/>
              </a:prstGeom>
              <a:blipFill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>
            <a:extLst>
              <a:ext uri="{FF2B5EF4-FFF2-40B4-BE49-F238E27FC236}">
                <a16:creationId xmlns="" xmlns:a16="http://schemas.microsoft.com/office/drawing/2014/main" id="{4793294A-679E-5A0D-BB03-3CE4D74E1866}"/>
              </a:ext>
            </a:extLst>
          </p:cNvPr>
          <p:cNvSpPr/>
          <p:nvPr/>
        </p:nvSpPr>
        <p:spPr bwMode="gray">
          <a:xfrm>
            <a:off x="3059832" y="4537403"/>
            <a:ext cx="1152128" cy="57464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5B6DBAAE-1DBC-A57A-0D4A-73E374F82CF2}"/>
              </a:ext>
            </a:extLst>
          </p:cNvPr>
          <p:cNvCxnSpPr>
            <a:cxnSpLocks/>
            <a:stCxn id="16" idx="1"/>
            <a:endCxn id="14" idx="3"/>
          </p:cNvCxnSpPr>
          <p:nvPr/>
        </p:nvCxnSpPr>
        <p:spPr bwMode="gray">
          <a:xfrm flipH="1">
            <a:off x="4211960" y="4824724"/>
            <a:ext cx="939577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AB40D57-5F9E-897D-D46E-66E68D5C0950}"/>
              </a:ext>
            </a:extLst>
          </p:cNvPr>
          <p:cNvSpPr txBox="1"/>
          <p:nvPr/>
        </p:nvSpPr>
        <p:spPr bwMode="gray">
          <a:xfrm>
            <a:off x="5151537" y="4698714"/>
            <a:ext cx="1220663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0" dirty="0">
                <a:solidFill>
                  <a:srgbClr val="C00000"/>
                </a:solidFill>
              </a:rPr>
              <a:t>Importance weight</a:t>
            </a:r>
            <a:endParaRPr lang="x-none" sz="10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4416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4" grpId="0" animBg="1"/>
      <p:bldP spid="1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dirty="0" err="1" smtClean="0"/>
              <a:t>Questions</a:t>
            </a:r>
            <a:r>
              <a:rPr lang="de-DE" altLang="x-none" dirty="0" smtClean="0"/>
              <a:t> and Updates</a:t>
            </a:r>
            <a:endParaRPr lang="de-DE" altLang="x-none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dirty="0" err="1" smtClean="0"/>
              <a:t>Recap</a:t>
            </a:r>
            <a:r>
              <a:rPr lang="de-DE" altLang="x-none" dirty="0"/>
              <a:t>: Main </a:t>
            </a:r>
            <a:r>
              <a:rPr lang="de-DE" altLang="x-none" dirty="0" err="1"/>
              <a:t>Concepts</a:t>
            </a:r>
            <a:r>
              <a:rPr lang="de-DE" altLang="x-none" dirty="0"/>
              <a:t> of Unit 4</a:t>
            </a:r>
            <a:endParaRPr lang="de-DE" altLang="x-none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dirty="0" err="1" smtClean="0"/>
              <a:t>Example</a:t>
            </a:r>
            <a:r>
              <a:rPr lang="de-DE" altLang="x-none" dirty="0" smtClean="0"/>
              <a:t>: Message </a:t>
            </a:r>
            <a:r>
              <a:rPr lang="de-DE" altLang="x-none" dirty="0" err="1" smtClean="0"/>
              <a:t>Passing</a:t>
            </a:r>
            <a:r>
              <a:rPr lang="de-DE" altLang="x-none" dirty="0" smtClean="0"/>
              <a:t> in </a:t>
            </a:r>
            <a:r>
              <a:rPr lang="de-DE" altLang="x-none" dirty="0" err="1" smtClean="0"/>
              <a:t>Factor</a:t>
            </a:r>
            <a:r>
              <a:rPr lang="de-DE" altLang="x-none" dirty="0" smtClean="0"/>
              <a:t> Graphs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b="1" dirty="0" err="1" smtClean="0"/>
              <a:t>Hints</a:t>
            </a:r>
            <a:r>
              <a:rPr lang="de-DE" altLang="x-none" b="1" dirty="0" smtClean="0"/>
              <a:t> </a:t>
            </a:r>
            <a:r>
              <a:rPr lang="de-DE" altLang="x-none" b="1" dirty="0" err="1" smtClean="0"/>
              <a:t>for</a:t>
            </a:r>
            <a:r>
              <a:rPr lang="de-DE" altLang="x-none" b="1" dirty="0" smtClean="0"/>
              <a:t> </a:t>
            </a:r>
            <a:r>
              <a:rPr lang="de-DE" altLang="x-none" b="1" dirty="0" err="1" smtClean="0"/>
              <a:t>Exercise</a:t>
            </a:r>
            <a:r>
              <a:rPr lang="de-DE" altLang="x-none" b="1" dirty="0" smtClean="0"/>
              <a:t> 2 (</a:t>
            </a:r>
            <a:r>
              <a:rPr lang="de-DE" altLang="x-none" b="1" dirty="0" err="1" smtClean="0"/>
              <a:t>to</a:t>
            </a:r>
            <a:r>
              <a:rPr lang="de-DE" altLang="x-none" b="1" dirty="0" smtClean="0"/>
              <a:t> </a:t>
            </a:r>
            <a:r>
              <a:rPr lang="de-DE" altLang="x-none" b="1" dirty="0" err="1" smtClean="0"/>
              <a:t>be</a:t>
            </a:r>
            <a:r>
              <a:rPr lang="de-DE" altLang="x-none" b="1" dirty="0" smtClean="0"/>
              <a:t> </a:t>
            </a:r>
            <a:r>
              <a:rPr lang="de-DE" altLang="x-none" b="1" dirty="0" err="1" smtClean="0"/>
              <a:t>handed</a:t>
            </a:r>
            <a:r>
              <a:rPr lang="de-DE" altLang="x-none" b="1" dirty="0" smtClean="0"/>
              <a:t> in May 19)</a:t>
            </a:r>
            <a:endParaRPr lang="de-DE" altLang="x-none" b="1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60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646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68288" indent="-252413">
              <a:lnSpc>
                <a:spcPct val="200000"/>
              </a:lnSpc>
              <a:buFont typeface="Wingdings" panose="05000000000000000000" pitchFamily="2" charset="2"/>
              <a:buChar char="§"/>
              <a:tabLst>
                <a:tab pos="1343025" algn="l"/>
              </a:tabLst>
            </a:pPr>
            <a:r>
              <a:rPr lang="de-DE" altLang="x-none" sz="1600" dirty="0" smtClean="0"/>
              <a:t>Part I:</a:t>
            </a:r>
            <a:r>
              <a:rPr lang="de-DE" altLang="x-none" sz="1600" dirty="0"/>
              <a:t>	</a:t>
            </a:r>
            <a:r>
              <a:rPr lang="de-DE" altLang="x-none" sz="1600" dirty="0" smtClean="0"/>
              <a:t>Sums &amp; Products of </a:t>
            </a:r>
            <a:r>
              <a:rPr lang="de-DE" altLang="x-none" sz="1600" dirty="0" err="1" smtClean="0"/>
              <a:t>Gaussians</a:t>
            </a:r>
            <a:r>
              <a:rPr lang="de-DE" altLang="x-none" sz="1600" dirty="0"/>
              <a:t> </a:t>
            </a:r>
            <a:r>
              <a:rPr lang="de-DE" altLang="x-none" sz="1600" dirty="0" smtClean="0"/>
              <a:t>&amp; </a:t>
            </a:r>
            <a:r>
              <a:rPr lang="de-DE" altLang="x-none" sz="1600" dirty="0" err="1" smtClean="0"/>
              <a:t>Distributions</a:t>
            </a:r>
            <a:r>
              <a:rPr lang="de-DE" altLang="x-none" sz="1600" dirty="0" smtClean="0"/>
              <a:t> </a:t>
            </a:r>
          </a:p>
          <a:p>
            <a:pPr marL="268288" indent="-252413">
              <a:lnSpc>
                <a:spcPct val="250000"/>
              </a:lnSpc>
              <a:buFont typeface="Wingdings" panose="05000000000000000000" pitchFamily="2" charset="2"/>
              <a:buChar char="§"/>
              <a:tabLst>
                <a:tab pos="1343025" algn="l"/>
              </a:tabLst>
            </a:pPr>
            <a:r>
              <a:rPr lang="de-DE" altLang="x-none" sz="1600" dirty="0" smtClean="0"/>
              <a:t>Part II:	</a:t>
            </a:r>
            <a:r>
              <a:rPr lang="de-DE" altLang="x-none" sz="1600" dirty="0" err="1" smtClean="0"/>
              <a:t>Conditional</a:t>
            </a:r>
            <a:r>
              <a:rPr lang="de-DE" altLang="x-none" sz="1600" dirty="0" smtClean="0"/>
              <a:t> Independence &amp; D-separation</a:t>
            </a:r>
          </a:p>
          <a:p>
            <a:pPr marL="268288" indent="-252413">
              <a:lnSpc>
                <a:spcPct val="250000"/>
              </a:lnSpc>
              <a:buFont typeface="Wingdings" panose="05000000000000000000" pitchFamily="2" charset="2"/>
              <a:buChar char="§"/>
              <a:tabLst>
                <a:tab pos="1343025" algn="l"/>
              </a:tabLst>
            </a:pPr>
            <a:r>
              <a:rPr lang="de-DE" altLang="x-none" sz="1600" dirty="0" smtClean="0"/>
              <a:t>Part III:	</a:t>
            </a:r>
            <a:r>
              <a:rPr lang="de-DE" altLang="x-none" sz="1600" dirty="0" err="1" smtClean="0"/>
              <a:t>TrueSkill</a:t>
            </a:r>
            <a:r>
              <a:rPr lang="de-DE" altLang="x-none" sz="1600" dirty="0" smtClean="0"/>
              <a:t> (</a:t>
            </a:r>
            <a:r>
              <a:rPr lang="de-DE" altLang="x-none" sz="1600" dirty="0" err="1" smtClean="0"/>
              <a:t>discrete</a:t>
            </a:r>
            <a:r>
              <a:rPr lang="de-DE" altLang="x-none" sz="1600" dirty="0" smtClean="0"/>
              <a:t>) via Message </a:t>
            </a:r>
            <a:r>
              <a:rPr lang="de-DE" altLang="x-none" sz="1600" dirty="0" err="1" smtClean="0"/>
              <a:t>Passing</a:t>
            </a:r>
            <a:endParaRPr lang="de-DE" altLang="x-none" sz="1600" dirty="0"/>
          </a:p>
          <a:p>
            <a:pPr marL="268288" indent="-252413">
              <a:lnSpc>
                <a:spcPct val="200000"/>
              </a:lnSpc>
              <a:buFont typeface="Wingdings" panose="05000000000000000000" pitchFamily="2" charset="2"/>
              <a:buChar char="§"/>
              <a:tabLst>
                <a:tab pos="1343025" algn="l"/>
              </a:tabLst>
            </a:pPr>
            <a:endParaRPr lang="de-DE" altLang="x-none" dirty="0"/>
          </a:p>
          <a:p>
            <a:endParaRPr lang="de-DE" altLang="x-non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Exercise</a:t>
            </a:r>
            <a:r>
              <a:rPr lang="de-DE" dirty="0"/>
              <a:t> 2</a:t>
            </a:r>
            <a:r>
              <a:rPr lang="de-DE" dirty="0" smtClean="0"/>
              <a:t> (</a:t>
            </a:r>
            <a:r>
              <a:rPr lang="de-DE" dirty="0" err="1" smtClean="0"/>
              <a:t>until</a:t>
            </a:r>
            <a:r>
              <a:rPr lang="de-DE" dirty="0" smtClean="0"/>
              <a:t> May 19)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4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61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2805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58025" cy="3563938"/>
          </a:xfrm>
        </p:spPr>
        <p:txBody>
          <a:bodyPr/>
          <a:lstStyle/>
          <a:p>
            <a:pPr marL="268288" indent="-252413">
              <a:lnSpc>
                <a:spcPct val="200000"/>
              </a:lnSpc>
              <a:buFont typeface="Wingdings" panose="05000000000000000000" pitchFamily="2" charset="2"/>
              <a:buChar char="§"/>
              <a:tabLst>
                <a:tab pos="1343025" algn="l"/>
              </a:tabLst>
            </a:pPr>
            <a:r>
              <a:rPr lang="de-DE" altLang="x-none" sz="1600" dirty="0" err="1" smtClean="0"/>
              <a:t>Recap</a:t>
            </a:r>
            <a:r>
              <a:rPr lang="de-DE" altLang="x-none" sz="1600" dirty="0" smtClean="0"/>
              <a:t> I:</a:t>
            </a:r>
            <a:r>
              <a:rPr lang="de-DE" altLang="x-none" sz="1600" dirty="0"/>
              <a:t>	</a:t>
            </a:r>
            <a:r>
              <a:rPr lang="de-DE" altLang="x-none" sz="1600" dirty="0" err="1" smtClean="0"/>
              <a:t>Conditional</a:t>
            </a:r>
            <a:r>
              <a:rPr lang="de-DE" altLang="x-none" sz="1600" dirty="0" smtClean="0"/>
              <a:t> </a:t>
            </a:r>
            <a:r>
              <a:rPr lang="de-DE" altLang="x-none" sz="1600" dirty="0" err="1" smtClean="0"/>
              <a:t>Probabilities</a:t>
            </a:r>
            <a:endParaRPr lang="de-DE" altLang="x-none" sz="1600" dirty="0" smtClean="0"/>
          </a:p>
          <a:p>
            <a:pPr marL="268288" indent="-252413">
              <a:lnSpc>
                <a:spcPct val="250000"/>
              </a:lnSpc>
              <a:buFont typeface="Wingdings" panose="05000000000000000000" pitchFamily="2" charset="2"/>
              <a:buChar char="§"/>
              <a:tabLst>
                <a:tab pos="1343025" algn="l"/>
              </a:tabLst>
            </a:pPr>
            <a:r>
              <a:rPr lang="de-DE" altLang="x-none" sz="1600" dirty="0" err="1" smtClean="0"/>
              <a:t>Recap</a:t>
            </a:r>
            <a:r>
              <a:rPr lang="de-DE" altLang="x-none" sz="1600" dirty="0" smtClean="0"/>
              <a:t> II</a:t>
            </a:r>
            <a:r>
              <a:rPr lang="de-DE" altLang="x-none" sz="1600" dirty="0"/>
              <a:t>:	</a:t>
            </a:r>
            <a:r>
              <a:rPr lang="de-DE" altLang="x-none" sz="1600" dirty="0" err="1" smtClean="0"/>
              <a:t>Conditional</a:t>
            </a:r>
            <a:r>
              <a:rPr lang="de-DE" altLang="x-none" sz="1600" smtClean="0"/>
              <a:t> Independence </a:t>
            </a:r>
            <a:r>
              <a:rPr lang="de-DE" altLang="x-none" sz="1600" dirty="0" smtClean="0"/>
              <a:t>in </a:t>
            </a:r>
            <a:r>
              <a:rPr lang="de-DE" altLang="x-none" sz="1600" dirty="0" err="1" smtClean="0"/>
              <a:t>Bayesian</a:t>
            </a:r>
            <a:r>
              <a:rPr lang="de-DE" altLang="x-none" sz="1600" dirty="0" smtClean="0"/>
              <a:t> Networks</a:t>
            </a:r>
          </a:p>
          <a:p>
            <a:pPr marL="268288" indent="-252413">
              <a:lnSpc>
                <a:spcPct val="250000"/>
              </a:lnSpc>
              <a:buFont typeface="Wingdings" panose="05000000000000000000" pitchFamily="2" charset="2"/>
              <a:buChar char="§"/>
              <a:tabLst>
                <a:tab pos="1343025" algn="l"/>
              </a:tabLst>
            </a:pPr>
            <a:r>
              <a:rPr lang="de-DE" altLang="x-none" sz="1600" dirty="0" err="1" smtClean="0"/>
              <a:t>Recap</a:t>
            </a:r>
            <a:r>
              <a:rPr lang="de-DE" altLang="x-none" sz="1600" dirty="0" smtClean="0"/>
              <a:t> III: Messages &amp; </a:t>
            </a:r>
            <a:r>
              <a:rPr lang="de-DE" altLang="x-none" sz="1600" dirty="0" err="1" smtClean="0"/>
              <a:t>Marginals</a:t>
            </a:r>
            <a:r>
              <a:rPr lang="de-DE" altLang="x-none" sz="1600" dirty="0" smtClean="0"/>
              <a:t> in </a:t>
            </a:r>
            <a:r>
              <a:rPr lang="de-DE" altLang="x-none" sz="1600" dirty="0" err="1" smtClean="0"/>
              <a:t>Factor</a:t>
            </a:r>
            <a:r>
              <a:rPr lang="de-DE" altLang="x-none" sz="1600" dirty="0" smtClean="0"/>
              <a:t> Graphs (Chain)</a:t>
            </a:r>
            <a:endParaRPr lang="de-DE" altLang="x-none" sz="1600" dirty="0"/>
          </a:p>
          <a:p>
            <a:pPr marL="268288" indent="-252413">
              <a:lnSpc>
                <a:spcPct val="200000"/>
              </a:lnSpc>
              <a:buFont typeface="Wingdings" panose="05000000000000000000" pitchFamily="2" charset="2"/>
              <a:buChar char="§"/>
              <a:tabLst>
                <a:tab pos="1343025" algn="l"/>
              </a:tabLst>
            </a:pPr>
            <a:endParaRPr lang="de-DE" altLang="x-none" dirty="0"/>
          </a:p>
          <a:p>
            <a:endParaRPr lang="de-DE" altLang="x-non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4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62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5836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See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Week</a:t>
            </a:r>
            <a:r>
              <a:rPr lang="de-DE" dirty="0" smtClean="0"/>
              <a:t>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59827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="" xmlns:a16="http://schemas.microsoft.com/office/drawing/2014/main" id="{EA0FF215-3B95-F210-1CCB-24FF310AB98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3699496"/>
                <a:ext cx="7453584" cy="1430830"/>
              </a:xfrm>
            </p:spPr>
            <p:txBody>
              <a:bodyPr/>
              <a:lstStyle/>
              <a:p>
                <a:r>
                  <a:rPr lang="en-US" b="1" dirty="0"/>
                  <a:t>Pros</a:t>
                </a:r>
                <a:endParaRPr lang="en-US" dirty="0"/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dirty="0"/>
                  <a:t>Sampling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is parallel rather than sequential (as in a Bayesian network)!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dirty="0"/>
                  <a:t>The weights can also be computed in parallel!</a:t>
                </a:r>
              </a:p>
              <a:p>
                <a:r>
                  <a:rPr lang="en-US" b="1" dirty="0"/>
                  <a:t>Cons</a:t>
                </a:r>
                <a:endParaRPr lang="en-US" dirty="0"/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dirty="0"/>
                  <a:t>If the proposal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12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200" dirty="0"/>
                  <a:t> is far from the marginal of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12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⋅,…,⋅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200" dirty="0"/>
                  <a:t> then convergence is slow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A0FF215-3B95-F210-1CCB-24FF310AB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3699496"/>
                <a:ext cx="7453584" cy="1430830"/>
              </a:xfrm>
              <a:blipFill>
                <a:blip r:embed="rId2"/>
                <a:stretch>
                  <a:fillRect t="-877" b="-27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="" xmlns:a16="http://schemas.microsoft.com/office/drawing/2014/main" id="{E7D15581-927D-2106-BEEB-A6B5625F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Marginalization by Sampling a Factor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1FA453A2-AE0D-B94C-5DC1-6A128E2F37A9}"/>
                  </a:ext>
                </a:extLst>
              </p:cNvPr>
              <p:cNvSpPr txBox="1"/>
              <p:nvPr/>
            </p:nvSpPr>
            <p:spPr bwMode="gray">
              <a:xfrm>
                <a:off x="539553" y="1131590"/>
                <a:ext cx="6696274" cy="247189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268287" lvl="1" algn="ctr"/>
                <a:r>
                  <a:rPr lang="en-US" sz="1400" b="1" dirty="0"/>
                  <a:t>Importance Sampling</a:t>
                </a:r>
              </a:p>
              <a:p>
                <a:pPr marL="268287" lvl="1"/>
                <a:r>
                  <a:rPr lang="en-US" sz="1400" b="1" dirty="0"/>
                  <a:t>Given</a:t>
                </a:r>
                <a:r>
                  <a:rPr lang="en-US" sz="1400" dirty="0"/>
                  <a:t>: Proposal distributions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4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sz="14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marL="268287" lvl="1"/>
                <a:endParaRPr lang="en-US" sz="1400" dirty="0"/>
              </a:p>
              <a:p>
                <a:pPr marL="268287" lvl="1"/>
                <a:r>
                  <a:rPr lang="en-US" sz="1400" dirty="0"/>
                  <a:t>For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</m:oMath>
                </a14:m>
                <a:r>
                  <a:rPr lang="en-US" sz="1400" dirty="0"/>
                  <a:t> </a:t>
                </a:r>
              </a:p>
              <a:p>
                <a:pPr marL="1068387" lvl="2" indent="-342900">
                  <a:buFont typeface="+mj-lt"/>
                  <a:buAutoNum type="arabicPeriod"/>
                </a:pPr>
                <a:r>
                  <a:rPr lang="en-US" sz="1400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1068387" lvl="2" indent="-342900">
                  <a:buFont typeface="+mj-lt"/>
                  <a:buAutoNum type="arabicPeriod"/>
                </a:pPr>
                <a:r>
                  <a:rPr lang="en-US" sz="1400" dirty="0"/>
                  <a:t>Compute </a:t>
                </a:r>
              </a:p>
              <a:p>
                <a:pPr marL="725487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1400" dirty="0"/>
              </a:p>
              <a:p>
                <a:pPr marL="268287" lvl="1"/>
                <a:endParaRPr lang="en-US" sz="1400" dirty="0"/>
              </a:p>
              <a:p>
                <a:pPr marL="268287" lvl="1"/>
                <a:r>
                  <a:rPr lang="en-US" sz="1400" b="1" dirty="0"/>
                  <a:t>Return</a:t>
                </a:r>
                <a:r>
                  <a:rPr lang="en-US" sz="1400" dirty="0"/>
                  <a:t>:</a:t>
                </a:r>
                <a:r>
                  <a:rPr lang="en-US" sz="14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x-none" sz="1400" dirty="0"/>
                  <a:t> and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400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400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</m:sSup>
                  </m:oMath>
                </a14:m>
                <a:r>
                  <a:rPr lang="x-none" sz="1400" dirty="0"/>
                  <a:t> as weighted empirical distribution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A453A2-AE0D-B94C-5DC1-6A128E2F3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9553" y="1131590"/>
                <a:ext cx="6696274" cy="24718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5219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CA2CEEC-57F9-E0C5-653B-08D0ABCA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Sum-Product Algorithm: Marginals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xmlns="" id="{631D89F7-0775-9946-2DC0-246162CB6841}"/>
                  </a:ext>
                </a:extLst>
              </p:cNvPr>
              <p:cNvSpPr/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xmlns="" id="{4A280BB5-BE67-5CA3-DC6D-159F7B454247}"/>
                  </a:ext>
                </a:extLst>
              </p:cNvPr>
              <p:cNvSpPr/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8EE08265-5A6D-B3F2-F2DE-359127B7B5C2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 bwMode="gray">
          <a:xfrm flipH="1">
            <a:off x="3594376" y="1870631"/>
            <a:ext cx="522073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xmlns="" id="{D239620B-EF8B-9848-0B8A-37AC0BC52E2F}"/>
                  </a:ext>
                </a:extLst>
              </p:cNvPr>
              <p:cNvSpPr/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01AB434-28EF-60A5-598E-6BCBA793F38D}"/>
              </a:ext>
            </a:extLst>
          </p:cNvPr>
          <p:cNvSpPr/>
          <p:nvPr/>
        </p:nvSpPr>
        <p:spPr bwMode="gray">
          <a:xfrm>
            <a:off x="3468377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prstClr val="white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3E34AFA6-DF28-48E4-D25B-21AE516B0ACB}"/>
              </a:ext>
            </a:extLst>
          </p:cNvPr>
          <p:cNvCxnSpPr>
            <a:cxnSpLocks/>
            <a:stCxn id="8" idx="0"/>
            <a:endCxn id="4" idx="6"/>
          </p:cNvCxnSpPr>
          <p:nvPr/>
        </p:nvCxnSpPr>
        <p:spPr bwMode="gray">
          <a:xfrm flipH="1" flipV="1">
            <a:off x="3180321" y="1536485"/>
            <a:ext cx="351056" cy="27114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795F67F8-9BC1-2711-B9EE-40175137B6E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 bwMode="gray">
          <a:xfrm flipH="1">
            <a:off x="3174617" y="1933630"/>
            <a:ext cx="356760" cy="2682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EBF9A14-F8E4-4AC3-CE57-50FA8C34470E}"/>
              </a:ext>
            </a:extLst>
          </p:cNvPr>
          <p:cNvSpPr/>
          <p:nvPr/>
        </p:nvSpPr>
        <p:spPr bwMode="gray">
          <a:xfrm>
            <a:off x="2384753" y="21465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363A4BC-89D1-78A9-44E6-41F0F6422CBD}"/>
              </a:ext>
            </a:extLst>
          </p:cNvPr>
          <p:cNvSpPr/>
          <p:nvPr/>
        </p:nvSpPr>
        <p:spPr bwMode="gray">
          <a:xfrm>
            <a:off x="2384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prstClr val="white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BB767F72-6E6D-D9F2-8F6E-BF72EF4CA229}"/>
              </a:ext>
            </a:extLst>
          </p:cNvPr>
          <p:cNvCxnSpPr>
            <a:cxnSpLocks/>
            <a:stCxn id="11" idx="3"/>
            <a:endCxn id="7" idx="2"/>
          </p:cNvCxnSpPr>
          <p:nvPr/>
        </p:nvCxnSpPr>
        <p:spPr bwMode="gray">
          <a:xfrm flipV="1">
            <a:off x="2510752" y="2201847"/>
            <a:ext cx="447865" cy="768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FB84F1DF-DE97-4AC3-85EA-36BE0183A193}"/>
              </a:ext>
            </a:extLst>
          </p:cNvPr>
          <p:cNvCxnSpPr>
            <a:cxnSpLocks/>
            <a:stCxn id="12" idx="3"/>
            <a:endCxn id="4" idx="3"/>
          </p:cNvCxnSpPr>
          <p:nvPr/>
        </p:nvCxnSpPr>
        <p:spPr bwMode="gray">
          <a:xfrm flipV="1">
            <a:off x="2510752" y="1612853"/>
            <a:ext cx="485201" cy="13081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36413225-5AEC-B66B-D8BB-DD0DB8A69E6D}"/>
              </a:ext>
            </a:extLst>
          </p:cNvPr>
          <p:cNvSpPr/>
          <p:nvPr/>
        </p:nvSpPr>
        <p:spPr bwMode="gray">
          <a:xfrm>
            <a:off x="4854521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prstClr val="white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E7E590D7-0203-C1C0-D1BA-D81994C14500}"/>
              </a:ext>
            </a:extLst>
          </p:cNvPr>
          <p:cNvCxnSpPr>
            <a:cxnSpLocks/>
            <a:stCxn id="36" idx="1"/>
            <a:endCxn id="5" idx="6"/>
          </p:cNvCxnSpPr>
          <p:nvPr/>
        </p:nvCxnSpPr>
        <p:spPr bwMode="gray">
          <a:xfrm flipH="1">
            <a:off x="4332449" y="1870631"/>
            <a:ext cx="522072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xmlns="" id="{25AF6597-E87F-B2E2-9D42-97A86CED858F}"/>
                  </a:ext>
                </a:extLst>
              </p:cNvPr>
              <p:cNvSpPr/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1501F5A-8BC5-7B1A-C5AA-17249949F381}"/>
              </a:ext>
            </a:extLst>
          </p:cNvPr>
          <p:cNvSpPr/>
          <p:nvPr/>
        </p:nvSpPr>
        <p:spPr bwMode="gray">
          <a:xfrm>
            <a:off x="6238136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prstClr val="white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2E4CD406-EA8F-23AC-6B72-EF2D651C31EA}"/>
              </a:ext>
            </a:extLst>
          </p:cNvPr>
          <p:cNvCxnSpPr>
            <a:cxnSpLocks/>
            <a:stCxn id="40" idx="2"/>
            <a:endCxn id="36" idx="3"/>
          </p:cNvCxnSpPr>
          <p:nvPr/>
        </p:nvCxnSpPr>
        <p:spPr bwMode="gray">
          <a:xfrm flipH="1">
            <a:off x="4980520" y="1870630"/>
            <a:ext cx="520808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7AD2C218-BB01-A1FC-8A53-F97105B3892A}"/>
              </a:ext>
            </a:extLst>
          </p:cNvPr>
          <p:cNvCxnSpPr>
            <a:cxnSpLocks/>
            <a:stCxn id="41" idx="1"/>
            <a:endCxn id="40" idx="6"/>
          </p:cNvCxnSpPr>
          <p:nvPr/>
        </p:nvCxnSpPr>
        <p:spPr bwMode="gray">
          <a:xfrm flipH="1" flipV="1">
            <a:off x="5717328" y="1870630"/>
            <a:ext cx="520808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60A207A4-7AF4-41E9-BD74-3803AB97EDB1}"/>
                  </a:ext>
                </a:extLst>
              </p:cNvPr>
              <p:cNvSpPr txBox="1"/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rgbClr val="B1063A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x-none" sz="1000" dirty="0" err="1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blipFill>
                <a:blip r:embed="rId6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4CA0EFC6-B32C-D4E7-70FC-B433BB88000D}"/>
                  </a:ext>
                </a:extLst>
              </p:cNvPr>
              <p:cNvSpPr txBox="1"/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rgbClr val="B1063A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x-none" sz="1000" dirty="0" err="1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blipFill>
                <a:blip r:embed="rId7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="" id="{32751508-EB2F-61AE-DE50-DCF456D77186}"/>
                  </a:ext>
                </a:extLst>
              </p:cNvPr>
              <p:cNvSpPr txBox="1"/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rgbClr val="B1063A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x-none" sz="1000" dirty="0" err="1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blipFill>
                <a:blip r:embed="rId8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0DD941C0-84E8-9611-D926-C1018663B6FE}"/>
                  </a:ext>
                </a:extLst>
              </p:cNvPr>
              <p:cNvSpPr txBox="1"/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rgbClr val="B1063A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x-none" sz="1000" dirty="0" err="1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blipFill>
                <a:blip r:embed="rId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7782EFA3-FF79-A5DA-AE8D-9AA6F6A062C9}"/>
                  </a:ext>
                </a:extLst>
              </p:cNvPr>
              <p:cNvSpPr txBox="1"/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rgbClr val="B1063A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x-none" sz="1000" dirty="0" err="1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blipFill>
                <a:blip r:embed="rId10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xmlns="" id="{2C4C0710-2B1D-EB24-5D7F-D046FE9F03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x-none" dirty="0"/>
              </a:p>
            </p:txBody>
          </p:sp>
        </mc:Choice>
        <mc:Fallback xmlns="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  <a:blipFill>
                <a:blip r:embed="rId11"/>
                <a:stretch>
                  <a:fillRect t="-113725" b="-15882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87E95E43-9CC9-CB5E-65F7-35D6E11C1570}"/>
              </a:ext>
            </a:extLst>
          </p:cNvPr>
          <p:cNvCxnSpPr>
            <a:cxnSpLocks/>
          </p:cNvCxnSpPr>
          <p:nvPr/>
        </p:nvCxnSpPr>
        <p:spPr bwMode="gray">
          <a:xfrm flipH="1">
            <a:off x="4282285" y="1619509"/>
            <a:ext cx="134887" cy="10572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xmlns="" id="{D233AB66-A807-D348-57BD-4160A4DC352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42717" y="3275132"/>
                <a:ext cx="7469643" cy="639409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B1063A"/>
                  </a:buClr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solidFill>
                                        <a:srgbClr val="323232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rgbClr val="323232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323232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32323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 smtClean="0">
                                              <a:solidFill>
                                                <a:srgbClr val="32323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solidFill>
                                                <a:srgbClr val="323232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323232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32323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smtClean="0">
                                                  <a:solidFill>
                                                    <a:srgbClr val="32323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323232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32323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32323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323232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323232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32323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32323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323232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32323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32323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323232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323232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32323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32323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solidFill>
                                                <a:srgbClr val="323232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solidFill>
                                                <a:srgbClr val="32323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 smtClean="0">
                                              <a:solidFill>
                                                <a:srgbClr val="32323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solidFill>
                                                <a:srgbClr val="323232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rgbClr val="323232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smtClean="0">
                                                  <a:solidFill>
                                                    <a:srgbClr val="32323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smtClean="0">
                                                  <a:solidFill>
                                                    <a:srgbClr val="32323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 smtClean="0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323232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32323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 smtClean="0">
                                              <a:solidFill>
                                                <a:srgbClr val="32323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323232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323232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32323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32323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srgbClr val="32323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323232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32323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32323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323232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32323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 smtClean="0">
                                              <a:solidFill>
                                                <a:srgbClr val="32323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323232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323232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32323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smtClean="0">
                                                  <a:solidFill>
                                                    <a:srgbClr val="32323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srgbClr val="32323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323232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32323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smtClean="0">
                                                  <a:solidFill>
                                                    <a:srgbClr val="32323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srgbClr val="32323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323232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32323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smtClean="0">
                                                  <a:solidFill>
                                                    <a:srgbClr val="32323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solidFill>
                                        <a:srgbClr val="323232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323232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323232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323232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323232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x-none" dirty="0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2717" y="3275132"/>
                <a:ext cx="7469643" cy="639409"/>
              </a:xfrm>
              <a:prstGeom prst="rect">
                <a:avLst/>
              </a:prstGeom>
              <a:blipFill>
                <a:blip r:embed="rId12"/>
                <a:stretch>
                  <a:fillRect t="-109615" b="-15576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>
            <a:extLst>
              <a:ext uri="{FF2B5EF4-FFF2-40B4-BE49-F238E27FC236}">
                <a16:creationId xmlns:a16="http://schemas.microsoft.com/office/drawing/2014/main" xmlns="" id="{1B44F16D-2F96-BC14-FF62-8D5A23BC7522}"/>
              </a:ext>
            </a:extLst>
          </p:cNvPr>
          <p:cNvSpPr/>
          <p:nvPr/>
        </p:nvSpPr>
        <p:spPr bwMode="gray">
          <a:xfrm>
            <a:off x="942315" y="3321490"/>
            <a:ext cx="4601736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prstClr val="white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xmlns="" id="{B1E5E985-CC3B-B060-53D1-FFB843F7B5C0}"/>
              </a:ext>
            </a:extLst>
          </p:cNvPr>
          <p:cNvSpPr/>
          <p:nvPr/>
        </p:nvSpPr>
        <p:spPr bwMode="gray">
          <a:xfrm>
            <a:off x="5625888" y="3323756"/>
            <a:ext cx="1767116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xmlns="" id="{34BA7682-3EF9-41B3-51D2-06C22C05FE1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2944780" y="3884028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B1063A"/>
                  </a:buClr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x-non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44780" y="3884028"/>
                <a:ext cx="1003815" cy="3334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xmlns="" id="{89335A4E-5498-6FA8-23BD-09FF44D52D3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862227" y="3906858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B1063A"/>
                  </a:buClr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x-non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62227" y="3906858"/>
                <a:ext cx="1003815" cy="3334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D3132E9B-3C8B-B1F1-751C-6322C638C15C}"/>
              </a:ext>
            </a:extLst>
          </p:cNvPr>
          <p:cNvCxnSpPr>
            <a:cxnSpLocks/>
          </p:cNvCxnSpPr>
          <p:nvPr/>
        </p:nvCxnSpPr>
        <p:spPr bwMode="gray">
          <a:xfrm>
            <a:off x="3680566" y="1928575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5B75B9CA-D85A-C1D4-BFB1-1A4CDAEEC3EE}"/>
              </a:ext>
            </a:extLst>
          </p:cNvPr>
          <p:cNvCxnSpPr>
            <a:cxnSpLocks/>
          </p:cNvCxnSpPr>
          <p:nvPr/>
        </p:nvCxnSpPr>
        <p:spPr bwMode="gray">
          <a:xfrm>
            <a:off x="4413810" y="1932556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xmlns="" id="{539335BC-E237-0DB6-9204-6CA69ADC5ED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B1063A"/>
                  </a:buClr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7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7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x-non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xmlns="" id="{F54E79BA-916C-46B8-BB43-7E971B26087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B1063A"/>
                  </a:buClr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7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7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x-non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xmlns="" id="{A75F4863-5576-13D2-036E-2A56A6F04318}"/>
                  </a:ext>
                </a:extLst>
              </p:cNvPr>
              <p:cNvSpPr/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38C75D8-BA6F-6A95-A10B-41A26FFA61BA}"/>
              </a:ext>
            </a:extLst>
          </p:cNvPr>
          <p:cNvSpPr/>
          <p:nvPr/>
        </p:nvSpPr>
        <p:spPr bwMode="gray">
          <a:xfrm>
            <a:off x="1076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prstClr val="white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DFCA5CA5-BF10-AE58-197D-17648D0685D2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 bwMode="gray">
          <a:xfrm flipV="1">
            <a:off x="1202752" y="1743670"/>
            <a:ext cx="529765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0FA4E359-C255-20E7-FCDC-8B36A0EABEFD}"/>
              </a:ext>
            </a:extLst>
          </p:cNvPr>
          <p:cNvCxnSpPr>
            <a:cxnSpLocks/>
            <a:stCxn id="15" idx="6"/>
            <a:endCxn id="12" idx="1"/>
          </p:cNvCxnSpPr>
          <p:nvPr/>
        </p:nvCxnSpPr>
        <p:spPr bwMode="gray">
          <a:xfrm>
            <a:off x="1948517" y="1743670"/>
            <a:ext cx="436236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22778014-C042-03B2-4F83-C159BC6206B0}"/>
                  </a:ext>
                </a:extLst>
              </p:cNvPr>
              <p:cNvSpPr txBox="1"/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rgbClr val="B1063A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x-none" sz="1000" dirty="0" err="1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blipFill>
                <a:blip r:embed="rId18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467FFC2-291A-FE23-3614-99320666AB2D}"/>
              </a:ext>
            </a:extLst>
          </p:cNvPr>
          <p:cNvSpPr txBox="1"/>
          <p:nvPr/>
        </p:nvSpPr>
        <p:spPr bwMode="gray">
          <a:xfrm>
            <a:off x="539552" y="4350776"/>
            <a:ext cx="6837468" cy="639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</a:pPr>
            <a:r>
              <a:rPr lang="x-none" sz="1400" dirty="0">
                <a:solidFill>
                  <a:srgbClr val="323232"/>
                </a:solidFill>
              </a:rPr>
              <a:t>Marginals are the product of all incoming messages from neighbouring factors!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72334E59-F466-C50B-4B31-D802C3E71E47}"/>
              </a:ext>
            </a:extLst>
          </p:cNvPr>
          <p:cNvSpPr/>
          <p:nvPr/>
        </p:nvSpPr>
        <p:spPr bwMode="gray">
          <a:xfrm>
            <a:off x="2400010" y="126630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prstClr val="white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BAAEFFBD-AE24-3FE7-8AF5-50DFD8563A3F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 bwMode="gray">
          <a:xfrm>
            <a:off x="2526009" y="1329300"/>
            <a:ext cx="469944" cy="1308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3B556438-B464-C492-5642-A79ED516E600}"/>
                  </a:ext>
                </a:extLst>
              </p:cNvPr>
              <p:cNvSpPr txBox="1"/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rgbClr val="B1063A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x-none" sz="1000" dirty="0" err="1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blipFill>
                <a:blip r:embed="rId1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Placeholder 53">
                <a:extLst>
                  <a:ext uri="{FF2B5EF4-FFF2-40B4-BE49-F238E27FC236}">
                    <a16:creationId xmlns:a16="http://schemas.microsoft.com/office/drawing/2014/main" xmlns="" id="{F17CED76-3EA3-70A8-3896-1424ED5E2F9B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740396" y="2173302"/>
                <a:ext cx="3336508" cy="56122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B1063A"/>
                  </a:buClr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x-none" dirty="0">
                    <a:solidFill>
                      <a:srgbClr val="C00000"/>
                    </a:solidFill>
                  </a:rPr>
                  <a:t> is the sum over all variables in the subtree rooted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x-non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 Placeholder 53">
                <a:extLst>
                  <a:ext uri="{FF2B5EF4-FFF2-40B4-BE49-F238E27FC236}">
                    <a16:creationId xmlns:a16="http://schemas.microsoft.com/office/drawing/2014/main" id="{F17CED76-3EA3-70A8-3896-1424ED5E2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40396" y="2173302"/>
                <a:ext cx="3336508" cy="561223"/>
              </a:xfrm>
              <a:prstGeom prst="rect">
                <a:avLst/>
              </a:prstGeom>
              <a:blipFill>
                <a:blip r:embed="rId20"/>
                <a:stretch>
                  <a:fillRect l="-377" r="-755" b="-85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6847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CA2CEEC-57F9-E0C5-653B-08D0ABCA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Sum-Product Algorithm: Message from Factor to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xmlns="" id="{631D89F7-0775-9946-2DC0-246162CB6841}"/>
                  </a:ext>
                </a:extLst>
              </p:cNvPr>
              <p:cNvSpPr/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xmlns="" id="{4A280BB5-BE67-5CA3-DC6D-159F7B454247}"/>
                  </a:ext>
                </a:extLst>
              </p:cNvPr>
              <p:cNvSpPr/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8EE08265-5A6D-B3F2-F2DE-359127B7B5C2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 bwMode="gray">
          <a:xfrm flipH="1">
            <a:off x="3594376" y="1870631"/>
            <a:ext cx="522073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xmlns="" id="{D239620B-EF8B-9848-0B8A-37AC0BC52E2F}"/>
                  </a:ext>
                </a:extLst>
              </p:cNvPr>
              <p:cNvSpPr/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01AB434-28EF-60A5-598E-6BCBA793F38D}"/>
              </a:ext>
            </a:extLst>
          </p:cNvPr>
          <p:cNvSpPr/>
          <p:nvPr/>
        </p:nvSpPr>
        <p:spPr bwMode="gray">
          <a:xfrm>
            <a:off x="3468377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prstClr val="white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3E34AFA6-DF28-48E4-D25B-21AE516B0ACB}"/>
              </a:ext>
            </a:extLst>
          </p:cNvPr>
          <p:cNvCxnSpPr>
            <a:cxnSpLocks/>
            <a:stCxn id="8" idx="0"/>
            <a:endCxn id="4" idx="6"/>
          </p:cNvCxnSpPr>
          <p:nvPr/>
        </p:nvCxnSpPr>
        <p:spPr bwMode="gray">
          <a:xfrm flipH="1" flipV="1">
            <a:off x="3180321" y="1536485"/>
            <a:ext cx="351056" cy="27114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795F67F8-9BC1-2711-B9EE-40175137B6E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 bwMode="gray">
          <a:xfrm flipH="1">
            <a:off x="3174617" y="1933630"/>
            <a:ext cx="356760" cy="2682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EBF9A14-F8E4-4AC3-CE57-50FA8C34470E}"/>
              </a:ext>
            </a:extLst>
          </p:cNvPr>
          <p:cNvSpPr/>
          <p:nvPr/>
        </p:nvSpPr>
        <p:spPr bwMode="gray">
          <a:xfrm>
            <a:off x="2384753" y="21465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363A4BC-89D1-78A9-44E6-41F0F6422CBD}"/>
              </a:ext>
            </a:extLst>
          </p:cNvPr>
          <p:cNvSpPr/>
          <p:nvPr/>
        </p:nvSpPr>
        <p:spPr bwMode="gray">
          <a:xfrm>
            <a:off x="2384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prstClr val="white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BB767F72-6E6D-D9F2-8F6E-BF72EF4CA229}"/>
              </a:ext>
            </a:extLst>
          </p:cNvPr>
          <p:cNvCxnSpPr>
            <a:cxnSpLocks/>
            <a:stCxn id="11" idx="3"/>
            <a:endCxn id="7" idx="2"/>
          </p:cNvCxnSpPr>
          <p:nvPr/>
        </p:nvCxnSpPr>
        <p:spPr bwMode="gray">
          <a:xfrm flipV="1">
            <a:off x="2510752" y="2201847"/>
            <a:ext cx="447865" cy="768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FB84F1DF-DE97-4AC3-85EA-36BE0183A193}"/>
              </a:ext>
            </a:extLst>
          </p:cNvPr>
          <p:cNvCxnSpPr>
            <a:cxnSpLocks/>
            <a:stCxn id="12" idx="3"/>
            <a:endCxn id="4" idx="3"/>
          </p:cNvCxnSpPr>
          <p:nvPr/>
        </p:nvCxnSpPr>
        <p:spPr bwMode="gray">
          <a:xfrm flipV="1">
            <a:off x="2510752" y="1612853"/>
            <a:ext cx="485201" cy="13081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36413225-5AEC-B66B-D8BB-DD0DB8A69E6D}"/>
              </a:ext>
            </a:extLst>
          </p:cNvPr>
          <p:cNvSpPr/>
          <p:nvPr/>
        </p:nvSpPr>
        <p:spPr bwMode="gray">
          <a:xfrm>
            <a:off x="4854521" y="1807631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prstClr val="white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E7E590D7-0203-C1C0-D1BA-D81994C14500}"/>
              </a:ext>
            </a:extLst>
          </p:cNvPr>
          <p:cNvCxnSpPr>
            <a:cxnSpLocks/>
            <a:stCxn id="36" idx="1"/>
            <a:endCxn id="5" idx="6"/>
          </p:cNvCxnSpPr>
          <p:nvPr/>
        </p:nvCxnSpPr>
        <p:spPr bwMode="gray">
          <a:xfrm flipH="1">
            <a:off x="4332449" y="1870631"/>
            <a:ext cx="522072" cy="0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xmlns="" id="{25AF6597-E87F-B2E2-9D42-97A86CED858F}"/>
                  </a:ext>
                </a:extLst>
              </p:cNvPr>
              <p:cNvSpPr/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ln w="9525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rgbClr val="DCDCD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DCDCD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 dirty="0" smtClean="0">
                              <a:solidFill>
                                <a:srgbClr val="DCDCDC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rgbClr val="DCDCDC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1501F5A-8BC5-7B1A-C5AA-17249949F381}"/>
              </a:ext>
            </a:extLst>
          </p:cNvPr>
          <p:cNvSpPr/>
          <p:nvPr/>
        </p:nvSpPr>
        <p:spPr bwMode="gray">
          <a:xfrm>
            <a:off x="6238136" y="1807631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prstClr val="white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2E4CD406-EA8F-23AC-6B72-EF2D651C31EA}"/>
              </a:ext>
            </a:extLst>
          </p:cNvPr>
          <p:cNvCxnSpPr>
            <a:cxnSpLocks/>
            <a:stCxn id="40" idx="2"/>
            <a:endCxn id="36" idx="3"/>
          </p:cNvCxnSpPr>
          <p:nvPr/>
        </p:nvCxnSpPr>
        <p:spPr bwMode="gray">
          <a:xfrm flipH="1">
            <a:off x="4980520" y="1870630"/>
            <a:ext cx="520808" cy="1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7AD2C218-BB01-A1FC-8A53-F97105B3892A}"/>
              </a:ext>
            </a:extLst>
          </p:cNvPr>
          <p:cNvCxnSpPr>
            <a:cxnSpLocks/>
            <a:stCxn id="41" idx="1"/>
            <a:endCxn id="40" idx="6"/>
          </p:cNvCxnSpPr>
          <p:nvPr/>
        </p:nvCxnSpPr>
        <p:spPr bwMode="gray">
          <a:xfrm flipH="1" flipV="1">
            <a:off x="5717328" y="1870630"/>
            <a:ext cx="520808" cy="1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60A207A4-7AF4-41E9-BD74-3803AB97EDB1}"/>
                  </a:ext>
                </a:extLst>
              </p:cNvPr>
              <p:cNvSpPr txBox="1"/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rgbClr val="B1063A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x-none" sz="1000" dirty="0" err="1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blipFill>
                <a:blip r:embed="rId6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4CA0EFC6-B32C-D4E7-70FC-B433BB88000D}"/>
                  </a:ext>
                </a:extLst>
              </p:cNvPr>
              <p:cNvSpPr txBox="1"/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rgbClr val="B1063A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x-none" sz="1000" dirty="0" err="1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blipFill>
                <a:blip r:embed="rId7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="" id="{32751508-EB2F-61AE-DE50-DCF456D77186}"/>
                  </a:ext>
                </a:extLst>
              </p:cNvPr>
              <p:cNvSpPr txBox="1"/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rgbClr val="B1063A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x-none" sz="1000" dirty="0" err="1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blipFill>
                <a:blip r:embed="rId8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0DD941C0-84E8-9611-D926-C1018663B6FE}"/>
                  </a:ext>
                </a:extLst>
              </p:cNvPr>
              <p:cNvSpPr txBox="1"/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rgbClr val="B1063A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DCDCD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smtClean="0">
                              <a:solidFill>
                                <a:srgbClr val="DCDCDC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rgbClr val="DCDCDC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x-none" sz="1000" dirty="0" err="1">
                  <a:solidFill>
                    <a:srgbClr val="DCDCDC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blipFill>
                <a:blip r:embed="rId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7782EFA3-FF79-A5DA-AE8D-9AA6F6A062C9}"/>
                  </a:ext>
                </a:extLst>
              </p:cNvPr>
              <p:cNvSpPr txBox="1"/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rgbClr val="B1063A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DCDCD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smtClean="0">
                              <a:solidFill>
                                <a:srgbClr val="DCDCDC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rgbClr val="DCDCDC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x-none" sz="1000" dirty="0" err="1">
                  <a:solidFill>
                    <a:srgbClr val="DCDCDC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blipFill>
                <a:blip r:embed="rId10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xmlns="" id="{2C4C0710-2B1D-EB24-5D7F-D046FE9F03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x-none" dirty="0"/>
              </a:p>
            </p:txBody>
          </p:sp>
        </mc:Choice>
        <mc:Fallback xmlns="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  <a:blipFill>
                <a:blip r:embed="rId11"/>
                <a:stretch>
                  <a:fillRect t="-113725" b="-15882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87E95E43-9CC9-CB5E-65F7-35D6E11C1570}"/>
              </a:ext>
            </a:extLst>
          </p:cNvPr>
          <p:cNvCxnSpPr>
            <a:cxnSpLocks/>
          </p:cNvCxnSpPr>
          <p:nvPr/>
        </p:nvCxnSpPr>
        <p:spPr bwMode="gray">
          <a:xfrm flipH="1">
            <a:off x="4282285" y="1619509"/>
            <a:ext cx="134887" cy="1057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xmlns="" id="{D233AB66-A807-D348-57BD-4160A4DC352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58741" y="3275132"/>
                <a:ext cx="7469643" cy="639409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B1063A"/>
                  </a:buClr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323232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solidFill>
                                        <a:srgbClr val="323232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323232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323232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solidFill>
                                        <a:srgbClr val="323232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323232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32323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32323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solidFill>
                                        <a:srgbClr val="323232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solidFill>
                                                <a:srgbClr val="323232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rgbClr val="323232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smtClean="0">
                                                  <a:solidFill>
                                                    <a:srgbClr val="32323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smtClean="0">
                                                  <a:solidFill>
                                                    <a:srgbClr val="32323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323232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32323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32323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323232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323232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32323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32323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323232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32323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32323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323232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323232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32323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32323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323232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32323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32323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323232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323232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32323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32323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srgbClr val="32323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323232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32323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32323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x-none" dirty="0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741" y="3275132"/>
                <a:ext cx="7469643" cy="639409"/>
              </a:xfrm>
              <a:prstGeom prst="rect">
                <a:avLst/>
              </a:prstGeom>
              <a:blipFill>
                <a:blip r:embed="rId12"/>
                <a:stretch>
                  <a:fillRect t="-109615" b="-15576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>
            <a:extLst>
              <a:ext uri="{FF2B5EF4-FFF2-40B4-BE49-F238E27FC236}">
                <a16:creationId xmlns:a16="http://schemas.microsoft.com/office/drawing/2014/main" xmlns="" id="{1B44F16D-2F96-BC14-FF62-8D5A23BC7522}"/>
              </a:ext>
            </a:extLst>
          </p:cNvPr>
          <p:cNvSpPr/>
          <p:nvPr/>
        </p:nvSpPr>
        <p:spPr bwMode="gray">
          <a:xfrm>
            <a:off x="3635896" y="3321490"/>
            <a:ext cx="643892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prstClr val="white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xmlns="" id="{B1E5E985-CC3B-B060-53D1-FFB843F7B5C0}"/>
              </a:ext>
            </a:extLst>
          </p:cNvPr>
          <p:cNvSpPr/>
          <p:nvPr/>
        </p:nvSpPr>
        <p:spPr bwMode="gray">
          <a:xfrm>
            <a:off x="4355976" y="3323756"/>
            <a:ext cx="2410706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xmlns="" id="{34BA7682-3EF9-41B3-51D2-06C22C05FE1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421551" y="3834693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B1063A"/>
                  </a:buClr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x-non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21551" y="3834693"/>
                <a:ext cx="1003815" cy="3334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xmlns="" id="{89335A4E-5498-6FA8-23BD-09FF44D52D3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955040" y="3834693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B1063A"/>
                  </a:buClr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x-non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55040" y="3834693"/>
                <a:ext cx="1003815" cy="3334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D3132E9B-3C8B-B1F1-751C-6322C638C15C}"/>
              </a:ext>
            </a:extLst>
          </p:cNvPr>
          <p:cNvCxnSpPr>
            <a:cxnSpLocks/>
          </p:cNvCxnSpPr>
          <p:nvPr/>
        </p:nvCxnSpPr>
        <p:spPr bwMode="gray">
          <a:xfrm>
            <a:off x="3680566" y="1928575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5B75B9CA-D85A-C1D4-BFB1-1A4CDAEEC3EE}"/>
              </a:ext>
            </a:extLst>
          </p:cNvPr>
          <p:cNvCxnSpPr>
            <a:cxnSpLocks/>
          </p:cNvCxnSpPr>
          <p:nvPr/>
        </p:nvCxnSpPr>
        <p:spPr bwMode="gray">
          <a:xfrm>
            <a:off x="4413810" y="1932556"/>
            <a:ext cx="359347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xmlns="" id="{539335BC-E237-0DB6-9204-6CA69ADC5ED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B1063A"/>
                  </a:buClr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7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7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x-non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xmlns="" id="{F54E79BA-916C-46B8-BB43-7E971B26087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B1063A"/>
                  </a:buClr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i="1" smtClean="0">
                              <a:solidFill>
                                <a:srgbClr val="DCDCD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700" i="1" smtClean="0">
                              <a:solidFill>
                                <a:srgbClr val="DCDCDC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i="1" smtClean="0">
                                  <a:solidFill>
                                    <a:srgbClr val="DCDCDC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700" i="1" smtClean="0">
                                  <a:solidFill>
                                    <a:srgbClr val="DCDCDC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i="1" smtClean="0">
                                  <a:solidFill>
                                    <a:srgbClr val="DCDCDC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700" i="1" smtClean="0">
                              <a:solidFill>
                                <a:srgbClr val="DCDCDC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i="1" smtClean="0">
                                  <a:solidFill>
                                    <a:srgbClr val="DCDCDC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700" i="1" smtClean="0">
                                  <a:solidFill>
                                    <a:srgbClr val="DCDCD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i="1" smtClean="0">
                                  <a:solidFill>
                                    <a:srgbClr val="DCDCDC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i="1" smtClean="0">
                              <a:solidFill>
                                <a:srgbClr val="DCDCDC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i="1" smtClean="0">
                                  <a:solidFill>
                                    <a:srgbClr val="DCDCDC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700" i="1" smtClean="0">
                                  <a:solidFill>
                                    <a:srgbClr val="DCDCD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i="1" smtClean="0">
                                  <a:solidFill>
                                    <a:srgbClr val="DCDCDC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x-none" sz="700" dirty="0">
                  <a:solidFill>
                    <a:srgbClr val="DCDCDC"/>
                  </a:solidFill>
                </a:endParaRPr>
              </a:p>
            </p:txBody>
          </p:sp>
        </mc:Choice>
        <mc:Fallback xmlns="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xmlns="" id="{A75F4863-5576-13D2-036E-2A56A6F04318}"/>
                  </a:ext>
                </a:extLst>
              </p:cNvPr>
              <p:cNvSpPr/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38C75D8-BA6F-6A95-A10B-41A26FFA61BA}"/>
              </a:ext>
            </a:extLst>
          </p:cNvPr>
          <p:cNvSpPr/>
          <p:nvPr/>
        </p:nvSpPr>
        <p:spPr bwMode="gray">
          <a:xfrm>
            <a:off x="1076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prstClr val="white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DFCA5CA5-BF10-AE58-197D-17648D0685D2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 bwMode="gray">
          <a:xfrm flipV="1">
            <a:off x="1202752" y="1743670"/>
            <a:ext cx="529765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0FA4E359-C255-20E7-FCDC-8B36A0EABEFD}"/>
              </a:ext>
            </a:extLst>
          </p:cNvPr>
          <p:cNvCxnSpPr>
            <a:cxnSpLocks/>
            <a:stCxn id="15" idx="6"/>
            <a:endCxn id="12" idx="1"/>
          </p:cNvCxnSpPr>
          <p:nvPr/>
        </p:nvCxnSpPr>
        <p:spPr bwMode="gray">
          <a:xfrm>
            <a:off x="1948517" y="1743670"/>
            <a:ext cx="436236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22778014-C042-03B2-4F83-C159BC6206B0}"/>
                  </a:ext>
                </a:extLst>
              </p:cNvPr>
              <p:cNvSpPr txBox="1"/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rgbClr val="B1063A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x-none" sz="1000" dirty="0" err="1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blipFill>
                <a:blip r:embed="rId18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72334E59-F466-C50B-4B31-D802C3E71E47}"/>
              </a:ext>
            </a:extLst>
          </p:cNvPr>
          <p:cNvSpPr/>
          <p:nvPr/>
        </p:nvSpPr>
        <p:spPr bwMode="gray">
          <a:xfrm>
            <a:off x="2400010" y="126630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prstClr val="white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BAAEFFBD-AE24-3FE7-8AF5-50DFD8563A3F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 bwMode="gray">
          <a:xfrm>
            <a:off x="2526009" y="1329300"/>
            <a:ext cx="469944" cy="1308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3B556438-B464-C492-5642-A79ED516E600}"/>
                  </a:ext>
                </a:extLst>
              </p:cNvPr>
              <p:cNvSpPr txBox="1"/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rgbClr val="B1063A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x-none" sz="1000" dirty="0" err="1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blipFill>
                <a:blip r:embed="rId1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DAC2854-0CC4-FC10-B792-665545D5A6DF}"/>
              </a:ext>
            </a:extLst>
          </p:cNvPr>
          <p:cNvSpPr txBox="1"/>
          <p:nvPr/>
        </p:nvSpPr>
        <p:spPr bwMode="gray">
          <a:xfrm>
            <a:off x="128987" y="4351621"/>
            <a:ext cx="8928992" cy="639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</a:pPr>
            <a:r>
              <a:rPr lang="x-none" sz="1400" dirty="0">
                <a:solidFill>
                  <a:srgbClr val="323232"/>
                </a:solidFill>
              </a:rPr>
              <a:t>Messages from a factor to a variable sum out all neighboring variables weighted by their incoming message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E0AB6F43-E2D8-D166-8118-AF4E8AC042DF}"/>
              </a:ext>
            </a:extLst>
          </p:cNvPr>
          <p:cNvCxnSpPr>
            <a:cxnSpLocks/>
          </p:cNvCxnSpPr>
          <p:nvPr/>
        </p:nvCxnSpPr>
        <p:spPr bwMode="gray">
          <a:xfrm rot="19215018">
            <a:off x="3239815" y="2120680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xmlns="" id="{D375EC30-36C0-16F2-BC15-B3573FB7C4F3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19215018">
                <a:off x="3106956" y="2136712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B1063A"/>
                  </a:buClr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7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7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x-non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D375EC30-36C0-16F2-BC15-B3573FB7C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9215018">
                <a:off x="3106956" y="2136712"/>
                <a:ext cx="670796" cy="215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03D35DCE-0F4E-CCC5-CE3A-63B805F07733}"/>
              </a:ext>
            </a:extLst>
          </p:cNvPr>
          <p:cNvCxnSpPr>
            <a:cxnSpLocks/>
          </p:cNvCxnSpPr>
          <p:nvPr/>
        </p:nvCxnSpPr>
        <p:spPr bwMode="gray">
          <a:xfrm rot="2476814">
            <a:off x="3223813" y="1613619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53">
                <a:extLst>
                  <a:ext uri="{FF2B5EF4-FFF2-40B4-BE49-F238E27FC236}">
                    <a16:creationId xmlns:a16="http://schemas.microsoft.com/office/drawing/2014/main" xmlns="" id="{1ED00E02-C179-1C9F-069D-F4E1249D684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2476814">
                <a:off x="3088081" y="1390118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B1063A"/>
                  </a:buClr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7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7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x-non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 Placeholder 53">
                <a:extLst>
                  <a:ext uri="{FF2B5EF4-FFF2-40B4-BE49-F238E27FC236}">
                    <a16:creationId xmlns:a16="http://schemas.microsoft.com/office/drawing/2014/main" id="{1ED00E02-C179-1C9F-069D-F4E1249D6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2476814">
                <a:off x="3088081" y="1390118"/>
                <a:ext cx="670796" cy="215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53">
                <a:extLst>
                  <a:ext uri="{FF2B5EF4-FFF2-40B4-BE49-F238E27FC236}">
                    <a16:creationId xmlns:a16="http://schemas.microsoft.com/office/drawing/2014/main" xmlns="" id="{768A3DA9-F1AD-BB7A-3F5C-7144146E2E19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740396" y="2173302"/>
                <a:ext cx="3336508" cy="56122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B1063A"/>
                  </a:buClr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x-none" dirty="0">
                    <a:solidFill>
                      <a:srgbClr val="C00000"/>
                    </a:solidFill>
                  </a:rPr>
                  <a:t> is the sum over all variables in the subtree rooted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x-non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Text Placeholder 53">
                <a:extLst>
                  <a:ext uri="{FF2B5EF4-FFF2-40B4-BE49-F238E27FC236}">
                    <a16:creationId xmlns:a16="http://schemas.microsoft.com/office/drawing/2014/main" id="{768A3DA9-F1AD-BB7A-3F5C-7144146E2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40396" y="2173302"/>
                <a:ext cx="3336508" cy="561223"/>
              </a:xfrm>
              <a:prstGeom prst="rect">
                <a:avLst/>
              </a:prstGeom>
              <a:blipFill>
                <a:blip r:embed="rId22"/>
                <a:stretch>
                  <a:fillRect l="-377" r="-1132" b="-85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9390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Slides_HPI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_HPI_05_EXP" id="{EEEEA749-3836-4DC6-BA52-AE8D0ADE122A}" vid="{1AF48529-3759-4302-91D0-708D448B88CB}"/>
    </a:ext>
  </a:extLst>
</a:theme>
</file>

<file path=ppt/theme/theme10.xml><?xml version="1.0" encoding="utf-8"?>
<a:theme xmlns:a="http://schemas.openxmlformats.org/drawingml/2006/main" name="7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ppt/theme/theme11.xml><?xml version="1.0" encoding="utf-8"?>
<a:theme xmlns:a="http://schemas.openxmlformats.org/drawingml/2006/main" name="8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ppt/theme/theme12.xml><?xml version="1.0" encoding="utf-8"?>
<a:theme xmlns:a="http://schemas.openxmlformats.org/drawingml/2006/main" name="9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ppt/theme/theme13.xml><?xml version="1.0" encoding="utf-8"?>
<a:theme xmlns:a="http://schemas.openxmlformats.org/drawingml/2006/main" name="10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6" id="{6FB9D42F-8EB8-CB48-9592-79FD87A1DA1C}" vid="{A31A4D81-7FD5-5F41-984E-52906FC1C983}"/>
    </a:ext>
  </a:extLst>
</a:theme>
</file>

<file path=ppt/theme/theme14.xml><?xml version="1.0" encoding="utf-8"?>
<a:theme xmlns:a="http://schemas.openxmlformats.org/drawingml/2006/main" name="11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ppt/theme/theme15.xml><?xml version="1.0" encoding="utf-8"?>
<a:theme xmlns:a="http://schemas.openxmlformats.org/drawingml/2006/main" name="12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6" id="{6FB9D42F-8EB8-CB48-9592-79FD87A1DA1C}" vid="{A31A4D81-7FD5-5F41-984E-52906FC1C983}"/>
    </a:ext>
  </a:extLst>
</a:theme>
</file>

<file path=ppt/theme/theme16.xml><?xml version="1.0" encoding="utf-8"?>
<a:theme xmlns:a="http://schemas.openxmlformats.org/drawingml/2006/main" name="13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6" id="{6FB9D42F-8EB8-CB48-9592-79FD87A1DA1C}" vid="{A31A4D81-7FD5-5F41-984E-52906FC1C983}"/>
    </a:ext>
  </a:extLst>
</a:theme>
</file>

<file path=ppt/theme/theme17.xml><?xml version="1.0" encoding="utf-8"?>
<a:theme xmlns:a="http://schemas.openxmlformats.org/drawingml/2006/main" name="14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6" id="{6FB9D42F-8EB8-CB48-9592-79FD87A1DA1C}" vid="{A31A4D81-7FD5-5F41-984E-52906FC1C983}"/>
    </a:ext>
  </a:extLst>
</a:theme>
</file>

<file path=ppt/theme/theme18.xml><?xml version="1.0" encoding="utf-8"?>
<a:theme xmlns:a="http://schemas.openxmlformats.org/drawingml/2006/main" name="15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6" id="{6FB9D42F-8EB8-CB48-9592-79FD87A1DA1C}" vid="{A31A4D81-7FD5-5F41-984E-52906FC1C983}"/>
    </a:ext>
  </a:extLst>
</a:theme>
</file>

<file path=ppt/theme/theme19.xml><?xml version="1.0" encoding="utf-8"?>
<a:theme xmlns:a="http://schemas.openxmlformats.org/drawingml/2006/main" name="16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ppt/theme/theme20.xml><?xml version="1.0" encoding="utf-8"?>
<a:theme xmlns:a="http://schemas.openxmlformats.org/drawingml/2006/main" name="17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6" id="{6FB9D42F-8EB8-CB48-9592-79FD87A1DA1C}" vid="{A31A4D81-7FD5-5F41-984E-52906FC1C983}"/>
    </a:ext>
  </a:extLst>
</a:theme>
</file>

<file path=ppt/theme/theme21.xml><?xml version="1.0" encoding="utf-8"?>
<a:theme xmlns:a="http://schemas.openxmlformats.org/drawingml/2006/main" name="18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6" id="{6FB9D42F-8EB8-CB48-9592-79FD87A1DA1C}" vid="{A31A4D81-7FD5-5F41-984E-52906FC1C983}"/>
    </a:ext>
  </a:extLst>
</a:theme>
</file>

<file path=ppt/theme/theme22.xml><?xml version="1.0" encoding="utf-8"?>
<a:theme xmlns:a="http://schemas.openxmlformats.org/drawingml/2006/main" name="19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ppt/theme/theme23.xml><?xml version="1.0" encoding="utf-8"?>
<a:theme xmlns:a="http://schemas.openxmlformats.org/drawingml/2006/main" name="20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ppt/theme/theme24.xml><?xml version="1.0" encoding="utf-8"?>
<a:theme xmlns:a="http://schemas.openxmlformats.org/drawingml/2006/main" name="21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ppt/theme/theme25.xml><?xml version="1.0" encoding="utf-8"?>
<a:theme xmlns:a="http://schemas.openxmlformats.org/drawingml/2006/main" name="22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ppt/theme/theme26.xml><?xml version="1.0" encoding="utf-8"?>
<a:theme xmlns:a="http://schemas.openxmlformats.org/drawingml/2006/main" name="23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ppt/theme/theme27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28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ppt/theme/theme4.xml><?xml version="1.0" encoding="utf-8"?>
<a:theme xmlns:a="http://schemas.openxmlformats.org/drawingml/2006/main" name="2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ppt/theme/theme5.xml><?xml version="1.0" encoding="utf-8"?>
<a:theme xmlns:a="http://schemas.openxmlformats.org/drawingml/2006/main" name="3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ppt/theme/theme6.xml><?xml version="1.0" encoding="utf-8"?>
<a:theme xmlns:a="http://schemas.openxmlformats.org/drawingml/2006/main" name="4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ppt/theme/theme7.xml><?xml version="1.0" encoding="utf-8"?>
<a:theme xmlns:a="http://schemas.openxmlformats.org/drawingml/2006/main" name="1_Slides_HPI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_HPI_05_EXP" id="{EEEEA749-3836-4DC6-BA52-AE8D0ADE122A}" vid="{1AF48529-3759-4302-91D0-708D448B88CB}"/>
    </a:ext>
  </a:extLst>
</a:theme>
</file>

<file path=ppt/theme/theme8.xml><?xml version="1.0" encoding="utf-8"?>
<a:theme xmlns:a="http://schemas.openxmlformats.org/drawingml/2006/main" name="5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ppt/theme/theme9.xml><?xml version="1.0" encoding="utf-8"?>
<a:theme xmlns:a="http://schemas.openxmlformats.org/drawingml/2006/main" name="6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Slides_HPI</Template>
  <TotalTime>0</TotalTime>
  <Words>3472</Words>
  <Application>Microsoft Office PowerPoint</Application>
  <PresentationFormat>Bildschirmpräsentation (16:9)</PresentationFormat>
  <Paragraphs>618</Paragraphs>
  <Slides>63</Slides>
  <Notes>2</Notes>
  <HiddenSlides>0</HiddenSlides>
  <MMClips>0</MMClips>
  <ScaleCrop>false</ScaleCrop>
  <HeadingPairs>
    <vt:vector size="6" baseType="variant">
      <vt:variant>
        <vt:lpstr>Design</vt:lpstr>
      </vt:variant>
      <vt:variant>
        <vt:i4>26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63</vt:i4>
      </vt:variant>
    </vt:vector>
  </HeadingPairs>
  <TitlesOfParts>
    <vt:vector size="91" baseType="lpstr">
      <vt:lpstr>Slides_HPI</vt:lpstr>
      <vt:lpstr>TEMPLATE DEF Faculty v2022</vt:lpstr>
      <vt:lpstr>1_TEMPLATE DEF Faculty v2022</vt:lpstr>
      <vt:lpstr>2_TEMPLATE DEF Faculty v2022</vt:lpstr>
      <vt:lpstr>3_TEMPLATE DEF Faculty v2022</vt:lpstr>
      <vt:lpstr>4_TEMPLATE DEF Faculty v2022</vt:lpstr>
      <vt:lpstr>1_Slides_HPI</vt:lpstr>
      <vt:lpstr>5_TEMPLATE DEF Faculty v2022</vt:lpstr>
      <vt:lpstr>6_TEMPLATE DEF Faculty v2022</vt:lpstr>
      <vt:lpstr>7_TEMPLATE DEF Faculty v2022</vt:lpstr>
      <vt:lpstr>8_TEMPLATE DEF Faculty v2022</vt:lpstr>
      <vt:lpstr>9_TEMPLATE DEF Faculty v2022</vt:lpstr>
      <vt:lpstr>10_TEMPLATE DEF Faculty v2022</vt:lpstr>
      <vt:lpstr>11_TEMPLATE DEF Faculty v2022</vt:lpstr>
      <vt:lpstr>12_TEMPLATE DEF Faculty v2022</vt:lpstr>
      <vt:lpstr>13_TEMPLATE DEF Faculty v2022</vt:lpstr>
      <vt:lpstr>14_TEMPLATE DEF Faculty v2022</vt:lpstr>
      <vt:lpstr>15_TEMPLATE DEF Faculty v2022</vt:lpstr>
      <vt:lpstr>16_TEMPLATE DEF Faculty v2022</vt:lpstr>
      <vt:lpstr>17_TEMPLATE DEF Faculty v2022</vt:lpstr>
      <vt:lpstr>18_TEMPLATE DEF Faculty v2022</vt:lpstr>
      <vt:lpstr>19_TEMPLATE DEF Faculty v2022</vt:lpstr>
      <vt:lpstr>20_TEMPLATE DEF Faculty v2022</vt:lpstr>
      <vt:lpstr>21_TEMPLATE DEF Faculty v2022</vt:lpstr>
      <vt:lpstr>22_TEMPLATE DEF Faculty v2022</vt:lpstr>
      <vt:lpstr>23_TEMPLATE DEF Faculty v2022</vt:lpstr>
      <vt:lpstr>Equation</vt:lpstr>
      <vt:lpstr>MathType 6.0 Equation</vt:lpstr>
      <vt:lpstr>Introduction to Probabilistic Machine Learning</vt:lpstr>
      <vt:lpstr>Overview</vt:lpstr>
      <vt:lpstr>Course Overview</vt:lpstr>
      <vt:lpstr>Overview</vt:lpstr>
      <vt:lpstr>Factor Graphs</vt:lpstr>
      <vt:lpstr>Inference by Importance Sampling</vt:lpstr>
      <vt:lpstr>Marginalization by Sampling a Factor Graph</vt:lpstr>
      <vt:lpstr>Sum-Product Algorithm: Marginals</vt:lpstr>
      <vt:lpstr>Sum-Product Algorithm: Message from Factor to Variable</vt:lpstr>
      <vt:lpstr>Sum-Product Algorithm: Message from Variable to Factor</vt:lpstr>
      <vt:lpstr>Overview</vt:lpstr>
      <vt:lpstr>Example Chain (Slide 13): Model &amp; Dynamics</vt:lpstr>
      <vt:lpstr>Example Chain (Slide 13): Model &amp; Dynamics</vt:lpstr>
      <vt:lpstr>Example Chain (Slide 13): Computing Marginals as Usual</vt:lpstr>
      <vt:lpstr>Example Chain (Slide 13): Computing Marginals as Usual</vt:lpstr>
      <vt:lpstr>Example Chain (Slide 13): Computing Marginals as Usual</vt:lpstr>
      <vt:lpstr>Example Chain (Slide 13): Results for Marginals</vt:lpstr>
      <vt:lpstr>Example Chain (Slide 13): Results for Marginals</vt:lpstr>
      <vt:lpstr>Example Chain (Slide 13): Computing Probabilities as Usual</vt:lpstr>
      <vt:lpstr>Example Chain (Slide 13): Computing Probabilities as Usual</vt:lpstr>
      <vt:lpstr>Example Chain (Slide 13): Impact of Observations (x3=2)</vt:lpstr>
      <vt:lpstr>Example Chain (Slide 13): Impact of Observations (x3=2)</vt:lpstr>
      <vt:lpstr>Example Chain (Slide 13): Impact of Observations (x3=2)</vt:lpstr>
      <vt:lpstr>Example Chain (Slide 13): Impact of Observations (x3=2)</vt:lpstr>
      <vt:lpstr>Example Chain (Slide 13): Are Longer Chains Tractable?</vt:lpstr>
      <vt:lpstr>Example Chain (Slide 13): Are Longer Chains Tractable?</vt:lpstr>
      <vt:lpstr>Towards Alternatives: Sums &amp; Products of Probabilities</vt:lpstr>
      <vt:lpstr>Towards Alternatives: Sums &amp; Products of Probabilities</vt:lpstr>
      <vt:lpstr>Towards Alternatives: Sums &amp; Products of Probabilities</vt:lpstr>
      <vt:lpstr>Towards Alternatives: Sums &amp; Products of Probabilities</vt:lpstr>
      <vt:lpstr>Towards Alternatives: Sums &amp; Products of Probabilities</vt:lpstr>
      <vt:lpstr>Towards Alternatives: Sums &amp; Products of Probabilities</vt:lpstr>
      <vt:lpstr>Example Chain (Slide 13): Marginal &amp; Messages (Plan)</vt:lpstr>
      <vt:lpstr>Example Chain (Slide 13): Marginal &amp; Messages (Plan)</vt:lpstr>
      <vt:lpstr>Example Chain (Slide 13): Marginal &amp; Messages (Plan)</vt:lpstr>
      <vt:lpstr>Example Chain (Slide 13): Marginal &amp; Messages (Plan)</vt:lpstr>
      <vt:lpstr>Example Chain (Slide 13): Marginal &amp; Messages (Plan)</vt:lpstr>
      <vt:lpstr>Example Chain (Slide 13): Computing Marginal &amp; Messages</vt:lpstr>
      <vt:lpstr>Example Chain (Slide 13): Computing Marginal &amp; Messages</vt:lpstr>
      <vt:lpstr>Example Chain (Slide 13): Computing Marginal &amp; Messages</vt:lpstr>
      <vt:lpstr>Example Chain (Slide 13): Forward Results</vt:lpstr>
      <vt:lpstr>Example Chain (Slide 13): Forward Results (Confirmed)</vt:lpstr>
      <vt:lpstr>Example Chain (Slide 13): Impact of Observations (x3=2)</vt:lpstr>
      <vt:lpstr>Example Chain (Slide 13): Impact of Observations (x3=2)</vt:lpstr>
      <vt:lpstr>Example Chain (Slide 13): Impact of Observations (x3=2)</vt:lpstr>
      <vt:lpstr>Example Chain (Slide 13): Impact of Observations (x3=2)</vt:lpstr>
      <vt:lpstr>Example Chain (Slide 13): Impact of Observations (x3=2)</vt:lpstr>
      <vt:lpstr>Example Chain (Slide 13): Impact of Observations (x3=2)</vt:lpstr>
      <vt:lpstr>Example Chain (Slide 13): Impact of Observations (x3=2)</vt:lpstr>
      <vt:lpstr>Example Chain (Slide 13): Backward Results (x3=2)</vt:lpstr>
      <vt:lpstr>Example Chain (Slide 13): Backward Results (x3=2)</vt:lpstr>
      <vt:lpstr>Chains: Generalizations (More Nodes &amp; Any Dynamics)</vt:lpstr>
      <vt:lpstr>Chains: Generalizations (More Nodes &amp; Any Dynamics)</vt:lpstr>
      <vt:lpstr>Chains: Generalizations (More Nodes &amp; Any Dynamics)</vt:lpstr>
      <vt:lpstr>Chains: Generalizations (More Nodes &amp; Any Dynamics)</vt:lpstr>
      <vt:lpstr>Chains: Generalizations (More Nodes &amp; Any Dynamics)</vt:lpstr>
      <vt:lpstr>Chains: Generalizations (More Nodes &amp; Any Dynamics)</vt:lpstr>
      <vt:lpstr>Chains: Are Longer Chains Tractable? Yes!</vt:lpstr>
      <vt:lpstr>Chains: Are Longer Chains Tractable? Yes!</vt:lpstr>
      <vt:lpstr>Overview</vt:lpstr>
      <vt:lpstr>Exercise 2 (until May 19)</vt:lpstr>
      <vt:lpstr>Summary</vt:lpstr>
      <vt:lpstr>See you next Week!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Decision Support for Enterprise Applications</dc:title>
  <dc:creator>Rainer Schlosser</dc:creator>
  <cp:lastModifiedBy>Rainer Schlosser</cp:lastModifiedBy>
  <cp:revision>732</cp:revision>
  <cp:lastPrinted>2024-11-08T12:44:25Z</cp:lastPrinted>
  <dcterms:created xsi:type="dcterms:W3CDTF">2020-09-16T12:05:37Z</dcterms:created>
  <dcterms:modified xsi:type="dcterms:W3CDTF">2025-05-04T09:08:28Z</dcterms:modified>
</cp:coreProperties>
</file>