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06" r:id="rId2"/>
    <p:sldId id="312" r:id="rId3"/>
    <p:sldId id="313" r:id="rId4"/>
    <p:sldId id="314" r:id="rId5"/>
    <p:sldId id="315" r:id="rId6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Chris Veyer" initials="CV" lastIdx="1" clrIdx="1">
    <p:extLst>
      <p:ext uri="{19B8F6BF-5375-455C-9EA6-DF929625EA0E}">
        <p15:presenceInfo xmlns:p15="http://schemas.microsoft.com/office/powerpoint/2012/main" userId="8c0c20b64357c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23A638"/>
    <a:srgbClr val="F59405"/>
    <a:srgbClr val="6161FF"/>
    <a:srgbClr val="69B469"/>
    <a:srgbClr val="0168B3"/>
    <a:srgbClr val="0069B3"/>
    <a:srgbClr val="D9D9D9"/>
    <a:srgbClr val="53B153"/>
    <a:srgbClr val="A0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22" autoAdjust="0"/>
    <p:restoredTop sz="95165" autoAdjust="0"/>
  </p:normalViewPr>
  <p:slideViewPr>
    <p:cSldViewPr snapToObjects="1" showGuides="1">
      <p:cViewPr varScale="1">
        <p:scale>
          <a:sx n="128" d="100"/>
          <a:sy n="128" d="100"/>
        </p:scale>
        <p:origin x="7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C89B3B40-F5AD-4449-8595-A00AFBF420EE}" type="datetime1">
              <a:rPr lang="de-DE" smtClean="0">
                <a:latin typeface="Lucida Sans Unicode"/>
              </a:rPr>
              <a:t>23.06.2025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F59AAE5-71D4-4D2D-AA93-2AED312A4F4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Multi-Task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partly true,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do not share structure unless ensemble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different training data but same task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rely user-user or item-item similarities. -&gt; ignored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often aggregate data across entities. -&gt;not yet.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seek cross-entity generalization (e.g., new users/items).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Entity-centric learning focuses on intra-entity generalization, avoiding global patterns.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A2D5B61-4E9A-4C3A-AB78-43035C56D473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863204" indent="-339329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69194" indent="-339329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473994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779985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913200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3768" y="4366070"/>
            <a:ext cx="6031581" cy="365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382592B-F215-C546-CCC1-8B06606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260" y="915566"/>
            <a:ext cx="3911315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6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4DC87-2115-C92B-6CB4-04184EF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664C-2240-92F9-517E-F744C1D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SzPct val="150000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8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2A265-CB50-8D26-833D-848097FB9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F2FF-B248-A067-A040-39CFD57826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3EB8-202F-112D-502B-752B1F1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A46-8A4B-9006-8B60-F707199D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477-A788-E730-4D7E-271E828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2" r:id="rId4"/>
    <p:sldLayoutId id="2147483670" r:id="rId5"/>
    <p:sldLayoutId id="2147483666" r:id="rId6"/>
    <p:sldLayoutId id="2147483671" r:id="rId7"/>
  </p:sldLayoutIdLst>
  <p:hf hd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iverml.xyz/0.22.0/api/datasets/AirlinePassenger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79662"/>
            <a:ext cx="5760640" cy="12411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Exercises 1 – Running your 1</a:t>
            </a:r>
            <a:r>
              <a:rPr lang="en-US" i="0" baseline="30000" dirty="0">
                <a:effectLst/>
              </a:rPr>
              <a:t>st</a:t>
            </a:r>
            <a:r>
              <a:rPr lang="en-US" i="0" dirty="0">
                <a:effectLst/>
              </a:rPr>
              <a:t> experiments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Tutorial @ IE2025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1DA5-2F31-11A3-18DC-223854B8D635}"/>
              </a:ext>
            </a:extLst>
          </p:cNvPr>
          <p:cNvSpPr txBox="1"/>
          <p:nvPr/>
        </p:nvSpPr>
        <p:spPr>
          <a:xfrm>
            <a:off x="755576" y="41694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Dr.-Ing. Christian Beyer | 24.06.2025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christian.beyer@ovgu.de</a:t>
            </a: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1) Use </a:t>
            </a:r>
            <a:r>
              <a:rPr lang="de-DE" b="1" dirty="0"/>
              <a:t>mixed_5k_shift </a:t>
            </a:r>
            <a:r>
              <a:rPr lang="de-DE" dirty="0" err="1"/>
              <a:t>dataset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RandomScorer</a:t>
            </a:r>
            <a:r>
              <a:rPr lang="de-DE" dirty="0"/>
              <a:t> vs.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AEDScorer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AFA </a:t>
            </a:r>
            <a:r>
              <a:rPr lang="de-DE" dirty="0" err="1"/>
              <a:t>strategies</a:t>
            </a:r>
            <a:r>
              <a:rPr lang="de-DE" dirty="0"/>
              <a:t> (</a:t>
            </a:r>
            <a:r>
              <a:rPr lang="de-DE" b="1" dirty="0"/>
              <a:t>k-best, k-global-best, k-</a:t>
            </a:r>
            <a:r>
              <a:rPr lang="de-DE" b="1" dirty="0" err="1"/>
              <a:t>max</a:t>
            </a:r>
            <a:r>
              <a:rPr lang="de-DE" b="1" dirty="0"/>
              <a:t>-</a:t>
            </a:r>
            <a:r>
              <a:rPr lang="de-DE" b="1" dirty="0" err="1"/>
              <a:t>mean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/least </a:t>
            </a:r>
            <a:r>
              <a:rPr lang="de-DE" dirty="0" err="1"/>
              <a:t>budget</a:t>
            </a:r>
            <a:r>
              <a:rPr lang="de-DE" dirty="0"/>
              <a:t>?</a:t>
            </a:r>
            <a:br>
              <a:rPr lang="de-DE" dirty="0"/>
            </a:b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(and </a:t>
            </a:r>
            <a:r>
              <a:rPr lang="de-DE" dirty="0" err="1"/>
              <a:t>why</a:t>
            </a:r>
            <a:r>
              <a:rPr lang="de-DE" dirty="0"/>
              <a:t>)?</a:t>
            </a:r>
          </a:p>
          <a:p>
            <a:pPr marL="69342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2) Take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and </a:t>
            </a:r>
            <a:r>
              <a:rPr lang="de-DE" dirty="0" err="1"/>
              <a:t>try</a:t>
            </a:r>
            <a:r>
              <a:rPr lang="de-DE" dirty="0"/>
              <a:t> 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(0.1, 0.25, 0.75, 0.9)?</a:t>
            </a:r>
            <a:br>
              <a:rPr lang="de-DE" dirty="0"/>
            </a:b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effects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budget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?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3) Try different feature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(‚</a:t>
            </a:r>
            <a:r>
              <a:rPr lang="de-DE" dirty="0" err="1"/>
              <a:t>increasing</a:t>
            </a:r>
            <a:r>
              <a:rPr lang="de-DE" dirty="0"/>
              <a:t>‘, ‚</a:t>
            </a:r>
            <a:r>
              <a:rPr lang="de-DE" dirty="0" err="1"/>
              <a:t>decreasing</a:t>
            </a:r>
            <a:r>
              <a:rPr lang="de-DE" dirty="0"/>
              <a:t>‘, ‚</a:t>
            </a:r>
            <a:r>
              <a:rPr lang="de-DE" dirty="0" err="1"/>
              <a:t>equal</a:t>
            </a:r>
            <a:r>
              <a:rPr lang="de-DE" dirty="0"/>
              <a:t>‘)</a:t>
            </a:r>
            <a:br>
              <a:rPr lang="de-DE" dirty="0"/>
            </a:b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happens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budget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?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42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1" y="915566"/>
            <a:ext cx="3463404" cy="3096344"/>
          </a:xfrm>
        </p:spPr>
        <p:txBody>
          <a:bodyPr/>
          <a:lstStyle/>
          <a:p>
            <a:pPr marL="350520" indent="0">
              <a:buNone/>
            </a:pPr>
            <a:r>
              <a:rPr lang="de-DE" dirty="0"/>
              <a:t>4) Try different </a:t>
            </a:r>
            <a:r>
              <a:rPr lang="de-DE" dirty="0" err="1"/>
              <a:t>datasets</a:t>
            </a:r>
            <a:r>
              <a:rPr lang="de-DE" dirty="0"/>
              <a:t> (</a:t>
            </a:r>
            <a:r>
              <a:rPr lang="de-DE" dirty="0" err="1"/>
              <a:t>easiest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river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datasets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classifiers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e.g.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) </a:t>
            </a:r>
          </a:p>
          <a:p>
            <a:pPr marL="350520" indent="0">
              <a:buNone/>
            </a:pP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differences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observe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classifiers</a:t>
            </a:r>
            <a:r>
              <a:rPr lang="de-DE" dirty="0">
                <a:sym typeface="Wingdings" panose="05000000000000000000" pitchFamily="2" charset="2"/>
              </a:rPr>
              <a:t>?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merit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dataset</a:t>
            </a:r>
            <a:r>
              <a:rPr lang="de-DE" dirty="0">
                <a:sym typeface="Wingdings" panose="05000000000000000000" pitchFamily="2" charset="2"/>
              </a:rPr>
              <a:t>?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A8063-2D01-653A-2044-3C60F2B6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915566"/>
            <a:ext cx="465091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44292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Neu_FIN_potx</Template>
  <TotalTime>0</TotalTime>
  <Words>346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Lucida Grande</vt:lpstr>
      <vt:lpstr>Lucida Grande CY</vt:lpstr>
      <vt:lpstr>Lucida Sans Unicode</vt:lpstr>
      <vt:lpstr>Wingdings</vt:lpstr>
      <vt:lpstr>Ovgu_Allgemein</vt:lpstr>
      <vt:lpstr>Exercises 1 – Running your 1st experiments Tutorial @ IE2025 </vt:lpstr>
      <vt:lpstr>Exercises 1</vt:lpstr>
      <vt:lpstr>Exercises 1</vt:lpstr>
      <vt:lpstr>Exercises 1</vt:lpstr>
      <vt:lpstr>Exercises 1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Vishnu Unnikrishnan</dc:creator>
  <cp:lastModifiedBy>Chris Veyer</cp:lastModifiedBy>
  <cp:revision>290</cp:revision>
  <cp:lastPrinted>2009-04-03T10:08:54Z</cp:lastPrinted>
  <dcterms:created xsi:type="dcterms:W3CDTF">2024-05-21T16:36:11Z</dcterms:created>
  <dcterms:modified xsi:type="dcterms:W3CDTF">2025-06-23T11:43:51Z</dcterms:modified>
</cp:coreProperties>
</file>