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0" autoAdjust="0"/>
  </p:normalViewPr>
  <p:slideViewPr>
    <p:cSldViewPr showGuides="1">
      <p:cViewPr varScale="1">
        <p:scale>
          <a:sx n="131" d="100"/>
          <a:sy n="131" d="100"/>
        </p:scale>
        <p:origin x="-102" y="-156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2112010" y="2133600"/>
            <a:ext cx="2204720" cy="2681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2386330"/>
            <a:ext cx="1095375" cy="809625"/>
          </a:xfrm>
          <a:prstGeom prst="rect">
            <a:avLst/>
          </a:prstGeom>
        </p:spPr>
      </p:pic>
      <p:sp>
        <p:nvSpPr>
          <p:cNvPr id="4" name="剪去单角的矩形 3"/>
          <p:cNvSpPr/>
          <p:nvPr/>
        </p:nvSpPr>
        <p:spPr>
          <a:xfrm>
            <a:off x="2518410" y="2600960"/>
            <a:ext cx="75819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000"/>
              <a:t>选择学科</a:t>
            </a:r>
            <a:endParaRPr lang="zh-CN" altLang="zh-CN" sz="1000"/>
          </a:p>
        </p:txBody>
      </p:sp>
      <p:cxnSp>
        <p:nvCxnSpPr>
          <p:cNvPr id="5" name="直接箭头连接符 4"/>
          <p:cNvCxnSpPr>
            <a:stCxn id="3" idx="3"/>
            <a:endCxn id="4" idx="2"/>
          </p:cNvCxnSpPr>
          <p:nvPr/>
        </p:nvCxnSpPr>
        <p:spPr>
          <a:xfrm>
            <a:off x="1670050" y="2791460"/>
            <a:ext cx="848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剪去单角的矩形 5"/>
          <p:cNvSpPr/>
          <p:nvPr/>
        </p:nvSpPr>
        <p:spPr>
          <a:xfrm>
            <a:off x="6247130" y="1283335"/>
            <a:ext cx="918845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1.资源管理</a:t>
            </a:r>
            <a:endParaRPr lang="zh-CN" altLang="en-US" sz="1000"/>
          </a:p>
        </p:txBody>
      </p:sp>
      <p:sp>
        <p:nvSpPr>
          <p:cNvPr id="8" name="剪去单角的矩形 7"/>
          <p:cNvSpPr/>
          <p:nvPr/>
        </p:nvSpPr>
        <p:spPr>
          <a:xfrm>
            <a:off x="5009515" y="3245485"/>
            <a:ext cx="918845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进入话题讨论</a:t>
            </a:r>
            <a:r>
              <a:rPr lang="zh-CN" altLang="en-US" sz="1000">
                <a:sym typeface="+mn-ea"/>
              </a:rPr>
              <a:t>面</a:t>
            </a:r>
            <a:r>
              <a:rPr lang="zh-CN" altLang="en-US" sz="1000"/>
              <a:t>板</a:t>
            </a:r>
            <a:endParaRPr lang="zh-CN" altLang="en-US" sz="1000"/>
          </a:p>
        </p:txBody>
      </p:sp>
      <p:sp>
        <p:nvSpPr>
          <p:cNvPr id="9" name="剪去单角的矩形 8"/>
          <p:cNvSpPr/>
          <p:nvPr/>
        </p:nvSpPr>
        <p:spPr>
          <a:xfrm>
            <a:off x="2773045" y="3330575"/>
            <a:ext cx="75819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000"/>
              <a:t>选择单元</a:t>
            </a:r>
            <a:endParaRPr lang="zh-CN" altLang="zh-CN" sz="1000"/>
          </a:p>
        </p:txBody>
      </p:sp>
      <p:cxnSp>
        <p:nvCxnSpPr>
          <p:cNvPr id="11" name="肘形连接符 10"/>
          <p:cNvCxnSpPr>
            <a:stCxn id="4" idx="1"/>
            <a:endCxn id="9" idx="3"/>
          </p:cNvCxnSpPr>
          <p:nvPr/>
        </p:nvCxnSpPr>
        <p:spPr>
          <a:xfrm rot="5400000" flipV="1">
            <a:off x="2850515" y="3028315"/>
            <a:ext cx="348615" cy="254635"/>
          </a:xfrm>
          <a:prstGeom prst="bentConnector3">
            <a:avLst>
              <a:gd name="adj1" fmla="val 500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/>
        </p:nvSpPr>
        <p:spPr>
          <a:xfrm>
            <a:off x="3084195" y="4060190"/>
            <a:ext cx="75819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000"/>
              <a:t>选择话题</a:t>
            </a:r>
            <a:endParaRPr lang="zh-CN" altLang="zh-CN" sz="1000"/>
          </a:p>
        </p:txBody>
      </p:sp>
      <p:cxnSp>
        <p:nvCxnSpPr>
          <p:cNvPr id="13" name="肘形连接符 12"/>
          <p:cNvCxnSpPr>
            <a:endCxn id="12" idx="3"/>
          </p:cNvCxnSpPr>
          <p:nvPr/>
        </p:nvCxnSpPr>
        <p:spPr>
          <a:xfrm rot="5400000" flipV="1">
            <a:off x="3133725" y="3729990"/>
            <a:ext cx="348615" cy="311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4" idx="6"/>
            <a:endCxn id="8" idx="2"/>
          </p:cNvCxnSpPr>
          <p:nvPr/>
        </p:nvCxnSpPr>
        <p:spPr>
          <a:xfrm flipV="1">
            <a:off x="4316730" y="3474085"/>
            <a:ext cx="6927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3"/>
            <a:endCxn id="6" idx="1"/>
          </p:cNvCxnSpPr>
          <p:nvPr/>
        </p:nvCxnSpPr>
        <p:spPr>
          <a:xfrm rot="16200000">
            <a:off x="5335270" y="1874520"/>
            <a:ext cx="1504950" cy="123761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94095" y="2981325"/>
            <a:ext cx="207708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发布帖子，回复帖子，删除帖子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1000"/>
          </a:p>
          <a:p>
            <a:pPr indent="0"/>
            <a:r>
              <a:rPr lang="zh-CN" altLang="en-US" sz="1000"/>
              <a:t>使用工具栏贴图，画标线</a:t>
            </a:r>
            <a:endParaRPr lang="zh-CN" altLang="en-US" sz="1000"/>
          </a:p>
          <a:p>
            <a:pPr indent="0"/>
            <a:endParaRPr lang="zh-CN" altLang="en-US" sz="1000"/>
          </a:p>
          <a:p>
            <a:pPr indent="0"/>
            <a:r>
              <a:rPr lang="zh-CN" altLang="en-US" sz="1000"/>
              <a:t>点赞、举报</a:t>
            </a:r>
            <a:endParaRPr lang="zh-CN" altLang="en-US" sz="1000"/>
          </a:p>
          <a:p>
            <a:pPr indent="0"/>
            <a:endParaRPr lang="zh-CN" altLang="en-US" sz="1000"/>
          </a:p>
          <a:p>
            <a:pPr indent="0"/>
            <a:r>
              <a:rPr lang="zh-CN" altLang="en-US" sz="1000"/>
              <a:t>禁言  学生评价 </a:t>
            </a:r>
            <a:endParaRPr lang="zh-CN" altLang="en-US" sz="1000"/>
          </a:p>
        </p:txBody>
      </p:sp>
      <p:sp>
        <p:nvSpPr>
          <p:cNvPr id="17" name="剪去单角的矩形 16"/>
          <p:cNvSpPr/>
          <p:nvPr/>
        </p:nvSpPr>
        <p:spPr>
          <a:xfrm>
            <a:off x="6332855" y="4358005"/>
            <a:ext cx="918845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2.</a:t>
            </a:r>
            <a:r>
              <a:rPr lang="zh-CN" altLang="en-US" sz="1000"/>
              <a:t>小组管理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7340600" y="4358005"/>
            <a:ext cx="13576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创建小组，删除小组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（对进入话题的成员</a:t>
            </a:r>
            <a:r>
              <a:rPr lang="en-US" altLang="zh-CN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学生</a:t>
            </a:r>
            <a:r>
              <a:rPr lang="en-US" altLang="zh-CN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进行分组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65975" y="5020945"/>
            <a:ext cx="170688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查看小组成员之间的讨论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0" name="肘形连接符 19"/>
          <p:cNvCxnSpPr>
            <a:stCxn id="8" idx="1"/>
            <a:endCxn id="17" idx="2"/>
          </p:cNvCxnSpPr>
          <p:nvPr/>
        </p:nvCxnSpPr>
        <p:spPr>
          <a:xfrm rot="5400000" flipV="1">
            <a:off x="5459095" y="3712845"/>
            <a:ext cx="883920" cy="863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剪去单角的矩形 20"/>
          <p:cNvSpPr/>
          <p:nvPr/>
        </p:nvSpPr>
        <p:spPr>
          <a:xfrm>
            <a:off x="4021455" y="5386705"/>
            <a:ext cx="1101090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讨论面板统计</a:t>
            </a:r>
            <a:endParaRPr lang="zh-CN" altLang="en-US" sz="1000"/>
          </a:p>
        </p:txBody>
      </p:sp>
      <p:cxnSp>
        <p:nvCxnSpPr>
          <p:cNvPr id="22" name="肘形连接符 21"/>
          <p:cNvCxnSpPr>
            <a:stCxn id="8" idx="1"/>
            <a:endCxn id="21" idx="0"/>
          </p:cNvCxnSpPr>
          <p:nvPr/>
        </p:nvCxnSpPr>
        <p:spPr>
          <a:xfrm rot="5400000">
            <a:off x="4339590" y="4485640"/>
            <a:ext cx="1912620" cy="346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486400" y="30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554470" y="304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600315" y="3048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68035" y="307340"/>
            <a:ext cx="3162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文本框 26"/>
          <p:cNvSpPr txBox="1"/>
          <p:nvPr/>
        </p:nvSpPr>
        <p:spPr>
          <a:xfrm>
            <a:off x="6992620" y="152400"/>
            <a:ext cx="4489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zh-CN" sz="1000"/>
          </a:p>
          <a:p>
            <a:r>
              <a:rPr lang="en-US" altLang="zh-CN" sz="1000"/>
              <a:t>TAPP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8014335" y="180975"/>
            <a:ext cx="455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zh-CN" sz="1000"/>
          </a:p>
          <a:p>
            <a:r>
              <a:rPr lang="en-US" altLang="zh-CN" sz="1000"/>
              <a:t>CAPP</a:t>
            </a:r>
            <a:endParaRPr lang="en-US" altLang="zh-CN" sz="1000"/>
          </a:p>
        </p:txBody>
      </p:sp>
      <p:sp>
        <p:nvSpPr>
          <p:cNvPr id="30" name="椭圆 29"/>
          <p:cNvSpPr/>
          <p:nvPr/>
        </p:nvSpPr>
        <p:spPr>
          <a:xfrm>
            <a:off x="7340600" y="1359535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594600" y="1359535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2" name="椭圆 31"/>
          <p:cNvSpPr/>
          <p:nvPr/>
        </p:nvSpPr>
        <p:spPr>
          <a:xfrm>
            <a:off x="7841615" y="1359535"/>
            <a:ext cx="172720" cy="172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205095" y="884555"/>
            <a:ext cx="3366770" cy="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962525" y="3799840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6" name="椭圆 35"/>
          <p:cNvSpPr/>
          <p:nvPr/>
        </p:nvSpPr>
        <p:spPr>
          <a:xfrm>
            <a:off x="5211445" y="3799840"/>
            <a:ext cx="172720" cy="172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686550" y="4911090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9" name="椭圆 38"/>
          <p:cNvSpPr/>
          <p:nvPr/>
        </p:nvSpPr>
        <p:spPr>
          <a:xfrm>
            <a:off x="5220335" y="5671185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69255" y="5671185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41" name="剪去单角的矩形 40"/>
          <p:cNvSpPr/>
          <p:nvPr/>
        </p:nvSpPr>
        <p:spPr>
          <a:xfrm>
            <a:off x="786765" y="3949065"/>
            <a:ext cx="1262380" cy="6038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按照时间倒叙显示近期讨论话题</a:t>
            </a:r>
            <a:endParaRPr lang="zh-CN" altLang="en-US" sz="1000"/>
          </a:p>
        </p:txBody>
      </p:sp>
      <p:cxnSp>
        <p:nvCxnSpPr>
          <p:cNvPr id="42" name="肘形连接符 41"/>
          <p:cNvCxnSpPr>
            <a:stCxn id="3" idx="2"/>
            <a:endCxn id="41" idx="3"/>
          </p:cNvCxnSpPr>
          <p:nvPr/>
        </p:nvCxnSpPr>
        <p:spPr>
          <a:xfrm rot="5400000" flipV="1">
            <a:off x="893763" y="3424873"/>
            <a:ext cx="753110" cy="295275"/>
          </a:xfrm>
          <a:prstGeom prst="bentConnector3">
            <a:avLst>
              <a:gd name="adj1" fmla="val 499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  <a:endCxn id="12" idx="2"/>
          </p:cNvCxnSpPr>
          <p:nvPr/>
        </p:nvCxnSpPr>
        <p:spPr>
          <a:xfrm flipV="1">
            <a:off x="2049145" y="4250690"/>
            <a:ext cx="10350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2112010" y="2133600"/>
            <a:ext cx="2204720" cy="26816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单角的矩形 3"/>
          <p:cNvSpPr/>
          <p:nvPr/>
        </p:nvSpPr>
        <p:spPr>
          <a:xfrm>
            <a:off x="2518410" y="2600960"/>
            <a:ext cx="75819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000"/>
              <a:t>选择学科</a:t>
            </a:r>
            <a:endParaRPr lang="zh-CN" altLang="zh-CN" sz="1000"/>
          </a:p>
        </p:txBody>
      </p:sp>
      <p:cxnSp>
        <p:nvCxnSpPr>
          <p:cNvPr id="5" name="直接箭头连接符 4"/>
          <p:cNvCxnSpPr>
            <a:stCxn id="3" idx="3"/>
            <a:endCxn id="4" idx="2"/>
          </p:cNvCxnSpPr>
          <p:nvPr/>
        </p:nvCxnSpPr>
        <p:spPr>
          <a:xfrm flipV="1">
            <a:off x="2017395" y="2791460"/>
            <a:ext cx="50101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剪去单角的矩形 5"/>
          <p:cNvSpPr/>
          <p:nvPr/>
        </p:nvSpPr>
        <p:spPr>
          <a:xfrm>
            <a:off x="6247130" y="1283335"/>
            <a:ext cx="918845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1.资源管理</a:t>
            </a:r>
            <a:endParaRPr lang="zh-CN" altLang="en-US" sz="1000"/>
          </a:p>
        </p:txBody>
      </p:sp>
      <p:sp>
        <p:nvSpPr>
          <p:cNvPr id="8" name="剪去单角的矩形 7"/>
          <p:cNvSpPr/>
          <p:nvPr/>
        </p:nvSpPr>
        <p:spPr>
          <a:xfrm>
            <a:off x="5009515" y="3245485"/>
            <a:ext cx="918845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进入话题讨论</a:t>
            </a:r>
            <a:r>
              <a:rPr lang="zh-CN" altLang="en-US" sz="1000">
                <a:sym typeface="+mn-ea"/>
              </a:rPr>
              <a:t>面</a:t>
            </a:r>
            <a:r>
              <a:rPr lang="zh-CN" altLang="en-US" sz="1000"/>
              <a:t>板</a:t>
            </a:r>
            <a:endParaRPr lang="zh-CN" altLang="en-US" sz="1000"/>
          </a:p>
        </p:txBody>
      </p:sp>
      <p:sp>
        <p:nvSpPr>
          <p:cNvPr id="9" name="剪去单角的矩形 8"/>
          <p:cNvSpPr/>
          <p:nvPr/>
        </p:nvSpPr>
        <p:spPr>
          <a:xfrm>
            <a:off x="2773045" y="3330575"/>
            <a:ext cx="75819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000"/>
              <a:t>选择单元</a:t>
            </a:r>
            <a:endParaRPr lang="zh-CN" altLang="zh-CN" sz="1000"/>
          </a:p>
        </p:txBody>
      </p:sp>
      <p:cxnSp>
        <p:nvCxnSpPr>
          <p:cNvPr id="11" name="肘形连接符 10"/>
          <p:cNvCxnSpPr>
            <a:stCxn id="4" idx="1"/>
            <a:endCxn id="9" idx="3"/>
          </p:cNvCxnSpPr>
          <p:nvPr/>
        </p:nvCxnSpPr>
        <p:spPr>
          <a:xfrm rot="5400000" flipV="1">
            <a:off x="2850515" y="3028315"/>
            <a:ext cx="348615" cy="254635"/>
          </a:xfrm>
          <a:prstGeom prst="bentConnector3">
            <a:avLst>
              <a:gd name="adj1" fmla="val 500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剪去单角的矩形 11"/>
          <p:cNvSpPr/>
          <p:nvPr/>
        </p:nvSpPr>
        <p:spPr>
          <a:xfrm>
            <a:off x="3084195" y="4060190"/>
            <a:ext cx="758190" cy="381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000"/>
              <a:t>选择话题</a:t>
            </a:r>
            <a:endParaRPr lang="zh-CN" altLang="zh-CN" sz="1000"/>
          </a:p>
        </p:txBody>
      </p:sp>
      <p:cxnSp>
        <p:nvCxnSpPr>
          <p:cNvPr id="13" name="肘形连接符 12"/>
          <p:cNvCxnSpPr>
            <a:endCxn id="12" idx="3"/>
          </p:cNvCxnSpPr>
          <p:nvPr/>
        </p:nvCxnSpPr>
        <p:spPr>
          <a:xfrm rot="5400000" flipV="1">
            <a:off x="3133725" y="3729990"/>
            <a:ext cx="348615" cy="311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4" idx="6"/>
            <a:endCxn id="8" idx="2"/>
          </p:cNvCxnSpPr>
          <p:nvPr/>
        </p:nvCxnSpPr>
        <p:spPr>
          <a:xfrm flipV="1">
            <a:off x="4316730" y="3474085"/>
            <a:ext cx="6927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3"/>
            <a:endCxn id="6" idx="1"/>
          </p:cNvCxnSpPr>
          <p:nvPr/>
        </p:nvCxnSpPr>
        <p:spPr>
          <a:xfrm rot="16200000">
            <a:off x="5335270" y="1874520"/>
            <a:ext cx="1504950" cy="123761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094095" y="2981325"/>
            <a:ext cx="207708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发布帖子，回复帖子，删除帖子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endParaRPr lang="zh-CN" altLang="en-US" sz="1000"/>
          </a:p>
          <a:p>
            <a:pPr indent="0"/>
            <a:r>
              <a:rPr lang="zh-CN" altLang="en-US" sz="1000"/>
              <a:t>使用工具栏贴图，画标线</a:t>
            </a:r>
            <a:endParaRPr lang="zh-CN" altLang="en-US" sz="1000"/>
          </a:p>
          <a:p>
            <a:pPr indent="0"/>
            <a:endParaRPr lang="zh-CN" altLang="en-US" sz="1000"/>
          </a:p>
          <a:p>
            <a:pPr indent="0"/>
            <a:r>
              <a:rPr lang="zh-CN" altLang="en-US" sz="1000"/>
              <a:t>点赞、举报</a:t>
            </a:r>
            <a:endParaRPr lang="zh-CN" altLang="en-US" sz="1000"/>
          </a:p>
          <a:p>
            <a:pPr indent="0"/>
            <a:endParaRPr lang="zh-CN" altLang="en-US" sz="1000"/>
          </a:p>
          <a:p>
            <a:pPr indent="0"/>
            <a:r>
              <a:rPr lang="zh-CN" altLang="en-US" sz="1000"/>
              <a:t>禁言  学生评价 </a:t>
            </a:r>
            <a:endParaRPr lang="zh-CN" altLang="en-US" sz="1000"/>
          </a:p>
        </p:txBody>
      </p:sp>
      <p:sp>
        <p:nvSpPr>
          <p:cNvPr id="17" name="剪去单角的矩形 16"/>
          <p:cNvSpPr/>
          <p:nvPr/>
        </p:nvSpPr>
        <p:spPr>
          <a:xfrm>
            <a:off x="6332855" y="4358005"/>
            <a:ext cx="918845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2.</a:t>
            </a:r>
            <a:r>
              <a:rPr lang="zh-CN" altLang="en-US" sz="1000"/>
              <a:t>小组管理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7340600" y="4358005"/>
            <a:ext cx="13576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创建小组，删除小组，选择成员、加入小组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65975" y="4914900"/>
            <a:ext cx="1706880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1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参与小组成员之间的讨论</a:t>
            </a:r>
            <a:endParaRPr lang="zh-CN" altLang="en-US" sz="1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0" name="肘形连接符 19"/>
          <p:cNvCxnSpPr>
            <a:stCxn id="8" idx="1"/>
            <a:endCxn id="17" idx="2"/>
          </p:cNvCxnSpPr>
          <p:nvPr/>
        </p:nvCxnSpPr>
        <p:spPr>
          <a:xfrm rot="5400000" flipV="1">
            <a:off x="5459095" y="3712845"/>
            <a:ext cx="883920" cy="863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剪去单角的矩形 20"/>
          <p:cNvSpPr/>
          <p:nvPr/>
        </p:nvSpPr>
        <p:spPr>
          <a:xfrm>
            <a:off x="4021455" y="5386705"/>
            <a:ext cx="1101090" cy="4572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讨论面板统计</a:t>
            </a:r>
            <a:endParaRPr lang="zh-CN" altLang="en-US" sz="1000"/>
          </a:p>
        </p:txBody>
      </p:sp>
      <p:cxnSp>
        <p:nvCxnSpPr>
          <p:cNvPr id="22" name="肘形连接符 21"/>
          <p:cNvCxnSpPr>
            <a:stCxn id="8" idx="1"/>
            <a:endCxn id="21" idx="0"/>
          </p:cNvCxnSpPr>
          <p:nvPr/>
        </p:nvCxnSpPr>
        <p:spPr>
          <a:xfrm rot="5400000">
            <a:off x="4339590" y="4485640"/>
            <a:ext cx="1912620" cy="346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486400" y="30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554470" y="304800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600315" y="304800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868035" y="307340"/>
            <a:ext cx="31623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PC</a:t>
            </a:r>
            <a:endParaRPr lang="en-US" altLang="zh-CN" sz="1000"/>
          </a:p>
        </p:txBody>
      </p:sp>
      <p:sp>
        <p:nvSpPr>
          <p:cNvPr id="27" name="文本框 26"/>
          <p:cNvSpPr txBox="1"/>
          <p:nvPr/>
        </p:nvSpPr>
        <p:spPr>
          <a:xfrm>
            <a:off x="6992620" y="152400"/>
            <a:ext cx="4489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zh-CN" sz="1000"/>
          </a:p>
          <a:p>
            <a:r>
              <a:rPr lang="en-US" altLang="zh-CN" sz="1000"/>
              <a:t>TAPP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8014335" y="180975"/>
            <a:ext cx="4552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 altLang="zh-CN" sz="1000"/>
          </a:p>
          <a:p>
            <a:r>
              <a:rPr lang="en-US" altLang="zh-CN" sz="1000"/>
              <a:t>CAPP</a:t>
            </a:r>
            <a:endParaRPr lang="en-US" altLang="zh-CN" sz="1000"/>
          </a:p>
        </p:txBody>
      </p:sp>
      <p:sp>
        <p:nvSpPr>
          <p:cNvPr id="31" name="椭圆 30"/>
          <p:cNvSpPr/>
          <p:nvPr/>
        </p:nvSpPr>
        <p:spPr>
          <a:xfrm>
            <a:off x="7353300" y="1491615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2" name="椭圆 31"/>
          <p:cNvSpPr/>
          <p:nvPr/>
        </p:nvSpPr>
        <p:spPr>
          <a:xfrm>
            <a:off x="7600315" y="1491615"/>
            <a:ext cx="172720" cy="172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5205095" y="884555"/>
            <a:ext cx="3366770" cy="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4962525" y="3799840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6" name="椭圆 35"/>
          <p:cNvSpPr/>
          <p:nvPr/>
        </p:nvSpPr>
        <p:spPr>
          <a:xfrm>
            <a:off x="5211445" y="3799840"/>
            <a:ext cx="172720" cy="172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686550" y="4911090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9" name="椭圆 38"/>
          <p:cNvSpPr/>
          <p:nvPr/>
        </p:nvSpPr>
        <p:spPr>
          <a:xfrm>
            <a:off x="5220335" y="5671185"/>
            <a:ext cx="172720" cy="172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469255" y="5671185"/>
            <a:ext cx="172720" cy="172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65" y="2439670"/>
            <a:ext cx="1367155" cy="1035050"/>
          </a:xfrm>
          <a:prstGeom prst="rect">
            <a:avLst/>
          </a:prstGeom>
        </p:spPr>
      </p:pic>
      <p:sp>
        <p:nvSpPr>
          <p:cNvPr id="41" name="剪去单角的矩形 40"/>
          <p:cNvSpPr/>
          <p:nvPr/>
        </p:nvSpPr>
        <p:spPr>
          <a:xfrm>
            <a:off x="786765" y="3949065"/>
            <a:ext cx="1262380" cy="60388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按照时间倒叙显示近期讨论话题</a:t>
            </a:r>
            <a:endParaRPr lang="zh-CN" altLang="en-US" sz="1000"/>
          </a:p>
        </p:txBody>
      </p:sp>
      <p:cxnSp>
        <p:nvCxnSpPr>
          <p:cNvPr id="42" name="肘形连接符 41"/>
          <p:cNvCxnSpPr>
            <a:stCxn id="2" idx="2"/>
            <a:endCxn id="41" idx="3"/>
          </p:cNvCxnSpPr>
          <p:nvPr/>
        </p:nvCxnSpPr>
        <p:spPr>
          <a:xfrm rot="5400000">
            <a:off x="1289685" y="3602355"/>
            <a:ext cx="474345" cy="217805"/>
          </a:xfrm>
          <a:prstGeom prst="bentConnector3">
            <a:avLst>
              <a:gd name="adj1" fmla="val 50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2049145" y="4250690"/>
            <a:ext cx="10350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On-screen Show (4:3)</PresentationFormat>
  <Paragraphs>69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Presentation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Nathalie Wilson</dc:creator>
  <cp:lastModifiedBy>Administrator</cp:lastModifiedBy>
  <cp:revision>12</cp:revision>
  <dcterms:created xsi:type="dcterms:W3CDTF">2011-07-12T23:25:00Z</dcterms:created>
  <dcterms:modified xsi:type="dcterms:W3CDTF">2018-01-02T08:17:05Z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2052-10.1.0.7023</vt:lpwstr>
  </property>
</Properties>
</file>