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6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C1D2-E5F3-495C-A075-D3DEC349869A}" type="datetimeFigureOut">
              <a:rPr lang="zh-CN" altLang="en-US" smtClean="0"/>
              <a:pPr/>
              <a:t>2015-11-26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761" y="1267447"/>
            <a:ext cx="2881312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329" y="2260718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7925" y="2883006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5727" y="22817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学生登录后加载班级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3166" y="288300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老师登录可能存在多个班级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必须先选定一个班级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3666290"/>
            <a:ext cx="127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密码找回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619672" y="764704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5727" y="476672"/>
            <a:ext cx="26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放学校</a:t>
            </a:r>
            <a:r>
              <a:rPr lang="en-US" altLang="zh-CN" dirty="0" smtClean="0"/>
              <a:t>logo / 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113" y="1350963"/>
            <a:ext cx="2881312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8062" y="1938339"/>
            <a:ext cx="2432050" cy="29368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48038" y="2349575"/>
            <a:ext cx="2160587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学校新闻（所有）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48038" y="2781300"/>
            <a:ext cx="2160587" cy="28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德育记录（老师）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48038" y="3212976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班级相册</a:t>
            </a:r>
            <a:endParaRPr lang="en-US" altLang="zh-CN" dirty="0" smtClean="0"/>
          </a:p>
        </p:txBody>
      </p:sp>
      <p:sp>
        <p:nvSpPr>
          <p:cNvPr id="9" name="线形标注 1 8"/>
          <p:cNvSpPr/>
          <p:nvPr/>
        </p:nvSpPr>
        <p:spPr>
          <a:xfrm>
            <a:off x="6516216" y="3068639"/>
            <a:ext cx="1800200" cy="338138"/>
          </a:xfrm>
          <a:prstGeom prst="borderCallout1">
            <a:avLst>
              <a:gd name="adj1" fmla="val 18750"/>
              <a:gd name="adj2" fmla="val -8333"/>
              <a:gd name="adj3" fmla="val 84122"/>
              <a:gd name="adj4" fmla="val -59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（学生看、老师编辑）</a:t>
            </a:r>
          </a:p>
          <a:p>
            <a:pPr algn="ctr"/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385888"/>
            <a:ext cx="60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3365137" y="3644131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班级通知（作业）</a:t>
            </a:r>
            <a:endParaRPr lang="en-US" altLang="zh-CN" dirty="0" smtClean="0"/>
          </a:p>
        </p:txBody>
      </p:sp>
      <p:sp>
        <p:nvSpPr>
          <p:cNvPr id="10" name="左大括号 9"/>
          <p:cNvSpPr/>
          <p:nvPr/>
        </p:nvSpPr>
        <p:spPr>
          <a:xfrm>
            <a:off x="5940152" y="103500"/>
            <a:ext cx="648072" cy="101398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830" y="30707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动态配置菜单</a:t>
            </a:r>
            <a:endParaRPr lang="en-US" altLang="zh-CN" dirty="0" smtClean="0"/>
          </a:p>
          <a:p>
            <a:r>
              <a:rPr lang="zh-CN" altLang="en-US" dirty="0" smtClean="0"/>
              <a:t>（根据用户权限加载）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801517" y="688920"/>
            <a:ext cx="576411" cy="80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5435" y="425827"/>
            <a:ext cx="22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点击打开设置面板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2627784" y="2420888"/>
            <a:ext cx="648072" cy="1439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181089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更改头像</a:t>
            </a:r>
            <a:endParaRPr lang="en-US" altLang="zh-CN" sz="1200" dirty="0" smtClean="0"/>
          </a:p>
          <a:p>
            <a:r>
              <a:rPr lang="zh-CN" altLang="en-US" sz="1200" dirty="0" smtClean="0"/>
              <a:t>更改密码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显示二维码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显示年级</a:t>
            </a:r>
            <a:r>
              <a:rPr lang="zh-CN" altLang="en-US" sz="1200" dirty="0"/>
              <a:t>、</a:t>
            </a:r>
            <a:r>
              <a:rPr lang="zh-CN" altLang="en-US" sz="1200" dirty="0" smtClean="0"/>
              <a:t>班级、班主任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597" y="3501901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默认最新倒序（缩略图） 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5328096" y="3752688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肘形连接符 37"/>
          <p:cNvCxnSpPr/>
          <p:nvPr/>
        </p:nvCxnSpPr>
        <p:spPr>
          <a:xfrm rot="5400000" flipH="1" flipV="1">
            <a:off x="4438361" y="4591505"/>
            <a:ext cx="1656184" cy="339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3640" y="56055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显示有未查看信息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328096" y="3320640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28096" y="2420888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5"/>
          <p:cNvCxnSpPr/>
          <p:nvPr/>
        </p:nvCxnSpPr>
        <p:spPr>
          <a:xfrm rot="5400000">
            <a:off x="5342315" y="1853083"/>
            <a:ext cx="1129506" cy="968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39162" y="12473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老师做记录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12160" y="149581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学生查看每天惩奖情况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60360"/>
            <a:ext cx="760373" cy="16312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6" name="TextBox 55"/>
          <p:cNvSpPr txBox="1"/>
          <p:nvPr/>
        </p:nvSpPr>
        <p:spPr>
          <a:xfrm>
            <a:off x="7452320" y="3861048"/>
            <a:ext cx="1415772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编辑功能放后台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按照文件夹排列</a:t>
            </a:r>
            <a:endParaRPr lang="en-US" altLang="zh-CN" sz="1200" b="1" dirty="0" smtClean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按照年级点击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按照学生名字查看</a:t>
            </a:r>
            <a:endParaRPr lang="en-US" altLang="zh-CN" sz="1200" b="1" dirty="0" smtClean="0">
              <a:solidFill>
                <a:srgbClr val="00B050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516216" y="2448397"/>
            <a:ext cx="1224136" cy="377029"/>
          </a:xfrm>
          <a:prstGeom prst="borderCallout1">
            <a:avLst>
              <a:gd name="adj1" fmla="val 96598"/>
              <a:gd name="adj2" fmla="val 32726"/>
              <a:gd name="adj3" fmla="val 172384"/>
              <a:gd name="adj4" fmla="val 88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老师上传必须选定文件夹</a:t>
            </a:r>
            <a:endParaRPr lang="zh-CN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446126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2648" y="4761148"/>
            <a:ext cx="5777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老师可以发通知</a:t>
            </a:r>
            <a:endParaRPr lang="en-US" altLang="zh-CN" dirty="0" smtClean="0"/>
          </a:p>
          <a:p>
            <a:r>
              <a:rPr lang="zh-CN" altLang="en-US" dirty="0" smtClean="0"/>
              <a:t>（选班级， 选择类别，写内容，确认后发布，可删除）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后台要记录哪些学生已查看</a:t>
            </a:r>
            <a:endParaRPr lang="en-US" altLang="zh-CN" dirty="0" smtClean="0"/>
          </a:p>
          <a:p>
            <a:r>
              <a:rPr lang="zh-CN" altLang="en-US" dirty="0" smtClean="0"/>
              <a:t>（老师有权限查看人员阅读状态</a:t>
            </a:r>
            <a:r>
              <a:rPr lang="en-US" altLang="zh-CN" dirty="0" smtClean="0"/>
              <a:t>[</a:t>
            </a:r>
            <a:r>
              <a:rPr lang="zh-CN" altLang="en-US" dirty="0" smtClean="0"/>
              <a:t>是否</a:t>
            </a:r>
            <a:r>
              <a:rPr lang="zh-CN" altLang="en-US" dirty="0"/>
              <a:t>已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cxnSp>
        <p:nvCxnSpPr>
          <p:cNvPr id="1028" name="直接箭头连接符 1027"/>
          <p:cNvCxnSpPr/>
          <p:nvPr/>
        </p:nvCxnSpPr>
        <p:spPr>
          <a:xfrm flipV="1">
            <a:off x="2411760" y="4077072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3419872" y="3933056"/>
            <a:ext cx="190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00B050"/>
                </a:solidFill>
              </a:rPr>
              <a:t>办公</a:t>
            </a:r>
            <a:r>
              <a:rPr lang="en-US" altLang="zh-CN" sz="1000" b="1" dirty="0" smtClean="0">
                <a:solidFill>
                  <a:srgbClr val="00B050"/>
                </a:solidFill>
              </a:rPr>
              <a:t>OA</a:t>
            </a:r>
            <a:r>
              <a:rPr lang="zh-CN" altLang="en-US" sz="1000" b="1" dirty="0" smtClean="0">
                <a:solidFill>
                  <a:srgbClr val="00B050"/>
                </a:solidFill>
              </a:rPr>
              <a:t>（待办事项）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报事报修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通讯录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课表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在线选课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en-US" altLang="zh-CN" sz="1000" b="1" dirty="0" smtClean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112581" y="50425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登录后的默认首页从后台读取</a:t>
            </a:r>
            <a:endParaRPr lang="zh-CN" altLang="en-US" dirty="0"/>
          </a:p>
        </p:txBody>
      </p:sp>
      <p:cxnSp>
        <p:nvCxnSpPr>
          <p:cNvPr id="1033" name="直接箭头连接符 1032"/>
          <p:cNvCxnSpPr/>
          <p:nvPr/>
        </p:nvCxnSpPr>
        <p:spPr>
          <a:xfrm>
            <a:off x="3095836" y="844061"/>
            <a:ext cx="1303111" cy="76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/>
          <p:nvPr/>
        </p:nvCxnSpPr>
        <p:spPr>
          <a:xfrm flipH="1" flipV="1">
            <a:off x="5472680" y="3819172"/>
            <a:ext cx="603066" cy="253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967459" y="4073086"/>
            <a:ext cx="152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实现语音发布</a:t>
            </a:r>
            <a:endParaRPr lang="zh-CN" altLang="en-US" sz="1200" dirty="0"/>
          </a:p>
        </p:txBody>
      </p:sp>
      <p:pic>
        <p:nvPicPr>
          <p:cNvPr id="103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50" y="5096337"/>
            <a:ext cx="1546004" cy="150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0" name="直接箭头连接符 1039"/>
          <p:cNvCxnSpPr/>
          <p:nvPr/>
        </p:nvCxnSpPr>
        <p:spPr>
          <a:xfrm>
            <a:off x="6588224" y="4419110"/>
            <a:ext cx="285710" cy="73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6831538" y="62280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（类别：作业、通知）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66453" y="1385888"/>
            <a:ext cx="504911" cy="304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切换班级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2" idx="0"/>
          </p:cNvCxnSpPr>
          <p:nvPr/>
        </p:nvCxnSpPr>
        <p:spPr>
          <a:xfrm>
            <a:off x="5328096" y="1090061"/>
            <a:ext cx="190813" cy="29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学校新闻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3116550" cy="490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>
            <a:stCxn id="1026" idx="3"/>
          </p:cNvCxnSpPr>
          <p:nvPr/>
        </p:nvCxnSpPr>
        <p:spPr>
          <a:xfrm flipV="1">
            <a:off x="3728110" y="3861048"/>
            <a:ext cx="1275938" cy="3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37170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点击后打开的都是网页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班级相册（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700808"/>
            <a:ext cx="2664296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黄龙溪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1763688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九寨沟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467544" y="335699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90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运动会</a:t>
            </a:r>
            <a:endParaRPr lang="en-US" altLang="zh-CN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35730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11760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1108939" y="2420888"/>
            <a:ext cx="2094909" cy="127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8083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628800"/>
            <a:ext cx="244827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箭头连接符 22"/>
          <p:cNvCxnSpPr/>
          <p:nvPr/>
        </p:nvCxnSpPr>
        <p:spPr>
          <a:xfrm>
            <a:off x="6012160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09403" y="1196752"/>
            <a:ext cx="746373" cy="36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拍摄</a:t>
            </a:r>
            <a:endParaRPr lang="zh-CN" altLang="en-US" dirty="0"/>
          </a:p>
        </p:txBody>
      </p:sp>
      <p:sp>
        <p:nvSpPr>
          <p:cNvPr id="25" name="线形标注 1 24"/>
          <p:cNvSpPr/>
          <p:nvPr/>
        </p:nvSpPr>
        <p:spPr>
          <a:xfrm>
            <a:off x="4716016" y="6093296"/>
            <a:ext cx="2592288" cy="338138"/>
          </a:xfrm>
          <a:prstGeom prst="borderCallout1">
            <a:avLst>
              <a:gd name="adj1" fmla="val 18750"/>
              <a:gd name="adj2" fmla="val -8333"/>
              <a:gd name="adj3" fmla="val -53906"/>
              <a:gd name="adj4" fmla="val -33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（学生只能看、老师可以上传和删除）</a:t>
            </a:r>
          </a:p>
          <a:p>
            <a:pPr algn="ctr"/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班级相册（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700808"/>
            <a:ext cx="2664296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黄龙溪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1763688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九寨沟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467544" y="335699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90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运动会</a:t>
            </a:r>
            <a:endParaRPr lang="en-US" altLang="zh-CN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35730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1809403" y="1196752"/>
            <a:ext cx="746373" cy="36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拍摄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4" idx="3"/>
          </p:cNvCxnSpPr>
          <p:nvPr/>
        </p:nvCxnSpPr>
        <p:spPr>
          <a:xfrm>
            <a:off x="2555776" y="1378868"/>
            <a:ext cx="1296144" cy="1186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204864"/>
            <a:ext cx="1562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132856"/>
            <a:ext cx="1514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箭头连接符 25"/>
          <p:cNvCxnSpPr>
            <a:stCxn id="4098" idx="3"/>
            <a:endCxn id="4099" idx="1"/>
          </p:cNvCxnSpPr>
          <p:nvPr/>
        </p:nvCxnSpPr>
        <p:spPr>
          <a:xfrm>
            <a:off x="5486028" y="3181177"/>
            <a:ext cx="1174204" cy="9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21239" y="148478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老师上传必须选定上传到哪个文件夹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班级通知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30792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>
            <a:stCxn id="2050" idx="3"/>
          </p:cNvCxnSpPr>
          <p:nvPr/>
        </p:nvCxnSpPr>
        <p:spPr>
          <a:xfrm>
            <a:off x="3834866" y="4365104"/>
            <a:ext cx="1025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点击后打开的都是网页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3779912" y="231287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520280" cy="244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07904" y="1052736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选班级， 选择类别，写内容，确认后发布，可删除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168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（类别：作业、通知）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283</Words>
  <Application>Microsoft Office PowerPoint</Application>
  <PresentationFormat>全屏显示(4:3)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学校新闻</vt:lpstr>
      <vt:lpstr>班级相册（1/2）</vt:lpstr>
      <vt:lpstr>班级相册（2/2）</vt:lpstr>
      <vt:lpstr>班级通知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26</cp:revision>
  <dcterms:created xsi:type="dcterms:W3CDTF">2015-11-22T11:54:34Z</dcterms:created>
  <dcterms:modified xsi:type="dcterms:W3CDTF">2015-11-26T01:02:03Z</dcterms:modified>
</cp:coreProperties>
</file>