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8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8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2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ABBF-9A2A-4D54-AAB7-B4B76E4D6446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E96D-584C-4325-8A52-959B7B07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9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3370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老师新建课程（文件夹）</a:t>
            </a:r>
            <a:r>
              <a:rPr lang="en-US" altLang="zh-CN" dirty="0" smtClean="0"/>
              <a:t>[PC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]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1340768"/>
            <a:ext cx="0" cy="68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6990" y="2132856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设置课程（文件夹）权限（能访问这个文件夹的学生）</a:t>
            </a:r>
            <a:r>
              <a:rPr lang="en-US" altLang="zh-CN" dirty="0" smtClean="0"/>
              <a:t>[PC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                                                     (</a:t>
            </a:r>
            <a:r>
              <a:rPr lang="zh-CN" altLang="en-US" dirty="0" smtClean="0"/>
              <a:t>发布邀请码，学生可根据邀请码自行加入）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6609" y="3365814"/>
            <a:ext cx="52242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课程设置</a:t>
            </a:r>
            <a:r>
              <a:rPr lang="en-US" altLang="zh-CN" dirty="0" smtClean="0"/>
              <a:t>[PC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设置上传相关资源（图片、链接、视频、文档）</a:t>
            </a:r>
            <a:endParaRPr lang="en-US" altLang="zh-CN" dirty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设置上课步骤（流程）</a:t>
            </a:r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设置小组（老师可在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端实现）</a:t>
            </a:r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设置讨论版块</a:t>
            </a:r>
            <a:endParaRPr lang="en-US" altLang="zh-CN" dirty="0" smtClean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11760" y="2601971"/>
            <a:ext cx="0" cy="68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9329" y="75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操作流程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575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484784"/>
            <a:ext cx="6912768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227687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311863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227687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88224" y="162880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755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输入邀请码添加课程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804248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0668"/>
            <a:ext cx="117223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H="1">
            <a:off x="4406941" y="1317923"/>
            <a:ext cx="122974" cy="1102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940078"/>
            <a:ext cx="16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点击进入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484784"/>
            <a:ext cx="6912768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227687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311863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227687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406941" y="1317923"/>
            <a:ext cx="122974" cy="1102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940078"/>
            <a:ext cx="16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点击进入</a:t>
            </a:r>
            <a:endParaRPr lang="zh-CN" altLang="en-US" dirty="0"/>
          </a:p>
        </p:txBody>
      </p:sp>
      <p:pic>
        <p:nvPicPr>
          <p:cNvPr id="12" name="Picture 8" descr="http://s.cn.bing.net/th?id=OIP.M129210c6c1fd1970733f46d2f4951dc3H0&amp;w=149&amp;h=148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31" y="332656"/>
            <a:ext cx="1084722" cy="10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186" y="1678478"/>
            <a:ext cx="7336262" cy="4774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1640" y="177281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10" name="Picture 8" descr="http://s.cn.bing.net/th?id=OIP.M129210c6c1fd1970733f46d2f4951dc3H0&amp;w=149&amp;h=148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31" y="332656"/>
            <a:ext cx="1084722" cy="10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6300192" y="2840690"/>
            <a:ext cx="1296143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979712" y="2846170"/>
            <a:ext cx="1296143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进入课程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39953" y="2852936"/>
            <a:ext cx="1296143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分组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979712" y="4725144"/>
            <a:ext cx="1296143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139952" y="4743483"/>
            <a:ext cx="1296143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学生评价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00192" y="4725144"/>
            <a:ext cx="1296143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老师评价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60670"/>
            <a:ext cx="586119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60670"/>
            <a:ext cx="586119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772816"/>
            <a:ext cx="6912768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19672" y="1952836"/>
            <a:ext cx="2160240" cy="30603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39952" y="1916832"/>
            <a:ext cx="3888432" cy="30243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5696" y="2492896"/>
            <a:ext cx="172819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/>
              <a:t>步骤</a:t>
            </a:r>
            <a:r>
              <a:rPr lang="en-US" altLang="zh-CN" sz="1500" dirty="0"/>
              <a:t>1</a:t>
            </a:r>
            <a:endParaRPr lang="zh-CN" altLang="en-US" sz="1500" dirty="0"/>
          </a:p>
        </p:txBody>
      </p:sp>
      <p:sp>
        <p:nvSpPr>
          <p:cNvPr id="8" name="圆角矩形 7"/>
          <p:cNvSpPr/>
          <p:nvPr/>
        </p:nvSpPr>
        <p:spPr>
          <a:xfrm>
            <a:off x="1835696" y="2924944"/>
            <a:ext cx="172819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步骤</a:t>
            </a:r>
            <a:r>
              <a:rPr lang="en-US" altLang="zh-CN" sz="1500" dirty="0" smtClean="0"/>
              <a:t>2</a:t>
            </a:r>
            <a:endParaRPr lang="zh-CN" altLang="en-US" sz="1500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835696" y="3356992"/>
            <a:ext cx="172819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/>
              <a:t>步骤</a:t>
            </a:r>
            <a:r>
              <a:rPr lang="en-US" altLang="zh-CN" sz="1500" dirty="0"/>
              <a:t>3</a:t>
            </a:r>
            <a:endParaRPr lang="zh-CN" altLang="en-US" sz="15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203848" y="141277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10527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点击步骤可以查看内容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76056" y="1381418"/>
            <a:ext cx="288032" cy="1142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6016" y="263803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三角形是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】   </a:t>
            </a:r>
            <a:r>
              <a:rPr lang="zh-CN" altLang="en-US" dirty="0" smtClean="0"/>
              <a:t>，我们看一下等腰三角形的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，这是一个</a:t>
            </a:r>
            <a:r>
              <a:rPr lang="en-US" altLang="zh-CN" dirty="0"/>
              <a:t>【</a:t>
            </a:r>
            <a:r>
              <a:rPr lang="zh-CN" altLang="en-US" dirty="0" smtClean="0"/>
              <a:t>网站链接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，播放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一段语音</a:t>
            </a:r>
            <a:r>
              <a:rPr lang="en-US" altLang="zh-CN" dirty="0" smtClean="0"/>
              <a:t>】</a:t>
            </a:r>
          </a:p>
        </p:txBody>
      </p:sp>
      <p:pic>
        <p:nvPicPr>
          <p:cNvPr id="2050" name="Picture 2" descr="http://tse1.mm.bing.net/th?&amp;id=OIP.M6d733d8b8c1a1ada912775c0fc112471o0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47" y="3501008"/>
            <a:ext cx="278041" cy="2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se1.mm.bing.net/th?&amp;id=OIP.M8debf64afd9d3c983189ebf576e4c5f7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68" y="2660182"/>
            <a:ext cx="38384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 flipV="1">
            <a:off x="4427984" y="3838363"/>
            <a:ext cx="792088" cy="225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585589" y="1237402"/>
            <a:ext cx="191922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690" y="9142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点击后显示图片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00064" y="612842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点击后播放语音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5364088" y="3779049"/>
            <a:ext cx="1584178" cy="195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5805264"/>
            <a:ext cx="2843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tx2"/>
                </a:solidFill>
              </a:rPr>
              <a:t>这些都是老师添加的资源</a:t>
            </a:r>
            <a:endParaRPr lang="zh-CN" altLang="en-US" sz="1500" b="1" dirty="0">
              <a:solidFill>
                <a:schemeClr val="tx2"/>
              </a:solidFill>
            </a:endParaRPr>
          </a:p>
        </p:txBody>
      </p:sp>
      <p:cxnSp>
        <p:nvCxnSpPr>
          <p:cNvPr id="35" name="直接箭头连接符 34"/>
          <p:cNvCxnSpPr>
            <a:endCxn id="2052" idx="2"/>
          </p:cNvCxnSpPr>
          <p:nvPr/>
        </p:nvCxnSpPr>
        <p:spPr>
          <a:xfrm flipH="1" flipV="1">
            <a:off x="6585590" y="2967257"/>
            <a:ext cx="362676" cy="27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.cn.bing.net/th?id=OIP.M944bb0830179a8d866140c0551cfd516H0&amp;w=146&amp;h=146&amp;c=7&amp;rs=1&amp;qlt=90&amp;o=4&amp;pid=1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52000"/>
            <a:ext cx="332984" cy="3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915816" y="5449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上课</a:t>
            </a:r>
            <a:endParaRPr lang="zh-CN" altLang="en-US" dirty="0"/>
          </a:p>
        </p:txBody>
      </p:sp>
      <p:pic>
        <p:nvPicPr>
          <p:cNvPr id="2056" name="Picture 8" descr="http://s.cn.bing.net/th?id=OIP.M129210c6c1fd1970733f46d2f4951dc3H0&amp;w=149&amp;h=148&amp;c=7&amp;rs=1&amp;qlt=90&amp;o=4&amp;pid=1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30" y="332656"/>
            <a:ext cx="14192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6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742356"/>
            <a:ext cx="6912768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62772" y="2060848"/>
            <a:ext cx="4373524" cy="30243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94135" y="1997855"/>
            <a:ext cx="132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讨论</a:t>
            </a:r>
            <a:r>
              <a:rPr lang="zh-CN" altLang="en-US" dirty="0" smtClean="0"/>
              <a:t>窗口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7" y="336563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点击后播放语音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5805264"/>
            <a:ext cx="2843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tx2"/>
                </a:solidFill>
              </a:rPr>
              <a:t>这些都是老师添加的资源</a:t>
            </a:r>
            <a:endParaRPr lang="zh-CN" altLang="en-US" sz="15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5449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pic>
        <p:nvPicPr>
          <p:cNvPr id="25" name="Picture 8" descr="http://s.cn.bing.net/th?id=OIP.M129210c6c1fd1970733f46d2f4951dc3H0&amp;w=149&amp;h=148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30" y="332656"/>
            <a:ext cx="14192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06960"/>
            <a:ext cx="638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33" y="3041812"/>
            <a:ext cx="638175" cy="89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64647"/>
            <a:ext cx="561341" cy="7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4139951" y="2420888"/>
            <a:ext cx="1376337" cy="548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标注 28"/>
          <p:cNvSpPr/>
          <p:nvPr/>
        </p:nvSpPr>
        <p:spPr>
          <a:xfrm>
            <a:off x="4139952" y="4160005"/>
            <a:ext cx="1376337" cy="438701"/>
          </a:xfrm>
          <a:prstGeom prst="wedgeRoundRectCallout">
            <a:avLst>
              <a:gd name="adj1" fmla="val -56434"/>
              <a:gd name="adj2" fmla="val 44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4139952" y="3284984"/>
            <a:ext cx="1376337" cy="504056"/>
          </a:xfrm>
          <a:prstGeom prst="wedgeRoundRectCallout">
            <a:avLst>
              <a:gd name="adj1" fmla="val 67750"/>
              <a:gd name="adj2" fmla="val 13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2" descr="http://tse1.mm.bing.net/th?&amp;id=OIP.M6d733d8b8c1a1ada912775c0fc112471o0&amp;w=300&amp;h=300&amp;c=0&amp;pid=1.9&amp;rs=0&amp;p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35" y="3438991"/>
            <a:ext cx="278041" cy="2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tse1.mm.bing.net/th?&amp;id=OIP.M8debf64afd9d3c983189ebf576e4c5f7H0&amp;w=300&amp;h=300&amp;c=0&amp;pid=1.9&amp;rs=0&amp;p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54" y="2534422"/>
            <a:ext cx="308131" cy="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s.cn.bing.net/th?id=OIP.M944bb0830179a8d866140c0551cfd516H0&amp;w=146&amp;h=146&amp;c=7&amp;rs=1&amp;qlt=90&amp;o=4&amp;pid=1.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21088"/>
            <a:ext cx="332984" cy="3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箭头连接符 32"/>
          <p:cNvCxnSpPr/>
          <p:nvPr/>
        </p:nvCxnSpPr>
        <p:spPr>
          <a:xfrm flipH="1" flipV="1">
            <a:off x="5409040" y="4725144"/>
            <a:ext cx="22576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40105" y="5358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4008" y="249289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文字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4208" y="3352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小组</a:t>
            </a:r>
            <a:endParaRPr lang="zh-CN" altLang="en-US" dirty="0"/>
          </a:p>
        </p:txBody>
      </p:sp>
      <p:sp>
        <p:nvSpPr>
          <p:cNvPr id="43" name="圆角矩形标注 42"/>
          <p:cNvSpPr/>
          <p:nvPr/>
        </p:nvSpPr>
        <p:spPr>
          <a:xfrm>
            <a:off x="5634809" y="544937"/>
            <a:ext cx="1993748" cy="1278139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20731" y="862760"/>
            <a:ext cx="1421904" cy="59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6732240" y="1578540"/>
            <a:ext cx="575262" cy="19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发言</a:t>
            </a:r>
            <a:endParaRPr lang="zh-CN" altLang="en-US" sz="1100" b="1" dirty="0"/>
          </a:p>
        </p:txBody>
      </p:sp>
      <p:sp>
        <p:nvSpPr>
          <p:cNvPr id="46" name="椭圆 45"/>
          <p:cNvSpPr/>
          <p:nvPr/>
        </p:nvSpPr>
        <p:spPr>
          <a:xfrm>
            <a:off x="5920731" y="620688"/>
            <a:ext cx="108000" cy="10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552232" y="620688"/>
            <a:ext cx="108000" cy="10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12160" y="55602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个人 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0232" y="5486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小组</a:t>
            </a:r>
            <a:endParaRPr lang="zh-CN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51520" y="52919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后台绑定芸智数据讨论区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42358" y="2575937"/>
            <a:ext cx="108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回复（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483768" y="4598706"/>
            <a:ext cx="1986551" cy="1714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55030" y="631974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可无限层级回复（考虑如何展现）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2649" y="1636771"/>
            <a:ext cx="6912768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56" y="2244215"/>
            <a:ext cx="5297983" cy="24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75656" y="2650698"/>
            <a:ext cx="1152128" cy="346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小组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77281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添加小组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75656" y="3124295"/>
            <a:ext cx="1152128" cy="346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小组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75656" y="3573016"/>
            <a:ext cx="1152128" cy="346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71800" y="1772816"/>
            <a:ext cx="19752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加载已有小组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234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2015-11-22T13:26:13Z</dcterms:created>
  <dcterms:modified xsi:type="dcterms:W3CDTF">2015-11-22T14:49:22Z</dcterms:modified>
</cp:coreProperties>
</file>