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1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F33ED1-875F-4934-8C69-C40A66DED8B1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51443DA-D684-4DF9-BA0D-74D7B505F78A}">
      <dgm:prSet/>
      <dgm:spPr/>
      <dgm:t>
        <a:bodyPr/>
        <a:lstStyle/>
        <a:p>
          <a:r>
            <a:rPr lang="en-US" dirty="0"/>
            <a:t>Import</a:t>
          </a:r>
        </a:p>
      </dgm:t>
    </dgm:pt>
    <dgm:pt modelId="{5DAF58EE-57AA-4BC8-80EC-4D9A91EDFF2D}" type="parTrans" cxnId="{8B0168CD-BA51-4A61-80C9-1C5972191613}">
      <dgm:prSet/>
      <dgm:spPr/>
      <dgm:t>
        <a:bodyPr/>
        <a:lstStyle/>
        <a:p>
          <a:endParaRPr lang="en-US"/>
        </a:p>
      </dgm:t>
    </dgm:pt>
    <dgm:pt modelId="{35985E33-AE2F-4A73-8B77-474795B7E412}" type="sibTrans" cxnId="{8B0168CD-BA51-4A61-80C9-1C5972191613}">
      <dgm:prSet/>
      <dgm:spPr/>
      <dgm:t>
        <a:bodyPr/>
        <a:lstStyle/>
        <a:p>
          <a:endParaRPr lang="en-US"/>
        </a:p>
      </dgm:t>
    </dgm:pt>
    <dgm:pt modelId="{D41FA826-C115-4B5D-8CB0-5C9B8B25034A}">
      <dgm:prSet/>
      <dgm:spPr/>
      <dgm:t>
        <a:bodyPr/>
        <a:lstStyle/>
        <a:p>
          <a:r>
            <a:rPr lang="en-US" dirty="0"/>
            <a:t>Import dataset and process into a </a:t>
          </a:r>
          <a:r>
            <a:rPr lang="en-US" dirty="0" err="1"/>
            <a:t>dataframe</a:t>
          </a:r>
          <a:r>
            <a:rPr lang="en-US" dirty="0"/>
            <a:t> </a:t>
          </a:r>
        </a:p>
      </dgm:t>
    </dgm:pt>
    <dgm:pt modelId="{AED7407E-C675-49CE-A02D-29614B7D2A8B}" type="parTrans" cxnId="{98007675-99A2-40AB-A2D4-BBCC472E3687}">
      <dgm:prSet/>
      <dgm:spPr/>
      <dgm:t>
        <a:bodyPr/>
        <a:lstStyle/>
        <a:p>
          <a:endParaRPr lang="en-US"/>
        </a:p>
      </dgm:t>
    </dgm:pt>
    <dgm:pt modelId="{9910D9C7-2B08-4676-9EDD-9B05A0C57E10}" type="sibTrans" cxnId="{98007675-99A2-40AB-A2D4-BBCC472E3687}">
      <dgm:prSet/>
      <dgm:spPr/>
      <dgm:t>
        <a:bodyPr/>
        <a:lstStyle/>
        <a:p>
          <a:endParaRPr lang="en-US"/>
        </a:p>
      </dgm:t>
    </dgm:pt>
    <dgm:pt modelId="{F753698A-C3CF-406C-939E-85FD230322F2}">
      <dgm:prSet/>
      <dgm:spPr/>
      <dgm:t>
        <a:bodyPr/>
        <a:lstStyle/>
        <a:p>
          <a:r>
            <a:rPr lang="en-US" dirty="0"/>
            <a:t>Extract</a:t>
          </a:r>
        </a:p>
      </dgm:t>
    </dgm:pt>
    <dgm:pt modelId="{C3AF12EE-4BB6-4488-8A5E-FCEC133F01C1}" type="parTrans" cxnId="{76FF914B-6B74-4BF7-A3DA-05B6A5686904}">
      <dgm:prSet/>
      <dgm:spPr/>
      <dgm:t>
        <a:bodyPr/>
        <a:lstStyle/>
        <a:p>
          <a:endParaRPr lang="en-US"/>
        </a:p>
      </dgm:t>
    </dgm:pt>
    <dgm:pt modelId="{ED2AA0D9-F102-4ADB-9C26-E40485FE9330}" type="sibTrans" cxnId="{76FF914B-6B74-4BF7-A3DA-05B6A5686904}">
      <dgm:prSet/>
      <dgm:spPr/>
      <dgm:t>
        <a:bodyPr/>
        <a:lstStyle/>
        <a:p>
          <a:endParaRPr lang="en-US"/>
        </a:p>
      </dgm:t>
    </dgm:pt>
    <dgm:pt modelId="{0F6BA237-E7C9-4924-908B-A2918FADC20B}">
      <dgm:prSet/>
      <dgm:spPr/>
      <dgm:t>
        <a:bodyPr/>
        <a:lstStyle/>
        <a:p>
          <a:r>
            <a:rPr lang="en-US"/>
            <a:t>Extract </a:t>
          </a:r>
          <a:r>
            <a:rPr lang="en-US" dirty="0"/>
            <a:t>venues in boroughs using a function built upon calling the Foursquare API on each borough </a:t>
          </a:r>
        </a:p>
      </dgm:t>
    </dgm:pt>
    <dgm:pt modelId="{73861592-621E-4F9E-9390-A3ED0C03D6CD}" type="parTrans" cxnId="{494CFADB-C9D1-489F-8EC7-FA1F6EC07876}">
      <dgm:prSet/>
      <dgm:spPr/>
      <dgm:t>
        <a:bodyPr/>
        <a:lstStyle/>
        <a:p>
          <a:endParaRPr lang="en-US"/>
        </a:p>
      </dgm:t>
    </dgm:pt>
    <dgm:pt modelId="{ED2C502A-21B5-4C79-88ED-602C7BAD0435}" type="sibTrans" cxnId="{494CFADB-C9D1-489F-8EC7-FA1F6EC07876}">
      <dgm:prSet/>
      <dgm:spPr/>
      <dgm:t>
        <a:bodyPr/>
        <a:lstStyle/>
        <a:p>
          <a:endParaRPr lang="en-US"/>
        </a:p>
      </dgm:t>
    </dgm:pt>
    <dgm:pt modelId="{BB8B2740-998F-4A6D-8D10-A0D6087C18B9}">
      <dgm:prSet/>
      <dgm:spPr/>
      <dgm:t>
        <a:bodyPr/>
        <a:lstStyle/>
        <a:p>
          <a:r>
            <a:rPr lang="en-US"/>
            <a:t>Analyze</a:t>
          </a:r>
        </a:p>
      </dgm:t>
    </dgm:pt>
    <dgm:pt modelId="{C18012E6-E5E9-43CB-8906-C19C5E21710C}" type="parTrans" cxnId="{83CA8454-60B2-4D15-812E-D052FBC50D74}">
      <dgm:prSet/>
      <dgm:spPr/>
      <dgm:t>
        <a:bodyPr/>
        <a:lstStyle/>
        <a:p>
          <a:endParaRPr lang="en-US"/>
        </a:p>
      </dgm:t>
    </dgm:pt>
    <dgm:pt modelId="{11B99F4D-58F3-462E-9C14-A9D3053451A3}" type="sibTrans" cxnId="{83CA8454-60B2-4D15-812E-D052FBC50D74}">
      <dgm:prSet/>
      <dgm:spPr/>
      <dgm:t>
        <a:bodyPr/>
        <a:lstStyle/>
        <a:p>
          <a:endParaRPr lang="en-US"/>
        </a:p>
      </dgm:t>
    </dgm:pt>
    <dgm:pt modelId="{3EAA9AF5-78AB-4615-BB89-69F8FCFC9BAB}">
      <dgm:prSet/>
      <dgm:spPr/>
      <dgm:t>
        <a:bodyPr/>
        <a:lstStyle/>
        <a:p>
          <a:r>
            <a:rPr lang="en-US"/>
            <a:t>Analyze each borough using one hot encoding and group all information into a single dataframe </a:t>
          </a:r>
        </a:p>
      </dgm:t>
    </dgm:pt>
    <dgm:pt modelId="{18A1FA2E-4BE3-4D44-8C8E-DD399C3F175D}" type="parTrans" cxnId="{E99CCAD4-9B4F-44AD-9954-69F5997E69C3}">
      <dgm:prSet/>
      <dgm:spPr/>
      <dgm:t>
        <a:bodyPr/>
        <a:lstStyle/>
        <a:p>
          <a:endParaRPr lang="en-US"/>
        </a:p>
      </dgm:t>
    </dgm:pt>
    <dgm:pt modelId="{7A13AE5B-4D05-4835-B63B-E813B63A99A7}" type="sibTrans" cxnId="{E99CCAD4-9B4F-44AD-9954-69F5997E69C3}">
      <dgm:prSet/>
      <dgm:spPr/>
      <dgm:t>
        <a:bodyPr/>
        <a:lstStyle/>
        <a:p>
          <a:endParaRPr lang="en-US"/>
        </a:p>
      </dgm:t>
    </dgm:pt>
    <dgm:pt modelId="{86D8A7CD-430E-4EB9-AE21-2B8DF8E71E00}">
      <dgm:prSet/>
      <dgm:spPr/>
      <dgm:t>
        <a:bodyPr/>
        <a:lstStyle/>
        <a:p>
          <a:r>
            <a:rPr lang="en-US"/>
            <a:t>Sort</a:t>
          </a:r>
        </a:p>
      </dgm:t>
    </dgm:pt>
    <dgm:pt modelId="{7FBAEDDE-0A81-499B-BED8-24B97A370092}" type="parTrans" cxnId="{D3BB92A7-B44A-485F-B392-1823C33361D4}">
      <dgm:prSet/>
      <dgm:spPr/>
      <dgm:t>
        <a:bodyPr/>
        <a:lstStyle/>
        <a:p>
          <a:endParaRPr lang="en-US"/>
        </a:p>
      </dgm:t>
    </dgm:pt>
    <dgm:pt modelId="{1AC0FE3D-EB62-4209-AF3D-BED65C1BA0AE}" type="sibTrans" cxnId="{D3BB92A7-B44A-485F-B392-1823C33361D4}">
      <dgm:prSet/>
      <dgm:spPr/>
      <dgm:t>
        <a:bodyPr/>
        <a:lstStyle/>
        <a:p>
          <a:endParaRPr lang="en-US"/>
        </a:p>
      </dgm:t>
    </dgm:pt>
    <dgm:pt modelId="{7CA0E76E-01E0-4933-A4A7-396071DB0990}">
      <dgm:prSet/>
      <dgm:spPr/>
      <dgm:t>
        <a:bodyPr/>
        <a:lstStyle/>
        <a:p>
          <a:r>
            <a:rPr lang="en-US"/>
            <a:t>Sort venues into top 10 most common venues per borough </a:t>
          </a:r>
        </a:p>
      </dgm:t>
    </dgm:pt>
    <dgm:pt modelId="{EC5A7405-565B-4354-8EA7-96DBC0E0E437}" type="parTrans" cxnId="{0BDC6D27-A823-45CD-A3DA-C932FEC32727}">
      <dgm:prSet/>
      <dgm:spPr/>
      <dgm:t>
        <a:bodyPr/>
        <a:lstStyle/>
        <a:p>
          <a:endParaRPr lang="en-US"/>
        </a:p>
      </dgm:t>
    </dgm:pt>
    <dgm:pt modelId="{6843AD86-F46C-4F65-B2BF-4D77C3C3BA3E}" type="sibTrans" cxnId="{0BDC6D27-A823-45CD-A3DA-C932FEC32727}">
      <dgm:prSet/>
      <dgm:spPr/>
      <dgm:t>
        <a:bodyPr/>
        <a:lstStyle/>
        <a:p>
          <a:endParaRPr lang="en-US"/>
        </a:p>
      </dgm:t>
    </dgm:pt>
    <dgm:pt modelId="{A77B1EE6-0637-4FDE-B951-9BE457538C3C}">
      <dgm:prSet/>
      <dgm:spPr/>
      <dgm:t>
        <a:bodyPr/>
        <a:lstStyle/>
        <a:p>
          <a:r>
            <a:rPr lang="en-US"/>
            <a:t>Cluster</a:t>
          </a:r>
        </a:p>
      </dgm:t>
    </dgm:pt>
    <dgm:pt modelId="{8738EB47-386C-4AD8-AD08-9E776187364D}" type="parTrans" cxnId="{A94B9E8F-6F30-49A9-BBA0-C5905A5A9C8A}">
      <dgm:prSet/>
      <dgm:spPr/>
      <dgm:t>
        <a:bodyPr/>
        <a:lstStyle/>
        <a:p>
          <a:endParaRPr lang="en-US"/>
        </a:p>
      </dgm:t>
    </dgm:pt>
    <dgm:pt modelId="{3D809936-48CB-4099-91D4-BF1E020189CE}" type="sibTrans" cxnId="{A94B9E8F-6F30-49A9-BBA0-C5905A5A9C8A}">
      <dgm:prSet/>
      <dgm:spPr/>
      <dgm:t>
        <a:bodyPr/>
        <a:lstStyle/>
        <a:p>
          <a:endParaRPr lang="en-US"/>
        </a:p>
      </dgm:t>
    </dgm:pt>
    <dgm:pt modelId="{CC7A8746-0F77-4708-9E12-41C678C69FFB}">
      <dgm:prSet/>
      <dgm:spPr/>
      <dgm:t>
        <a:bodyPr/>
        <a:lstStyle/>
        <a:p>
          <a:r>
            <a:rPr lang="en-US"/>
            <a:t>Cluster boroughs using k means clustering (5 clusters)</a:t>
          </a:r>
        </a:p>
      </dgm:t>
    </dgm:pt>
    <dgm:pt modelId="{E23ABDCB-3080-4783-8D7D-0C133A66F1E3}" type="parTrans" cxnId="{04BA7A12-6FBF-4BC8-9A99-90FBF8EBA948}">
      <dgm:prSet/>
      <dgm:spPr/>
      <dgm:t>
        <a:bodyPr/>
        <a:lstStyle/>
        <a:p>
          <a:endParaRPr lang="en-US"/>
        </a:p>
      </dgm:t>
    </dgm:pt>
    <dgm:pt modelId="{F030B757-52EE-4E4E-996A-3440EFE82A13}" type="sibTrans" cxnId="{04BA7A12-6FBF-4BC8-9A99-90FBF8EBA948}">
      <dgm:prSet/>
      <dgm:spPr/>
      <dgm:t>
        <a:bodyPr/>
        <a:lstStyle/>
        <a:p>
          <a:endParaRPr lang="en-US"/>
        </a:p>
      </dgm:t>
    </dgm:pt>
    <dgm:pt modelId="{88F562DE-AD6B-4AFF-B68C-3CC3F6534173}">
      <dgm:prSet/>
      <dgm:spPr/>
      <dgm:t>
        <a:bodyPr/>
        <a:lstStyle/>
        <a:p>
          <a:r>
            <a:rPr lang="en-US"/>
            <a:t>Merge</a:t>
          </a:r>
        </a:p>
      </dgm:t>
    </dgm:pt>
    <dgm:pt modelId="{5E5D6B96-5E86-486D-A9D7-0B8151677CEF}" type="parTrans" cxnId="{0D67CCB9-8EA3-4FBD-9E87-18175BE203D4}">
      <dgm:prSet/>
      <dgm:spPr/>
      <dgm:t>
        <a:bodyPr/>
        <a:lstStyle/>
        <a:p>
          <a:endParaRPr lang="en-US"/>
        </a:p>
      </dgm:t>
    </dgm:pt>
    <dgm:pt modelId="{A24EBD87-83FA-4D63-807F-5E762F1099DD}" type="sibTrans" cxnId="{0D67CCB9-8EA3-4FBD-9E87-18175BE203D4}">
      <dgm:prSet/>
      <dgm:spPr/>
      <dgm:t>
        <a:bodyPr/>
        <a:lstStyle/>
        <a:p>
          <a:endParaRPr lang="en-US"/>
        </a:p>
      </dgm:t>
    </dgm:pt>
    <dgm:pt modelId="{117CBA7C-2B7D-4CD3-85D3-6FA98B38E6CC}">
      <dgm:prSet/>
      <dgm:spPr/>
      <dgm:t>
        <a:bodyPr/>
        <a:lstStyle/>
        <a:p>
          <a:r>
            <a:rPr lang="en-US"/>
            <a:t>Merge all into 1 dataframe and examine the clusters </a:t>
          </a:r>
        </a:p>
      </dgm:t>
    </dgm:pt>
    <dgm:pt modelId="{9D1F93B5-6087-49E4-BA6F-644620298536}" type="parTrans" cxnId="{BF0FC2F5-B12F-4253-AD99-B8CEDD1110C3}">
      <dgm:prSet/>
      <dgm:spPr/>
      <dgm:t>
        <a:bodyPr/>
        <a:lstStyle/>
        <a:p>
          <a:endParaRPr lang="en-US"/>
        </a:p>
      </dgm:t>
    </dgm:pt>
    <dgm:pt modelId="{B188287C-F987-4A07-8329-0FD05E32A2DE}" type="sibTrans" cxnId="{BF0FC2F5-B12F-4253-AD99-B8CEDD1110C3}">
      <dgm:prSet/>
      <dgm:spPr/>
      <dgm:t>
        <a:bodyPr/>
        <a:lstStyle/>
        <a:p>
          <a:endParaRPr lang="en-US"/>
        </a:p>
      </dgm:t>
    </dgm:pt>
    <dgm:pt modelId="{D76BBEE4-24F8-4EA9-8B2B-2178A22C0634}">
      <dgm:prSet/>
      <dgm:spPr/>
      <dgm:t>
        <a:bodyPr/>
        <a:lstStyle/>
        <a:p>
          <a:r>
            <a:rPr lang="en-US"/>
            <a:t>Select</a:t>
          </a:r>
        </a:p>
      </dgm:t>
    </dgm:pt>
    <dgm:pt modelId="{4EA4303B-1EEA-4CDD-8E13-3FF94EC9B8A0}" type="parTrans" cxnId="{31B1B8C9-87F2-4A67-93C6-FCB4DEE08044}">
      <dgm:prSet/>
      <dgm:spPr/>
      <dgm:t>
        <a:bodyPr/>
        <a:lstStyle/>
        <a:p>
          <a:endParaRPr lang="en-US"/>
        </a:p>
      </dgm:t>
    </dgm:pt>
    <dgm:pt modelId="{4B612DA5-1797-4EAA-8F18-8D017E5438EC}" type="sibTrans" cxnId="{31B1B8C9-87F2-4A67-93C6-FCB4DEE08044}">
      <dgm:prSet/>
      <dgm:spPr/>
      <dgm:t>
        <a:bodyPr/>
        <a:lstStyle/>
        <a:p>
          <a:endParaRPr lang="en-US"/>
        </a:p>
      </dgm:t>
    </dgm:pt>
    <dgm:pt modelId="{B682670C-F259-4946-BCBD-84E17EE34E59}">
      <dgm:prSet/>
      <dgm:spPr/>
      <dgm:t>
        <a:bodyPr/>
        <a:lstStyle/>
        <a:p>
          <a:r>
            <a:rPr lang="en-US"/>
            <a:t>Select borough with the gretest number of sport related facilites in its top 10 venues </a:t>
          </a:r>
        </a:p>
      </dgm:t>
    </dgm:pt>
    <dgm:pt modelId="{29B65ADC-180C-4562-81FB-B63737C1CEAE}" type="parTrans" cxnId="{59D99DFC-EAB1-46D8-8339-24FA23869A5F}">
      <dgm:prSet/>
      <dgm:spPr/>
      <dgm:t>
        <a:bodyPr/>
        <a:lstStyle/>
        <a:p>
          <a:endParaRPr lang="en-US"/>
        </a:p>
      </dgm:t>
    </dgm:pt>
    <dgm:pt modelId="{7EE1ACC5-9389-4608-97DA-E7BB208B64CC}" type="sibTrans" cxnId="{59D99DFC-EAB1-46D8-8339-24FA23869A5F}">
      <dgm:prSet/>
      <dgm:spPr/>
      <dgm:t>
        <a:bodyPr/>
        <a:lstStyle/>
        <a:p>
          <a:endParaRPr lang="en-US"/>
        </a:p>
      </dgm:t>
    </dgm:pt>
    <dgm:pt modelId="{A786CEFF-0917-EC47-87EC-B3F2A1CDA6FA}" type="pres">
      <dgm:prSet presAssocID="{AAF33ED1-875F-4934-8C69-C40A66DED8B1}" presName="Name0" presStyleCnt="0">
        <dgm:presLayoutVars>
          <dgm:dir/>
          <dgm:animLvl val="lvl"/>
          <dgm:resizeHandles val="exact"/>
        </dgm:presLayoutVars>
      </dgm:prSet>
      <dgm:spPr/>
    </dgm:pt>
    <dgm:pt modelId="{68B91648-418A-E345-8E0A-E046507C8446}" type="pres">
      <dgm:prSet presAssocID="{D76BBEE4-24F8-4EA9-8B2B-2178A22C0634}" presName="boxAndChildren" presStyleCnt="0"/>
      <dgm:spPr/>
    </dgm:pt>
    <dgm:pt modelId="{32163D39-75A7-1543-BB07-FD957D9C5346}" type="pres">
      <dgm:prSet presAssocID="{D76BBEE4-24F8-4EA9-8B2B-2178A22C0634}" presName="parentTextBox" presStyleLbl="alignNode1" presStyleIdx="0" presStyleCnt="7"/>
      <dgm:spPr/>
    </dgm:pt>
    <dgm:pt modelId="{9B0BCA2D-DAFA-EC43-90CA-ECDAADD725CD}" type="pres">
      <dgm:prSet presAssocID="{D76BBEE4-24F8-4EA9-8B2B-2178A22C0634}" presName="descendantBox" presStyleLbl="bgAccFollowNode1" presStyleIdx="0" presStyleCnt="7"/>
      <dgm:spPr/>
    </dgm:pt>
    <dgm:pt modelId="{4FFAD5BE-9BF1-0844-8FBA-64C91D976A97}" type="pres">
      <dgm:prSet presAssocID="{A24EBD87-83FA-4D63-807F-5E762F1099DD}" presName="sp" presStyleCnt="0"/>
      <dgm:spPr/>
    </dgm:pt>
    <dgm:pt modelId="{9B96CF15-811E-BF4B-A4BD-DA89084A399C}" type="pres">
      <dgm:prSet presAssocID="{88F562DE-AD6B-4AFF-B68C-3CC3F6534173}" presName="arrowAndChildren" presStyleCnt="0"/>
      <dgm:spPr/>
    </dgm:pt>
    <dgm:pt modelId="{0883CAF5-E1A5-8441-979D-F016308F4D8F}" type="pres">
      <dgm:prSet presAssocID="{88F562DE-AD6B-4AFF-B68C-3CC3F6534173}" presName="parentTextArrow" presStyleLbl="node1" presStyleIdx="0" presStyleCnt="0"/>
      <dgm:spPr/>
    </dgm:pt>
    <dgm:pt modelId="{0F7E35B3-D962-6849-93D7-51B724615901}" type="pres">
      <dgm:prSet presAssocID="{88F562DE-AD6B-4AFF-B68C-3CC3F6534173}" presName="arrow" presStyleLbl="alignNode1" presStyleIdx="1" presStyleCnt="7"/>
      <dgm:spPr/>
    </dgm:pt>
    <dgm:pt modelId="{2AF7322E-FE4B-1041-B1CA-4A2E39CC184D}" type="pres">
      <dgm:prSet presAssocID="{88F562DE-AD6B-4AFF-B68C-3CC3F6534173}" presName="descendantArrow" presStyleLbl="bgAccFollowNode1" presStyleIdx="1" presStyleCnt="7"/>
      <dgm:spPr/>
    </dgm:pt>
    <dgm:pt modelId="{60EE7FD2-9D84-7144-9C4D-D674E72C9C5C}" type="pres">
      <dgm:prSet presAssocID="{3D809936-48CB-4099-91D4-BF1E020189CE}" presName="sp" presStyleCnt="0"/>
      <dgm:spPr/>
    </dgm:pt>
    <dgm:pt modelId="{46D8A80B-5743-9D45-8CDE-55AF12F57674}" type="pres">
      <dgm:prSet presAssocID="{A77B1EE6-0637-4FDE-B951-9BE457538C3C}" presName="arrowAndChildren" presStyleCnt="0"/>
      <dgm:spPr/>
    </dgm:pt>
    <dgm:pt modelId="{F765855F-B1F9-5E4F-B924-1B01EBEDA2AD}" type="pres">
      <dgm:prSet presAssocID="{A77B1EE6-0637-4FDE-B951-9BE457538C3C}" presName="parentTextArrow" presStyleLbl="node1" presStyleIdx="0" presStyleCnt="0"/>
      <dgm:spPr/>
    </dgm:pt>
    <dgm:pt modelId="{8C29A180-C5A6-4047-8B0B-55C184E5B0E6}" type="pres">
      <dgm:prSet presAssocID="{A77B1EE6-0637-4FDE-B951-9BE457538C3C}" presName="arrow" presStyleLbl="alignNode1" presStyleIdx="2" presStyleCnt="7"/>
      <dgm:spPr/>
    </dgm:pt>
    <dgm:pt modelId="{BBF7D556-E429-8544-89A3-30F50C7C58DD}" type="pres">
      <dgm:prSet presAssocID="{A77B1EE6-0637-4FDE-B951-9BE457538C3C}" presName="descendantArrow" presStyleLbl="bgAccFollowNode1" presStyleIdx="2" presStyleCnt="7"/>
      <dgm:spPr/>
    </dgm:pt>
    <dgm:pt modelId="{AAEB243F-0C4B-E643-9B6F-D940C4DCA1A5}" type="pres">
      <dgm:prSet presAssocID="{1AC0FE3D-EB62-4209-AF3D-BED65C1BA0AE}" presName="sp" presStyleCnt="0"/>
      <dgm:spPr/>
    </dgm:pt>
    <dgm:pt modelId="{41FE745B-A077-4845-A6AC-8EF601E8B463}" type="pres">
      <dgm:prSet presAssocID="{86D8A7CD-430E-4EB9-AE21-2B8DF8E71E00}" presName="arrowAndChildren" presStyleCnt="0"/>
      <dgm:spPr/>
    </dgm:pt>
    <dgm:pt modelId="{98F06678-8EDE-384F-8AED-E405B91D2959}" type="pres">
      <dgm:prSet presAssocID="{86D8A7CD-430E-4EB9-AE21-2B8DF8E71E00}" presName="parentTextArrow" presStyleLbl="node1" presStyleIdx="0" presStyleCnt="0"/>
      <dgm:spPr/>
    </dgm:pt>
    <dgm:pt modelId="{74925339-BE69-594E-A93B-BD81ABCB684B}" type="pres">
      <dgm:prSet presAssocID="{86D8A7CD-430E-4EB9-AE21-2B8DF8E71E00}" presName="arrow" presStyleLbl="alignNode1" presStyleIdx="3" presStyleCnt="7"/>
      <dgm:spPr/>
    </dgm:pt>
    <dgm:pt modelId="{D729480B-433D-1D49-81FE-6C86513AE51C}" type="pres">
      <dgm:prSet presAssocID="{86D8A7CD-430E-4EB9-AE21-2B8DF8E71E00}" presName="descendantArrow" presStyleLbl="bgAccFollowNode1" presStyleIdx="3" presStyleCnt="7"/>
      <dgm:spPr/>
    </dgm:pt>
    <dgm:pt modelId="{960E325B-03F6-CD4F-AB81-32F2AD457B71}" type="pres">
      <dgm:prSet presAssocID="{11B99F4D-58F3-462E-9C14-A9D3053451A3}" presName="sp" presStyleCnt="0"/>
      <dgm:spPr/>
    </dgm:pt>
    <dgm:pt modelId="{91F91D9E-5A3C-6740-B4C6-0541BDDACA01}" type="pres">
      <dgm:prSet presAssocID="{BB8B2740-998F-4A6D-8D10-A0D6087C18B9}" presName="arrowAndChildren" presStyleCnt="0"/>
      <dgm:spPr/>
    </dgm:pt>
    <dgm:pt modelId="{ED18CB1D-92C4-D643-80DE-3FAF6A9D5AA2}" type="pres">
      <dgm:prSet presAssocID="{BB8B2740-998F-4A6D-8D10-A0D6087C18B9}" presName="parentTextArrow" presStyleLbl="node1" presStyleIdx="0" presStyleCnt="0"/>
      <dgm:spPr/>
    </dgm:pt>
    <dgm:pt modelId="{3C5211FA-E8AA-F941-A37B-72FA67770824}" type="pres">
      <dgm:prSet presAssocID="{BB8B2740-998F-4A6D-8D10-A0D6087C18B9}" presName="arrow" presStyleLbl="alignNode1" presStyleIdx="4" presStyleCnt="7"/>
      <dgm:spPr/>
    </dgm:pt>
    <dgm:pt modelId="{A6A6E63D-44BA-3548-B6E2-FF2B339D3BAB}" type="pres">
      <dgm:prSet presAssocID="{BB8B2740-998F-4A6D-8D10-A0D6087C18B9}" presName="descendantArrow" presStyleLbl="bgAccFollowNode1" presStyleIdx="4" presStyleCnt="7"/>
      <dgm:spPr/>
    </dgm:pt>
    <dgm:pt modelId="{CB82883A-7945-1242-B8CC-D25C54756611}" type="pres">
      <dgm:prSet presAssocID="{ED2AA0D9-F102-4ADB-9C26-E40485FE9330}" presName="sp" presStyleCnt="0"/>
      <dgm:spPr/>
    </dgm:pt>
    <dgm:pt modelId="{07ADB368-672A-1D4D-AAA0-B3321DC6C17E}" type="pres">
      <dgm:prSet presAssocID="{F753698A-C3CF-406C-939E-85FD230322F2}" presName="arrowAndChildren" presStyleCnt="0"/>
      <dgm:spPr/>
    </dgm:pt>
    <dgm:pt modelId="{DF214341-98E9-F44A-8BD1-132D56A79E72}" type="pres">
      <dgm:prSet presAssocID="{F753698A-C3CF-406C-939E-85FD230322F2}" presName="parentTextArrow" presStyleLbl="node1" presStyleIdx="0" presStyleCnt="0"/>
      <dgm:spPr/>
    </dgm:pt>
    <dgm:pt modelId="{37701A53-0D3A-C34C-992B-7803082ABD5B}" type="pres">
      <dgm:prSet presAssocID="{F753698A-C3CF-406C-939E-85FD230322F2}" presName="arrow" presStyleLbl="alignNode1" presStyleIdx="5" presStyleCnt="7"/>
      <dgm:spPr/>
    </dgm:pt>
    <dgm:pt modelId="{7E3E654D-5E1C-D646-9A27-94BDD1C535B5}" type="pres">
      <dgm:prSet presAssocID="{F753698A-C3CF-406C-939E-85FD230322F2}" presName="descendantArrow" presStyleLbl="bgAccFollowNode1" presStyleIdx="5" presStyleCnt="7"/>
      <dgm:spPr/>
    </dgm:pt>
    <dgm:pt modelId="{28B34806-109B-C64D-A8CD-F0AFBBF6FBB2}" type="pres">
      <dgm:prSet presAssocID="{35985E33-AE2F-4A73-8B77-474795B7E412}" presName="sp" presStyleCnt="0"/>
      <dgm:spPr/>
    </dgm:pt>
    <dgm:pt modelId="{655C5E0C-9129-644D-AFCD-C0F7C9C7546D}" type="pres">
      <dgm:prSet presAssocID="{A51443DA-D684-4DF9-BA0D-74D7B505F78A}" presName="arrowAndChildren" presStyleCnt="0"/>
      <dgm:spPr/>
    </dgm:pt>
    <dgm:pt modelId="{7B6DD563-551A-B048-BEB9-15D438E6CBF9}" type="pres">
      <dgm:prSet presAssocID="{A51443DA-D684-4DF9-BA0D-74D7B505F78A}" presName="parentTextArrow" presStyleLbl="node1" presStyleIdx="0" presStyleCnt="0"/>
      <dgm:spPr/>
    </dgm:pt>
    <dgm:pt modelId="{D93E1CF9-D4E4-334C-8C3B-77E0C444C988}" type="pres">
      <dgm:prSet presAssocID="{A51443DA-D684-4DF9-BA0D-74D7B505F78A}" presName="arrow" presStyleLbl="alignNode1" presStyleIdx="6" presStyleCnt="7"/>
      <dgm:spPr/>
    </dgm:pt>
    <dgm:pt modelId="{D59CEA93-9E38-4B4B-A185-5BC9E82DEAB9}" type="pres">
      <dgm:prSet presAssocID="{A51443DA-D684-4DF9-BA0D-74D7B505F78A}" presName="descendantArrow" presStyleLbl="bgAccFollowNode1" presStyleIdx="6" presStyleCnt="7"/>
      <dgm:spPr/>
    </dgm:pt>
  </dgm:ptLst>
  <dgm:cxnLst>
    <dgm:cxn modelId="{04BA7A12-6FBF-4BC8-9A99-90FBF8EBA948}" srcId="{A77B1EE6-0637-4FDE-B951-9BE457538C3C}" destId="{CC7A8746-0F77-4708-9E12-41C678C69FFB}" srcOrd="0" destOrd="0" parTransId="{E23ABDCB-3080-4783-8D7D-0C133A66F1E3}" sibTransId="{F030B757-52EE-4E4E-996A-3440EFE82A13}"/>
    <dgm:cxn modelId="{83BB1518-83C9-C54F-811C-48B1438D0143}" type="presOf" srcId="{86D8A7CD-430E-4EB9-AE21-2B8DF8E71E00}" destId="{98F06678-8EDE-384F-8AED-E405B91D2959}" srcOrd="0" destOrd="0" presId="urn:microsoft.com/office/officeart/2016/7/layout/VerticalDownArrowProcess"/>
    <dgm:cxn modelId="{2CC2C318-F20B-CC49-B3A6-8C4C4B20E919}" type="presOf" srcId="{0F6BA237-E7C9-4924-908B-A2918FADC20B}" destId="{7E3E654D-5E1C-D646-9A27-94BDD1C535B5}" srcOrd="0" destOrd="0" presId="urn:microsoft.com/office/officeart/2016/7/layout/VerticalDownArrowProcess"/>
    <dgm:cxn modelId="{0BDC6D27-A823-45CD-A3DA-C932FEC32727}" srcId="{86D8A7CD-430E-4EB9-AE21-2B8DF8E71E00}" destId="{7CA0E76E-01E0-4933-A4A7-396071DB0990}" srcOrd="0" destOrd="0" parTransId="{EC5A7405-565B-4354-8EA7-96DBC0E0E437}" sibTransId="{6843AD86-F46C-4F65-B2BF-4D77C3C3BA3E}"/>
    <dgm:cxn modelId="{36C40C31-B4CE-F54B-9BAC-BD8747D28B5F}" type="presOf" srcId="{7CA0E76E-01E0-4933-A4A7-396071DB0990}" destId="{D729480B-433D-1D49-81FE-6C86513AE51C}" srcOrd="0" destOrd="0" presId="urn:microsoft.com/office/officeart/2016/7/layout/VerticalDownArrowProcess"/>
    <dgm:cxn modelId="{7F1BCD40-81D2-744C-9920-56F9E423AB75}" type="presOf" srcId="{BB8B2740-998F-4A6D-8D10-A0D6087C18B9}" destId="{ED18CB1D-92C4-D643-80DE-3FAF6A9D5AA2}" srcOrd="0" destOrd="0" presId="urn:microsoft.com/office/officeart/2016/7/layout/VerticalDownArrowProcess"/>
    <dgm:cxn modelId="{9FFD6C43-08F3-284F-A3CE-B34D7705F373}" type="presOf" srcId="{88F562DE-AD6B-4AFF-B68C-3CC3F6534173}" destId="{0F7E35B3-D962-6849-93D7-51B724615901}" srcOrd="1" destOrd="0" presId="urn:microsoft.com/office/officeart/2016/7/layout/VerticalDownArrowProcess"/>
    <dgm:cxn modelId="{76FF914B-6B74-4BF7-A3DA-05B6A5686904}" srcId="{AAF33ED1-875F-4934-8C69-C40A66DED8B1}" destId="{F753698A-C3CF-406C-939E-85FD230322F2}" srcOrd="1" destOrd="0" parTransId="{C3AF12EE-4BB6-4488-8A5E-FCEC133F01C1}" sibTransId="{ED2AA0D9-F102-4ADB-9C26-E40485FE9330}"/>
    <dgm:cxn modelId="{C5166951-497B-C940-8AC5-EB70F8DE1FFC}" type="presOf" srcId="{F753698A-C3CF-406C-939E-85FD230322F2}" destId="{DF214341-98E9-F44A-8BD1-132D56A79E72}" srcOrd="0" destOrd="0" presId="urn:microsoft.com/office/officeart/2016/7/layout/VerticalDownArrowProcess"/>
    <dgm:cxn modelId="{83CA8454-60B2-4D15-812E-D052FBC50D74}" srcId="{AAF33ED1-875F-4934-8C69-C40A66DED8B1}" destId="{BB8B2740-998F-4A6D-8D10-A0D6087C18B9}" srcOrd="2" destOrd="0" parTransId="{C18012E6-E5E9-43CB-8906-C19C5E21710C}" sibTransId="{11B99F4D-58F3-462E-9C14-A9D3053451A3}"/>
    <dgm:cxn modelId="{98007675-99A2-40AB-A2D4-BBCC472E3687}" srcId="{A51443DA-D684-4DF9-BA0D-74D7B505F78A}" destId="{D41FA826-C115-4B5D-8CB0-5C9B8B25034A}" srcOrd="0" destOrd="0" parTransId="{AED7407E-C675-49CE-A02D-29614B7D2A8B}" sibTransId="{9910D9C7-2B08-4676-9EDD-9B05A0C57E10}"/>
    <dgm:cxn modelId="{A516A778-6DF2-2945-9E52-E8D6A78AE2E7}" type="presOf" srcId="{D76BBEE4-24F8-4EA9-8B2B-2178A22C0634}" destId="{32163D39-75A7-1543-BB07-FD957D9C5346}" srcOrd="0" destOrd="0" presId="urn:microsoft.com/office/officeart/2016/7/layout/VerticalDownArrowProcess"/>
    <dgm:cxn modelId="{B89C0489-7560-8A40-A5D3-BB5115197DB5}" type="presOf" srcId="{F753698A-C3CF-406C-939E-85FD230322F2}" destId="{37701A53-0D3A-C34C-992B-7803082ABD5B}" srcOrd="1" destOrd="0" presId="urn:microsoft.com/office/officeart/2016/7/layout/VerticalDownArrowProcess"/>
    <dgm:cxn modelId="{A94B9E8F-6F30-49A9-BBA0-C5905A5A9C8A}" srcId="{AAF33ED1-875F-4934-8C69-C40A66DED8B1}" destId="{A77B1EE6-0637-4FDE-B951-9BE457538C3C}" srcOrd="4" destOrd="0" parTransId="{8738EB47-386C-4AD8-AD08-9E776187364D}" sibTransId="{3D809936-48CB-4099-91D4-BF1E020189CE}"/>
    <dgm:cxn modelId="{8387419F-566A-714A-88CC-A12AFF7104C6}" type="presOf" srcId="{A77B1EE6-0637-4FDE-B951-9BE457538C3C}" destId="{F765855F-B1F9-5E4F-B924-1B01EBEDA2AD}" srcOrd="0" destOrd="0" presId="urn:microsoft.com/office/officeart/2016/7/layout/VerticalDownArrowProcess"/>
    <dgm:cxn modelId="{D3BB92A7-B44A-485F-B392-1823C33361D4}" srcId="{AAF33ED1-875F-4934-8C69-C40A66DED8B1}" destId="{86D8A7CD-430E-4EB9-AE21-2B8DF8E71E00}" srcOrd="3" destOrd="0" parTransId="{7FBAEDDE-0A81-499B-BED8-24B97A370092}" sibTransId="{1AC0FE3D-EB62-4209-AF3D-BED65C1BA0AE}"/>
    <dgm:cxn modelId="{5FDFD9A9-8AB8-F240-B4A3-CB665FA944FC}" type="presOf" srcId="{A51443DA-D684-4DF9-BA0D-74D7B505F78A}" destId="{D93E1CF9-D4E4-334C-8C3B-77E0C444C988}" srcOrd="1" destOrd="0" presId="urn:microsoft.com/office/officeart/2016/7/layout/VerticalDownArrowProcess"/>
    <dgm:cxn modelId="{B0F98AAE-4032-C84F-8A6E-57BADCC25A6F}" type="presOf" srcId="{CC7A8746-0F77-4708-9E12-41C678C69FFB}" destId="{BBF7D556-E429-8544-89A3-30F50C7C58DD}" srcOrd="0" destOrd="0" presId="urn:microsoft.com/office/officeart/2016/7/layout/VerticalDownArrowProcess"/>
    <dgm:cxn modelId="{AC74E5B4-269D-F243-81E4-016771D99485}" type="presOf" srcId="{86D8A7CD-430E-4EB9-AE21-2B8DF8E71E00}" destId="{74925339-BE69-594E-A93B-BD81ABCB684B}" srcOrd="1" destOrd="0" presId="urn:microsoft.com/office/officeart/2016/7/layout/VerticalDownArrowProcess"/>
    <dgm:cxn modelId="{793339B7-A817-E248-A101-331BD1DF4D3F}" type="presOf" srcId="{117CBA7C-2B7D-4CD3-85D3-6FA98B38E6CC}" destId="{2AF7322E-FE4B-1041-B1CA-4A2E39CC184D}" srcOrd="0" destOrd="0" presId="urn:microsoft.com/office/officeart/2016/7/layout/VerticalDownArrowProcess"/>
    <dgm:cxn modelId="{0D67CCB9-8EA3-4FBD-9E87-18175BE203D4}" srcId="{AAF33ED1-875F-4934-8C69-C40A66DED8B1}" destId="{88F562DE-AD6B-4AFF-B68C-3CC3F6534173}" srcOrd="5" destOrd="0" parTransId="{5E5D6B96-5E86-486D-A9D7-0B8151677CEF}" sibTransId="{A24EBD87-83FA-4D63-807F-5E762F1099DD}"/>
    <dgm:cxn modelId="{0C7D76BC-6DFB-284F-9D38-218D66C520A1}" type="presOf" srcId="{AAF33ED1-875F-4934-8C69-C40A66DED8B1}" destId="{A786CEFF-0917-EC47-87EC-B3F2A1CDA6FA}" srcOrd="0" destOrd="0" presId="urn:microsoft.com/office/officeart/2016/7/layout/VerticalDownArrowProcess"/>
    <dgm:cxn modelId="{11FAE2BC-7C01-F148-8EA6-ACF213FF1180}" type="presOf" srcId="{BB8B2740-998F-4A6D-8D10-A0D6087C18B9}" destId="{3C5211FA-E8AA-F941-A37B-72FA67770824}" srcOrd="1" destOrd="0" presId="urn:microsoft.com/office/officeart/2016/7/layout/VerticalDownArrowProcess"/>
    <dgm:cxn modelId="{9ED7B1C1-D64B-9F45-BF02-235BA8683121}" type="presOf" srcId="{88F562DE-AD6B-4AFF-B68C-3CC3F6534173}" destId="{0883CAF5-E1A5-8441-979D-F016308F4D8F}" srcOrd="0" destOrd="0" presId="urn:microsoft.com/office/officeart/2016/7/layout/VerticalDownArrowProcess"/>
    <dgm:cxn modelId="{31B1B8C9-87F2-4A67-93C6-FCB4DEE08044}" srcId="{AAF33ED1-875F-4934-8C69-C40A66DED8B1}" destId="{D76BBEE4-24F8-4EA9-8B2B-2178A22C0634}" srcOrd="6" destOrd="0" parTransId="{4EA4303B-1EEA-4CDD-8E13-3FF94EC9B8A0}" sibTransId="{4B612DA5-1797-4EAA-8F18-8D017E5438EC}"/>
    <dgm:cxn modelId="{8B0168CD-BA51-4A61-80C9-1C5972191613}" srcId="{AAF33ED1-875F-4934-8C69-C40A66DED8B1}" destId="{A51443DA-D684-4DF9-BA0D-74D7B505F78A}" srcOrd="0" destOrd="0" parTransId="{5DAF58EE-57AA-4BC8-80EC-4D9A91EDFF2D}" sibTransId="{35985E33-AE2F-4A73-8B77-474795B7E412}"/>
    <dgm:cxn modelId="{56EA8AD2-5A30-814B-BF15-6AB84C5E4CF2}" type="presOf" srcId="{3EAA9AF5-78AB-4615-BB89-69F8FCFC9BAB}" destId="{A6A6E63D-44BA-3548-B6E2-FF2B339D3BAB}" srcOrd="0" destOrd="0" presId="urn:microsoft.com/office/officeart/2016/7/layout/VerticalDownArrowProcess"/>
    <dgm:cxn modelId="{E99CCAD4-9B4F-44AD-9954-69F5997E69C3}" srcId="{BB8B2740-998F-4A6D-8D10-A0D6087C18B9}" destId="{3EAA9AF5-78AB-4615-BB89-69F8FCFC9BAB}" srcOrd="0" destOrd="0" parTransId="{18A1FA2E-4BE3-4D44-8C8E-DD399C3F175D}" sibTransId="{7A13AE5B-4D05-4835-B63B-E813B63A99A7}"/>
    <dgm:cxn modelId="{494CFADB-C9D1-489F-8EC7-FA1F6EC07876}" srcId="{F753698A-C3CF-406C-939E-85FD230322F2}" destId="{0F6BA237-E7C9-4924-908B-A2918FADC20B}" srcOrd="0" destOrd="0" parTransId="{73861592-621E-4F9E-9390-A3ED0C03D6CD}" sibTransId="{ED2C502A-21B5-4C79-88ED-602C7BAD0435}"/>
    <dgm:cxn modelId="{ADAF0AE1-B56C-1E45-A5C6-E9A6BDCD7AB9}" type="presOf" srcId="{A51443DA-D684-4DF9-BA0D-74D7B505F78A}" destId="{7B6DD563-551A-B048-BEB9-15D438E6CBF9}" srcOrd="0" destOrd="0" presId="urn:microsoft.com/office/officeart/2016/7/layout/VerticalDownArrowProcess"/>
    <dgm:cxn modelId="{289DC4E3-8D85-ED4E-B12B-FE99AD7EE7C6}" type="presOf" srcId="{A77B1EE6-0637-4FDE-B951-9BE457538C3C}" destId="{8C29A180-C5A6-4047-8B0B-55C184E5B0E6}" srcOrd="1" destOrd="0" presId="urn:microsoft.com/office/officeart/2016/7/layout/VerticalDownArrowProcess"/>
    <dgm:cxn modelId="{1EB4B9ED-4C32-5042-A6CC-BA67EBB02457}" type="presOf" srcId="{D41FA826-C115-4B5D-8CB0-5C9B8B25034A}" destId="{D59CEA93-9E38-4B4B-A185-5BC9E82DEAB9}" srcOrd="0" destOrd="0" presId="urn:microsoft.com/office/officeart/2016/7/layout/VerticalDownArrowProcess"/>
    <dgm:cxn modelId="{BF0FC2F5-B12F-4253-AD99-B8CEDD1110C3}" srcId="{88F562DE-AD6B-4AFF-B68C-3CC3F6534173}" destId="{117CBA7C-2B7D-4CD3-85D3-6FA98B38E6CC}" srcOrd="0" destOrd="0" parTransId="{9D1F93B5-6087-49E4-BA6F-644620298536}" sibTransId="{B188287C-F987-4A07-8329-0FD05E32A2DE}"/>
    <dgm:cxn modelId="{59D99DFC-EAB1-46D8-8339-24FA23869A5F}" srcId="{D76BBEE4-24F8-4EA9-8B2B-2178A22C0634}" destId="{B682670C-F259-4946-BCBD-84E17EE34E59}" srcOrd="0" destOrd="0" parTransId="{29B65ADC-180C-4562-81FB-B63737C1CEAE}" sibTransId="{7EE1ACC5-9389-4608-97DA-E7BB208B64CC}"/>
    <dgm:cxn modelId="{054FB9FE-FBE5-444A-8913-59410D51608D}" type="presOf" srcId="{B682670C-F259-4946-BCBD-84E17EE34E59}" destId="{9B0BCA2D-DAFA-EC43-90CA-ECDAADD725CD}" srcOrd="0" destOrd="0" presId="urn:microsoft.com/office/officeart/2016/7/layout/VerticalDownArrowProcess"/>
    <dgm:cxn modelId="{D64F1482-9663-844D-B2D7-76F437FF31FA}" type="presParOf" srcId="{A786CEFF-0917-EC47-87EC-B3F2A1CDA6FA}" destId="{68B91648-418A-E345-8E0A-E046507C8446}" srcOrd="0" destOrd="0" presId="urn:microsoft.com/office/officeart/2016/7/layout/VerticalDownArrowProcess"/>
    <dgm:cxn modelId="{66A22360-5E7B-1A41-A978-D7A3176C2F14}" type="presParOf" srcId="{68B91648-418A-E345-8E0A-E046507C8446}" destId="{32163D39-75A7-1543-BB07-FD957D9C5346}" srcOrd="0" destOrd="0" presId="urn:microsoft.com/office/officeart/2016/7/layout/VerticalDownArrowProcess"/>
    <dgm:cxn modelId="{44FAAB44-6C47-3F4A-9A51-2E961FA7F1C8}" type="presParOf" srcId="{68B91648-418A-E345-8E0A-E046507C8446}" destId="{9B0BCA2D-DAFA-EC43-90CA-ECDAADD725CD}" srcOrd="1" destOrd="0" presId="urn:microsoft.com/office/officeart/2016/7/layout/VerticalDownArrowProcess"/>
    <dgm:cxn modelId="{BEAF37F1-15FF-FB40-AC85-B726D3F156FA}" type="presParOf" srcId="{A786CEFF-0917-EC47-87EC-B3F2A1CDA6FA}" destId="{4FFAD5BE-9BF1-0844-8FBA-64C91D976A97}" srcOrd="1" destOrd="0" presId="urn:microsoft.com/office/officeart/2016/7/layout/VerticalDownArrowProcess"/>
    <dgm:cxn modelId="{2C1B953A-2561-9743-9452-573A0BB910C2}" type="presParOf" srcId="{A786CEFF-0917-EC47-87EC-B3F2A1CDA6FA}" destId="{9B96CF15-811E-BF4B-A4BD-DA89084A399C}" srcOrd="2" destOrd="0" presId="urn:microsoft.com/office/officeart/2016/7/layout/VerticalDownArrowProcess"/>
    <dgm:cxn modelId="{7680A1DE-0E26-C846-BAA2-70C5A2BCEBA0}" type="presParOf" srcId="{9B96CF15-811E-BF4B-A4BD-DA89084A399C}" destId="{0883CAF5-E1A5-8441-979D-F016308F4D8F}" srcOrd="0" destOrd="0" presId="urn:microsoft.com/office/officeart/2016/7/layout/VerticalDownArrowProcess"/>
    <dgm:cxn modelId="{5FA0F0A8-83B5-D149-90B9-678DB2D9BEAC}" type="presParOf" srcId="{9B96CF15-811E-BF4B-A4BD-DA89084A399C}" destId="{0F7E35B3-D962-6849-93D7-51B724615901}" srcOrd="1" destOrd="0" presId="urn:microsoft.com/office/officeart/2016/7/layout/VerticalDownArrowProcess"/>
    <dgm:cxn modelId="{982454D2-9E61-9749-8E41-1834B7C8AF85}" type="presParOf" srcId="{9B96CF15-811E-BF4B-A4BD-DA89084A399C}" destId="{2AF7322E-FE4B-1041-B1CA-4A2E39CC184D}" srcOrd="2" destOrd="0" presId="urn:microsoft.com/office/officeart/2016/7/layout/VerticalDownArrowProcess"/>
    <dgm:cxn modelId="{FAC2CF96-AC3B-764E-9DCE-A33D15A4629F}" type="presParOf" srcId="{A786CEFF-0917-EC47-87EC-B3F2A1CDA6FA}" destId="{60EE7FD2-9D84-7144-9C4D-D674E72C9C5C}" srcOrd="3" destOrd="0" presId="urn:microsoft.com/office/officeart/2016/7/layout/VerticalDownArrowProcess"/>
    <dgm:cxn modelId="{70BD8DB1-04C6-0342-8BB9-CD99BE231F68}" type="presParOf" srcId="{A786CEFF-0917-EC47-87EC-B3F2A1CDA6FA}" destId="{46D8A80B-5743-9D45-8CDE-55AF12F57674}" srcOrd="4" destOrd="0" presId="urn:microsoft.com/office/officeart/2016/7/layout/VerticalDownArrowProcess"/>
    <dgm:cxn modelId="{18A616BF-BF08-3F48-A8C4-2EF514A468A7}" type="presParOf" srcId="{46D8A80B-5743-9D45-8CDE-55AF12F57674}" destId="{F765855F-B1F9-5E4F-B924-1B01EBEDA2AD}" srcOrd="0" destOrd="0" presId="urn:microsoft.com/office/officeart/2016/7/layout/VerticalDownArrowProcess"/>
    <dgm:cxn modelId="{8E77951D-E34B-C245-B12B-C6039586FFD1}" type="presParOf" srcId="{46D8A80B-5743-9D45-8CDE-55AF12F57674}" destId="{8C29A180-C5A6-4047-8B0B-55C184E5B0E6}" srcOrd="1" destOrd="0" presId="urn:microsoft.com/office/officeart/2016/7/layout/VerticalDownArrowProcess"/>
    <dgm:cxn modelId="{9943D740-8E14-7F4C-9125-490D07F9565E}" type="presParOf" srcId="{46D8A80B-5743-9D45-8CDE-55AF12F57674}" destId="{BBF7D556-E429-8544-89A3-30F50C7C58DD}" srcOrd="2" destOrd="0" presId="urn:microsoft.com/office/officeart/2016/7/layout/VerticalDownArrowProcess"/>
    <dgm:cxn modelId="{31B1DC3C-A847-2F4A-8B34-9DDBD83628E3}" type="presParOf" srcId="{A786CEFF-0917-EC47-87EC-B3F2A1CDA6FA}" destId="{AAEB243F-0C4B-E643-9B6F-D940C4DCA1A5}" srcOrd="5" destOrd="0" presId="urn:microsoft.com/office/officeart/2016/7/layout/VerticalDownArrowProcess"/>
    <dgm:cxn modelId="{A11ED823-B01E-9D49-B407-086FD290F918}" type="presParOf" srcId="{A786CEFF-0917-EC47-87EC-B3F2A1CDA6FA}" destId="{41FE745B-A077-4845-A6AC-8EF601E8B463}" srcOrd="6" destOrd="0" presId="urn:microsoft.com/office/officeart/2016/7/layout/VerticalDownArrowProcess"/>
    <dgm:cxn modelId="{789A7BC0-D576-9840-AA93-E196CF6B3CC7}" type="presParOf" srcId="{41FE745B-A077-4845-A6AC-8EF601E8B463}" destId="{98F06678-8EDE-384F-8AED-E405B91D2959}" srcOrd="0" destOrd="0" presId="urn:microsoft.com/office/officeart/2016/7/layout/VerticalDownArrowProcess"/>
    <dgm:cxn modelId="{71A304EF-6206-C945-A4EA-52070919E00D}" type="presParOf" srcId="{41FE745B-A077-4845-A6AC-8EF601E8B463}" destId="{74925339-BE69-594E-A93B-BD81ABCB684B}" srcOrd="1" destOrd="0" presId="urn:microsoft.com/office/officeart/2016/7/layout/VerticalDownArrowProcess"/>
    <dgm:cxn modelId="{F4EA5DC6-69AA-8A47-B78B-CDD5F7E990E1}" type="presParOf" srcId="{41FE745B-A077-4845-A6AC-8EF601E8B463}" destId="{D729480B-433D-1D49-81FE-6C86513AE51C}" srcOrd="2" destOrd="0" presId="urn:microsoft.com/office/officeart/2016/7/layout/VerticalDownArrowProcess"/>
    <dgm:cxn modelId="{BCBA0B4F-9904-ED44-B311-D6F8F86B0699}" type="presParOf" srcId="{A786CEFF-0917-EC47-87EC-B3F2A1CDA6FA}" destId="{960E325B-03F6-CD4F-AB81-32F2AD457B71}" srcOrd="7" destOrd="0" presId="urn:microsoft.com/office/officeart/2016/7/layout/VerticalDownArrowProcess"/>
    <dgm:cxn modelId="{62F6A200-C515-1B44-B37C-05CAF82F4951}" type="presParOf" srcId="{A786CEFF-0917-EC47-87EC-B3F2A1CDA6FA}" destId="{91F91D9E-5A3C-6740-B4C6-0541BDDACA01}" srcOrd="8" destOrd="0" presId="urn:microsoft.com/office/officeart/2016/7/layout/VerticalDownArrowProcess"/>
    <dgm:cxn modelId="{2C355D0C-A56C-584D-A058-425DC1676576}" type="presParOf" srcId="{91F91D9E-5A3C-6740-B4C6-0541BDDACA01}" destId="{ED18CB1D-92C4-D643-80DE-3FAF6A9D5AA2}" srcOrd="0" destOrd="0" presId="urn:microsoft.com/office/officeart/2016/7/layout/VerticalDownArrowProcess"/>
    <dgm:cxn modelId="{AE60866F-44B4-5342-BC64-9249401C6B00}" type="presParOf" srcId="{91F91D9E-5A3C-6740-B4C6-0541BDDACA01}" destId="{3C5211FA-E8AA-F941-A37B-72FA67770824}" srcOrd="1" destOrd="0" presId="urn:microsoft.com/office/officeart/2016/7/layout/VerticalDownArrowProcess"/>
    <dgm:cxn modelId="{146BBC6C-B40C-C94F-9474-FF1AF5115A5B}" type="presParOf" srcId="{91F91D9E-5A3C-6740-B4C6-0541BDDACA01}" destId="{A6A6E63D-44BA-3548-B6E2-FF2B339D3BAB}" srcOrd="2" destOrd="0" presId="urn:microsoft.com/office/officeart/2016/7/layout/VerticalDownArrowProcess"/>
    <dgm:cxn modelId="{6C13C1BD-9607-6941-A9D6-EE17772CD8AB}" type="presParOf" srcId="{A786CEFF-0917-EC47-87EC-B3F2A1CDA6FA}" destId="{CB82883A-7945-1242-B8CC-D25C54756611}" srcOrd="9" destOrd="0" presId="urn:microsoft.com/office/officeart/2016/7/layout/VerticalDownArrowProcess"/>
    <dgm:cxn modelId="{B9E4D86C-8B00-FE42-A7DE-8BFF62F1695C}" type="presParOf" srcId="{A786CEFF-0917-EC47-87EC-B3F2A1CDA6FA}" destId="{07ADB368-672A-1D4D-AAA0-B3321DC6C17E}" srcOrd="10" destOrd="0" presId="urn:microsoft.com/office/officeart/2016/7/layout/VerticalDownArrowProcess"/>
    <dgm:cxn modelId="{CBB16540-0CE1-A140-94F0-16CEDD8E2D0A}" type="presParOf" srcId="{07ADB368-672A-1D4D-AAA0-B3321DC6C17E}" destId="{DF214341-98E9-F44A-8BD1-132D56A79E72}" srcOrd="0" destOrd="0" presId="urn:microsoft.com/office/officeart/2016/7/layout/VerticalDownArrowProcess"/>
    <dgm:cxn modelId="{3A278DA3-8964-4A44-8B58-9F1D9B2EBB91}" type="presParOf" srcId="{07ADB368-672A-1D4D-AAA0-B3321DC6C17E}" destId="{37701A53-0D3A-C34C-992B-7803082ABD5B}" srcOrd="1" destOrd="0" presId="urn:microsoft.com/office/officeart/2016/7/layout/VerticalDownArrowProcess"/>
    <dgm:cxn modelId="{573C725A-10CF-7E4E-A313-CC30AA219262}" type="presParOf" srcId="{07ADB368-672A-1D4D-AAA0-B3321DC6C17E}" destId="{7E3E654D-5E1C-D646-9A27-94BDD1C535B5}" srcOrd="2" destOrd="0" presId="urn:microsoft.com/office/officeart/2016/7/layout/VerticalDownArrowProcess"/>
    <dgm:cxn modelId="{0D736EE5-54D2-7C4C-A030-D1DE55DC2328}" type="presParOf" srcId="{A786CEFF-0917-EC47-87EC-B3F2A1CDA6FA}" destId="{28B34806-109B-C64D-A8CD-F0AFBBF6FBB2}" srcOrd="11" destOrd="0" presId="urn:microsoft.com/office/officeart/2016/7/layout/VerticalDownArrowProcess"/>
    <dgm:cxn modelId="{178108C5-6D56-FD49-A956-0048F38B7888}" type="presParOf" srcId="{A786CEFF-0917-EC47-87EC-B3F2A1CDA6FA}" destId="{655C5E0C-9129-644D-AFCD-C0F7C9C7546D}" srcOrd="12" destOrd="0" presId="urn:microsoft.com/office/officeart/2016/7/layout/VerticalDownArrowProcess"/>
    <dgm:cxn modelId="{F18732E7-5AB8-2B47-B801-DBF412432388}" type="presParOf" srcId="{655C5E0C-9129-644D-AFCD-C0F7C9C7546D}" destId="{7B6DD563-551A-B048-BEB9-15D438E6CBF9}" srcOrd="0" destOrd="0" presId="urn:microsoft.com/office/officeart/2016/7/layout/VerticalDownArrowProcess"/>
    <dgm:cxn modelId="{68361F2E-83BC-FC44-8FDB-DEFC50189920}" type="presParOf" srcId="{655C5E0C-9129-644D-AFCD-C0F7C9C7546D}" destId="{D93E1CF9-D4E4-334C-8C3B-77E0C444C988}" srcOrd="1" destOrd="0" presId="urn:microsoft.com/office/officeart/2016/7/layout/VerticalDownArrowProcess"/>
    <dgm:cxn modelId="{009849AD-934C-A346-BF3B-27996FA9CBC7}" type="presParOf" srcId="{655C5E0C-9129-644D-AFCD-C0F7C9C7546D}" destId="{D59CEA93-9E38-4B4B-A185-5BC9E82DEAB9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63D39-75A7-1543-BB07-FD957D9C5346}">
      <dsp:nvSpPr>
        <dsp:cNvPr id="0" name=""/>
        <dsp:cNvSpPr/>
      </dsp:nvSpPr>
      <dsp:spPr>
        <a:xfrm>
          <a:off x="0" y="4729032"/>
          <a:ext cx="1597818" cy="5174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637" tIns="128016" rIns="113637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Select</a:t>
          </a:r>
        </a:p>
      </dsp:txBody>
      <dsp:txXfrm>
        <a:off x="0" y="4729032"/>
        <a:ext cx="1597818" cy="517495"/>
      </dsp:txXfrm>
    </dsp:sp>
    <dsp:sp modelId="{9B0BCA2D-DAFA-EC43-90CA-ECDAADD725CD}">
      <dsp:nvSpPr>
        <dsp:cNvPr id="0" name=""/>
        <dsp:cNvSpPr/>
      </dsp:nvSpPr>
      <dsp:spPr>
        <a:xfrm>
          <a:off x="1597818" y="4729032"/>
          <a:ext cx="4793456" cy="51749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234" tIns="139700" rIns="97234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Select borough with the gretest number of sport related facilites in its top 10 venues </a:t>
          </a:r>
        </a:p>
      </dsp:txBody>
      <dsp:txXfrm>
        <a:off x="1597818" y="4729032"/>
        <a:ext cx="4793456" cy="517495"/>
      </dsp:txXfrm>
    </dsp:sp>
    <dsp:sp modelId="{0F7E35B3-D962-6849-93D7-51B724615901}">
      <dsp:nvSpPr>
        <dsp:cNvPr id="0" name=""/>
        <dsp:cNvSpPr/>
      </dsp:nvSpPr>
      <dsp:spPr>
        <a:xfrm rot="10800000">
          <a:off x="0" y="3940887"/>
          <a:ext cx="1597818" cy="79590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406404"/>
            <a:satOff val="-3241"/>
            <a:lumOff val="-2451"/>
            <a:alphaOff val="0"/>
          </a:schemeClr>
        </a:solidFill>
        <a:ln w="19050" cap="rnd" cmpd="sng" algn="ctr">
          <a:solidFill>
            <a:schemeClr val="accent5">
              <a:hueOff val="406404"/>
              <a:satOff val="-3241"/>
              <a:lumOff val="-24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637" tIns="128016" rIns="113637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Merge</a:t>
          </a:r>
        </a:p>
      </dsp:txBody>
      <dsp:txXfrm rot="-10800000">
        <a:off x="0" y="3940887"/>
        <a:ext cx="1597818" cy="517340"/>
      </dsp:txXfrm>
    </dsp:sp>
    <dsp:sp modelId="{2AF7322E-FE4B-1041-B1CA-4A2E39CC184D}">
      <dsp:nvSpPr>
        <dsp:cNvPr id="0" name=""/>
        <dsp:cNvSpPr/>
      </dsp:nvSpPr>
      <dsp:spPr>
        <a:xfrm>
          <a:off x="1597818" y="3940887"/>
          <a:ext cx="4793456" cy="517340"/>
        </a:xfrm>
        <a:prstGeom prst="rect">
          <a:avLst/>
        </a:prstGeom>
        <a:solidFill>
          <a:schemeClr val="accent5">
            <a:tint val="40000"/>
            <a:alpha val="90000"/>
            <a:hueOff val="471784"/>
            <a:satOff val="-4556"/>
            <a:lumOff val="-536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471784"/>
              <a:satOff val="-4556"/>
              <a:lumOff val="-5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234" tIns="139700" rIns="97234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Merge all into 1 dataframe and examine the clusters </a:t>
          </a:r>
        </a:p>
      </dsp:txBody>
      <dsp:txXfrm>
        <a:off x="1597818" y="3940887"/>
        <a:ext cx="4793456" cy="517340"/>
      </dsp:txXfrm>
    </dsp:sp>
    <dsp:sp modelId="{8C29A180-C5A6-4047-8B0B-55C184E5B0E6}">
      <dsp:nvSpPr>
        <dsp:cNvPr id="0" name=""/>
        <dsp:cNvSpPr/>
      </dsp:nvSpPr>
      <dsp:spPr>
        <a:xfrm rot="10800000">
          <a:off x="0" y="3152741"/>
          <a:ext cx="1597818" cy="79590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812808"/>
            <a:satOff val="-6481"/>
            <a:lumOff val="-4902"/>
            <a:alphaOff val="0"/>
          </a:schemeClr>
        </a:solidFill>
        <a:ln w="19050" cap="rnd" cmpd="sng" algn="ctr">
          <a:solidFill>
            <a:schemeClr val="accent5">
              <a:hueOff val="812808"/>
              <a:satOff val="-6481"/>
              <a:lumOff val="-49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637" tIns="128016" rIns="113637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Cluster</a:t>
          </a:r>
        </a:p>
      </dsp:txBody>
      <dsp:txXfrm rot="-10800000">
        <a:off x="0" y="3152741"/>
        <a:ext cx="1597818" cy="517340"/>
      </dsp:txXfrm>
    </dsp:sp>
    <dsp:sp modelId="{BBF7D556-E429-8544-89A3-30F50C7C58DD}">
      <dsp:nvSpPr>
        <dsp:cNvPr id="0" name=""/>
        <dsp:cNvSpPr/>
      </dsp:nvSpPr>
      <dsp:spPr>
        <a:xfrm>
          <a:off x="1597818" y="3152741"/>
          <a:ext cx="4793456" cy="517340"/>
        </a:xfrm>
        <a:prstGeom prst="rect">
          <a:avLst/>
        </a:prstGeom>
        <a:solidFill>
          <a:schemeClr val="accent5">
            <a:tint val="40000"/>
            <a:alpha val="90000"/>
            <a:hueOff val="943569"/>
            <a:satOff val="-9111"/>
            <a:lumOff val="-1071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943569"/>
              <a:satOff val="-9111"/>
              <a:lumOff val="-10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234" tIns="139700" rIns="97234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Cluster boroughs using k means clustering (5 clusters)</a:t>
          </a:r>
        </a:p>
      </dsp:txBody>
      <dsp:txXfrm>
        <a:off x="1597818" y="3152741"/>
        <a:ext cx="4793456" cy="517340"/>
      </dsp:txXfrm>
    </dsp:sp>
    <dsp:sp modelId="{74925339-BE69-594E-A93B-BD81ABCB684B}">
      <dsp:nvSpPr>
        <dsp:cNvPr id="0" name=""/>
        <dsp:cNvSpPr/>
      </dsp:nvSpPr>
      <dsp:spPr>
        <a:xfrm rot="10800000">
          <a:off x="0" y="2364595"/>
          <a:ext cx="1597818" cy="79590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1219212"/>
            <a:satOff val="-9721"/>
            <a:lumOff val="-7353"/>
            <a:alphaOff val="0"/>
          </a:schemeClr>
        </a:solidFill>
        <a:ln w="19050" cap="rnd" cmpd="sng" algn="ctr">
          <a:solidFill>
            <a:schemeClr val="accent5">
              <a:hueOff val="1219212"/>
              <a:satOff val="-9721"/>
              <a:lumOff val="-7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637" tIns="128016" rIns="113637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Sort</a:t>
          </a:r>
        </a:p>
      </dsp:txBody>
      <dsp:txXfrm rot="-10800000">
        <a:off x="0" y="2364595"/>
        <a:ext cx="1597818" cy="517340"/>
      </dsp:txXfrm>
    </dsp:sp>
    <dsp:sp modelId="{D729480B-433D-1D49-81FE-6C86513AE51C}">
      <dsp:nvSpPr>
        <dsp:cNvPr id="0" name=""/>
        <dsp:cNvSpPr/>
      </dsp:nvSpPr>
      <dsp:spPr>
        <a:xfrm>
          <a:off x="1597818" y="2364595"/>
          <a:ext cx="4793456" cy="517340"/>
        </a:xfrm>
        <a:prstGeom prst="rect">
          <a:avLst/>
        </a:prstGeom>
        <a:solidFill>
          <a:schemeClr val="accent5">
            <a:tint val="40000"/>
            <a:alpha val="90000"/>
            <a:hueOff val="1415353"/>
            <a:satOff val="-13667"/>
            <a:lumOff val="-1607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1415353"/>
              <a:satOff val="-13667"/>
              <a:lumOff val="-16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234" tIns="139700" rIns="97234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Sort venues into top 10 most common venues per borough </a:t>
          </a:r>
        </a:p>
      </dsp:txBody>
      <dsp:txXfrm>
        <a:off x="1597818" y="2364595"/>
        <a:ext cx="4793456" cy="517340"/>
      </dsp:txXfrm>
    </dsp:sp>
    <dsp:sp modelId="{3C5211FA-E8AA-F941-A37B-72FA67770824}">
      <dsp:nvSpPr>
        <dsp:cNvPr id="0" name=""/>
        <dsp:cNvSpPr/>
      </dsp:nvSpPr>
      <dsp:spPr>
        <a:xfrm rot="10800000">
          <a:off x="0" y="1576450"/>
          <a:ext cx="1597818" cy="79590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1625617"/>
            <a:satOff val="-12962"/>
            <a:lumOff val="-9803"/>
            <a:alphaOff val="0"/>
          </a:schemeClr>
        </a:solidFill>
        <a:ln w="19050" cap="rnd" cmpd="sng" algn="ctr">
          <a:solidFill>
            <a:schemeClr val="accent5">
              <a:hueOff val="1625617"/>
              <a:satOff val="-12962"/>
              <a:lumOff val="-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637" tIns="128016" rIns="113637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Analyze</a:t>
          </a:r>
        </a:p>
      </dsp:txBody>
      <dsp:txXfrm rot="-10800000">
        <a:off x="0" y="1576450"/>
        <a:ext cx="1597818" cy="517340"/>
      </dsp:txXfrm>
    </dsp:sp>
    <dsp:sp modelId="{A6A6E63D-44BA-3548-B6E2-FF2B339D3BAB}">
      <dsp:nvSpPr>
        <dsp:cNvPr id="0" name=""/>
        <dsp:cNvSpPr/>
      </dsp:nvSpPr>
      <dsp:spPr>
        <a:xfrm>
          <a:off x="1597818" y="1576450"/>
          <a:ext cx="4793456" cy="517340"/>
        </a:xfrm>
        <a:prstGeom prst="rect">
          <a:avLst/>
        </a:prstGeom>
        <a:solidFill>
          <a:schemeClr val="accent5">
            <a:tint val="40000"/>
            <a:alpha val="90000"/>
            <a:hueOff val="1887137"/>
            <a:satOff val="-18223"/>
            <a:lumOff val="-2142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1887137"/>
              <a:satOff val="-18223"/>
              <a:lumOff val="-21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234" tIns="139700" rIns="97234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Analyze each borough using one hot encoding and group all information into a single dataframe </a:t>
          </a:r>
        </a:p>
      </dsp:txBody>
      <dsp:txXfrm>
        <a:off x="1597818" y="1576450"/>
        <a:ext cx="4793456" cy="517340"/>
      </dsp:txXfrm>
    </dsp:sp>
    <dsp:sp modelId="{37701A53-0D3A-C34C-992B-7803082ABD5B}">
      <dsp:nvSpPr>
        <dsp:cNvPr id="0" name=""/>
        <dsp:cNvSpPr/>
      </dsp:nvSpPr>
      <dsp:spPr>
        <a:xfrm rot="10800000">
          <a:off x="0" y="788304"/>
          <a:ext cx="1597818" cy="79590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2032020"/>
            <a:satOff val="-16202"/>
            <a:lumOff val="-12254"/>
            <a:alphaOff val="0"/>
          </a:schemeClr>
        </a:solidFill>
        <a:ln w="19050" cap="rnd" cmpd="sng" algn="ctr">
          <a:solidFill>
            <a:schemeClr val="accent5">
              <a:hueOff val="2032020"/>
              <a:satOff val="-16202"/>
              <a:lumOff val="-122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637" tIns="128016" rIns="113637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Extract</a:t>
          </a:r>
        </a:p>
      </dsp:txBody>
      <dsp:txXfrm rot="-10800000">
        <a:off x="0" y="788304"/>
        <a:ext cx="1597818" cy="517340"/>
      </dsp:txXfrm>
    </dsp:sp>
    <dsp:sp modelId="{7E3E654D-5E1C-D646-9A27-94BDD1C535B5}">
      <dsp:nvSpPr>
        <dsp:cNvPr id="0" name=""/>
        <dsp:cNvSpPr/>
      </dsp:nvSpPr>
      <dsp:spPr>
        <a:xfrm>
          <a:off x="1597818" y="788304"/>
          <a:ext cx="4793456" cy="517340"/>
        </a:xfrm>
        <a:prstGeom prst="rect">
          <a:avLst/>
        </a:prstGeom>
        <a:solidFill>
          <a:schemeClr val="accent5">
            <a:tint val="40000"/>
            <a:alpha val="90000"/>
            <a:hueOff val="2358922"/>
            <a:satOff val="-22778"/>
            <a:lumOff val="-2678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2358922"/>
              <a:satOff val="-22778"/>
              <a:lumOff val="-26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234" tIns="139700" rIns="97234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Extract </a:t>
          </a:r>
          <a:r>
            <a:rPr lang="en-US" sz="1100" kern="1200" dirty="0"/>
            <a:t>venues in boroughs using a function built upon calling the Foursquare API on each borough </a:t>
          </a:r>
        </a:p>
      </dsp:txBody>
      <dsp:txXfrm>
        <a:off x="1597818" y="788304"/>
        <a:ext cx="4793456" cy="517340"/>
      </dsp:txXfrm>
    </dsp:sp>
    <dsp:sp modelId="{D93E1CF9-D4E4-334C-8C3B-77E0C444C988}">
      <dsp:nvSpPr>
        <dsp:cNvPr id="0" name=""/>
        <dsp:cNvSpPr/>
      </dsp:nvSpPr>
      <dsp:spPr>
        <a:xfrm rot="10800000">
          <a:off x="0" y="158"/>
          <a:ext cx="1597818" cy="79590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2438425"/>
            <a:satOff val="-19443"/>
            <a:lumOff val="-14705"/>
            <a:alphaOff val="0"/>
          </a:schemeClr>
        </a:solidFill>
        <a:ln w="19050" cap="rnd" cmpd="sng" algn="ctr">
          <a:solidFill>
            <a:schemeClr val="accent5">
              <a:hueOff val="2438425"/>
              <a:satOff val="-19443"/>
              <a:lumOff val="-147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637" tIns="128016" rIns="113637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Import</a:t>
          </a:r>
        </a:p>
      </dsp:txBody>
      <dsp:txXfrm rot="-10800000">
        <a:off x="0" y="158"/>
        <a:ext cx="1597818" cy="517340"/>
      </dsp:txXfrm>
    </dsp:sp>
    <dsp:sp modelId="{D59CEA93-9E38-4B4B-A185-5BC9E82DEAB9}">
      <dsp:nvSpPr>
        <dsp:cNvPr id="0" name=""/>
        <dsp:cNvSpPr/>
      </dsp:nvSpPr>
      <dsp:spPr>
        <a:xfrm>
          <a:off x="1597818" y="158"/>
          <a:ext cx="4793456" cy="517340"/>
        </a:xfrm>
        <a:prstGeom prst="rect">
          <a:avLst/>
        </a:prstGeom>
        <a:solidFill>
          <a:schemeClr val="accent5">
            <a:tint val="40000"/>
            <a:alpha val="90000"/>
            <a:hueOff val="2830706"/>
            <a:satOff val="-27334"/>
            <a:lumOff val="-3213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2830706"/>
              <a:satOff val="-27334"/>
              <a:lumOff val="-32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234" tIns="139700" rIns="97234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Import dataset and process into a </a:t>
          </a:r>
          <a:r>
            <a:rPr lang="en-US" sz="1100" kern="1200" dirty="0" err="1"/>
            <a:t>dataframe</a:t>
          </a:r>
          <a:r>
            <a:rPr lang="en-US" sz="1100" kern="1200" dirty="0"/>
            <a:t> </a:t>
          </a:r>
        </a:p>
      </dsp:txBody>
      <dsp:txXfrm>
        <a:off x="1597818" y="158"/>
        <a:ext cx="4793456" cy="517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London_borough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CC48-66F2-644F-A643-6D0BC39707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Opening a sports shop in London</a:t>
            </a:r>
          </a:p>
        </p:txBody>
      </p:sp>
    </p:spTree>
    <p:extLst>
      <p:ext uri="{BB962C8B-B14F-4D97-AF65-F5344CB8AC3E}">
        <p14:creationId xmlns:p14="http://schemas.microsoft.com/office/powerpoint/2010/main" val="400375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89B5A-1BE6-CD43-B403-FFF19BE94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864" y="461681"/>
            <a:ext cx="4177867" cy="13916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Finding the best borough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1FDDB-1CE2-664B-B8C5-99A21AB9B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10" y="2603500"/>
            <a:ext cx="4072673" cy="34163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Selecting a location to open a new store is crucial for starting up a business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/>
          </a:p>
          <a:p>
            <a:pPr>
              <a:lnSpc>
                <a:spcPct val="90000"/>
              </a:lnSpc>
            </a:pPr>
            <a:r>
              <a:rPr lang="en-US" sz="1500"/>
              <a:t>Stakeholders must include location, along with other factors when making such a decision, as it will have a direct impact on their demand and revenue </a:t>
            </a:r>
          </a:p>
          <a:p>
            <a:pPr>
              <a:lnSpc>
                <a:spcPct val="90000"/>
              </a:lnSpc>
            </a:pPr>
            <a:endParaRPr lang="en-US" sz="1500"/>
          </a:p>
          <a:p>
            <a:pPr>
              <a:lnSpc>
                <a:spcPct val="90000"/>
              </a:lnSpc>
            </a:pPr>
            <a:r>
              <a:rPr lang="en-US" sz="1500"/>
              <a:t>This project helps those who are planning to open a new sport related business in London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0348FA-10CF-9543-A8F1-EC2C09403E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45" r="30642"/>
          <a:stretch/>
        </p:blipFill>
        <p:spPr>
          <a:xfrm>
            <a:off x="5120117" y="461681"/>
            <a:ext cx="6585549" cy="5934638"/>
          </a:xfrm>
          <a:custGeom>
            <a:avLst/>
            <a:gdLst/>
            <a:ahLst/>
            <a:cxnLst/>
            <a:rect l="l" t="t" r="r" b="b"/>
            <a:pathLst>
              <a:path w="6585549" h="5934638">
                <a:moveTo>
                  <a:pt x="225406" y="0"/>
                </a:moveTo>
                <a:lnTo>
                  <a:pt x="6585549" y="0"/>
                </a:lnTo>
                <a:lnTo>
                  <a:pt x="6585549" y="5934638"/>
                </a:lnTo>
                <a:lnTo>
                  <a:pt x="226600" y="5934638"/>
                </a:lnTo>
                <a:lnTo>
                  <a:pt x="214529" y="5856373"/>
                </a:lnTo>
                <a:lnTo>
                  <a:pt x="203238" y="5780097"/>
                </a:lnTo>
                <a:lnTo>
                  <a:pt x="191320" y="5689292"/>
                </a:lnTo>
                <a:lnTo>
                  <a:pt x="177049" y="5581536"/>
                </a:lnTo>
                <a:lnTo>
                  <a:pt x="161995" y="5462279"/>
                </a:lnTo>
                <a:lnTo>
                  <a:pt x="146156" y="5327888"/>
                </a:lnTo>
                <a:lnTo>
                  <a:pt x="129376" y="5181389"/>
                </a:lnTo>
                <a:lnTo>
                  <a:pt x="112596" y="5022177"/>
                </a:lnTo>
                <a:lnTo>
                  <a:pt x="95503" y="4852675"/>
                </a:lnTo>
                <a:lnTo>
                  <a:pt x="79664" y="4669854"/>
                </a:lnTo>
                <a:lnTo>
                  <a:pt x="64453" y="4478558"/>
                </a:lnTo>
                <a:lnTo>
                  <a:pt x="50652" y="4276365"/>
                </a:lnTo>
                <a:lnTo>
                  <a:pt x="37480" y="4065697"/>
                </a:lnTo>
                <a:lnTo>
                  <a:pt x="25091" y="3845949"/>
                </a:lnTo>
                <a:lnTo>
                  <a:pt x="20700" y="3733351"/>
                </a:lnTo>
                <a:lnTo>
                  <a:pt x="15838" y="3618331"/>
                </a:lnTo>
                <a:lnTo>
                  <a:pt x="11291" y="3501495"/>
                </a:lnTo>
                <a:lnTo>
                  <a:pt x="8311" y="3384054"/>
                </a:lnTo>
                <a:lnTo>
                  <a:pt x="5645" y="3264191"/>
                </a:lnTo>
                <a:lnTo>
                  <a:pt x="2822" y="3143118"/>
                </a:lnTo>
                <a:lnTo>
                  <a:pt x="941" y="3019623"/>
                </a:lnTo>
                <a:lnTo>
                  <a:pt x="941" y="2894918"/>
                </a:lnTo>
                <a:lnTo>
                  <a:pt x="0" y="2769001"/>
                </a:lnTo>
                <a:lnTo>
                  <a:pt x="941" y="2641874"/>
                </a:lnTo>
                <a:lnTo>
                  <a:pt x="2822" y="2512931"/>
                </a:lnTo>
                <a:lnTo>
                  <a:pt x="4547" y="2383988"/>
                </a:lnTo>
                <a:lnTo>
                  <a:pt x="8311" y="2253229"/>
                </a:lnTo>
                <a:lnTo>
                  <a:pt x="12232" y="2121259"/>
                </a:lnTo>
                <a:lnTo>
                  <a:pt x="16779" y="1989289"/>
                </a:lnTo>
                <a:lnTo>
                  <a:pt x="23209" y="1856108"/>
                </a:lnTo>
                <a:lnTo>
                  <a:pt x="30893" y="1721716"/>
                </a:lnTo>
                <a:lnTo>
                  <a:pt x="38264" y="1586720"/>
                </a:lnTo>
                <a:lnTo>
                  <a:pt x="47673" y="1451723"/>
                </a:lnTo>
                <a:lnTo>
                  <a:pt x="58964" y="1314910"/>
                </a:lnTo>
                <a:lnTo>
                  <a:pt x="70255" y="1179913"/>
                </a:lnTo>
                <a:lnTo>
                  <a:pt x="83271" y="1042495"/>
                </a:lnTo>
                <a:lnTo>
                  <a:pt x="97542" y="904471"/>
                </a:lnTo>
                <a:lnTo>
                  <a:pt x="112596" y="768263"/>
                </a:lnTo>
                <a:lnTo>
                  <a:pt x="130160" y="630240"/>
                </a:lnTo>
                <a:lnTo>
                  <a:pt x="148978" y="492821"/>
                </a:lnTo>
                <a:lnTo>
                  <a:pt x="167640" y="354798"/>
                </a:lnTo>
                <a:lnTo>
                  <a:pt x="189438" y="217380"/>
                </a:lnTo>
                <a:lnTo>
                  <a:pt x="211706" y="80567"/>
                </a:lnTo>
                <a:close/>
              </a:path>
            </a:pathLst>
          </a:cu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3619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A84BD-ABBD-EC45-AB02-C7911AD03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 b="1">
                <a:solidFill>
                  <a:srgbClr val="EBEBEB"/>
                </a:solidFill>
              </a:rPr>
              <a:t>Business Problem</a:t>
            </a:r>
            <a:endParaRPr lang="en-US" sz="320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92752-3432-4C43-B42E-03FA85F2C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To find the best borough in London to open a sports shop</a:t>
            </a:r>
          </a:p>
          <a:p>
            <a:r>
              <a:rPr lang="en-US" sz="2000" dirty="0"/>
              <a:t>A neighborhood that has fewer competitors is less risky for starting a new business.</a:t>
            </a:r>
          </a:p>
          <a:p>
            <a:r>
              <a:rPr lang="en-US" sz="2000" dirty="0"/>
              <a:t>For  a sport shop it’s good to have nearby sports facilities, such as Gyms to attract the target audience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3608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0A3C3-91F1-8849-8E73-829049AD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 b="1">
                <a:solidFill>
                  <a:srgbClr val="EBEBEB"/>
                </a:solidFill>
              </a:rPr>
              <a:t>Data</a:t>
            </a:r>
            <a:endParaRPr lang="en-US" sz="320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B12A4-4915-6840-95A0-E95EDF54D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Borough data was extracted from Wikipedia, namely: </a:t>
            </a:r>
            <a:r>
              <a:rPr lang="en-US" sz="2000" dirty="0">
                <a:hlinkClick r:id="rId2"/>
              </a:rPr>
              <a:t>https://en.wikipedia.org/wiki/List_of_London_boroughs</a:t>
            </a:r>
            <a:r>
              <a:rPr lang="en-US" sz="2000" dirty="0"/>
              <a:t> </a:t>
            </a:r>
          </a:p>
          <a:p>
            <a:pPr lvl="1"/>
            <a:r>
              <a:rPr lang="en-US" sz="1400" dirty="0"/>
              <a:t>It was obtained using </a:t>
            </a:r>
            <a:r>
              <a:rPr lang="en-US" sz="1400" dirty="0" err="1"/>
              <a:t>BeautifulSoup</a:t>
            </a:r>
            <a:r>
              <a:rPr lang="en-US" sz="1400" dirty="0"/>
              <a:t>, a web scrapping library</a:t>
            </a:r>
          </a:p>
          <a:p>
            <a:pPr lvl="1"/>
            <a:r>
              <a:rPr lang="en-US" sz="1400" dirty="0"/>
              <a:t>It was converted into a pandas </a:t>
            </a:r>
            <a:r>
              <a:rPr lang="en-US" sz="1400" dirty="0" err="1"/>
              <a:t>dataframe</a:t>
            </a:r>
            <a:r>
              <a:rPr lang="en-US" sz="1400" dirty="0"/>
              <a:t> containing the 32 boroughs and their coordinates</a:t>
            </a:r>
          </a:p>
          <a:p>
            <a:r>
              <a:rPr lang="en-US" sz="2000" dirty="0"/>
              <a:t>Venue data was obtained by calling the Foursquare API on each borough</a:t>
            </a:r>
          </a:p>
          <a:p>
            <a:pPr lvl="1"/>
            <a:r>
              <a:rPr lang="en-US" sz="1400" dirty="0"/>
              <a:t>The data obtained was a list of venues with category features and location information </a:t>
            </a:r>
          </a:p>
        </p:txBody>
      </p:sp>
    </p:spTree>
    <p:extLst>
      <p:ext uri="{BB962C8B-B14F-4D97-AF65-F5344CB8AC3E}">
        <p14:creationId xmlns:p14="http://schemas.microsoft.com/office/powerpoint/2010/main" val="314568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2F4FF9-3B2A-9A40-B6D1-3692BDC3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rgbClr val="EBEBEB"/>
                </a:solidFill>
              </a:rPr>
              <a:t>Methodology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207260-C8B2-439A-88EA-84CD2C744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417978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7172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0F732-64CD-484C-9575-18ED2D488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Results and Discussion 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E403F1C-4F79-C64A-9740-2BDAD7823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5299" y="921408"/>
            <a:ext cx="5502614" cy="595432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Islington is the best borough to open a sports shop</a:t>
            </a:r>
          </a:p>
          <a:p>
            <a:r>
              <a:rPr lang="en-US" sz="2000" dirty="0"/>
              <a:t>Only one with gym as one of its top venues</a:t>
            </a:r>
          </a:p>
          <a:p>
            <a:r>
              <a:rPr lang="en-US" sz="2000" dirty="0"/>
              <a:t>Results shouldn’t be conclusive as other factors must be considered, such as budget limitations</a:t>
            </a:r>
          </a:p>
          <a:p>
            <a:r>
              <a:rPr lang="en-US" sz="2000" dirty="0"/>
              <a:t>Improvements can be made by repeating the process of areas within the Islington borough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0671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Opening a sports shop in London</vt:lpstr>
      <vt:lpstr>Finding the best borough</vt:lpstr>
      <vt:lpstr>Business Problem</vt:lpstr>
      <vt:lpstr>Data</vt:lpstr>
      <vt:lpstr>Methodology</vt:lpstr>
      <vt:lpstr>Results and Discussion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a sports shop in London</dc:title>
  <dc:creator>Barco Fernandez, Celia</dc:creator>
  <cp:lastModifiedBy>Barco Fernandez, Celia</cp:lastModifiedBy>
  <cp:revision>1</cp:revision>
  <dcterms:created xsi:type="dcterms:W3CDTF">2020-07-30T14:13:06Z</dcterms:created>
  <dcterms:modified xsi:type="dcterms:W3CDTF">2020-07-30T14:13:55Z</dcterms:modified>
</cp:coreProperties>
</file>