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45"/>
  </p:normalViewPr>
  <p:slideViewPr>
    <p:cSldViewPr snapToGrid="0">
      <p:cViewPr varScale="1">
        <p:scale>
          <a:sx n="93" d="100"/>
          <a:sy n="93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0E05-B4D0-5648-9974-57A599AC7387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1541-E17E-6945-8E80-344F73FDB3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633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51541-E17E-6945-8E80-344F73FDB3E9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372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59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87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05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45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8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47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123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00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23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50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61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4D50-4B1C-594A-BDAC-2A7806D52B62}" type="datetimeFigureOut">
              <a:rPr lang="en-CH" smtClean="0"/>
              <a:t>14.07.24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80D8-FA8F-1341-9FA1-752A05732A8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393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FEF75D9F-8755-C266-F97A-B545052B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" y="0"/>
            <a:ext cx="4357479" cy="71993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7C8B8E-1026-FE5A-C695-D64BB708D827}"/>
              </a:ext>
            </a:extLst>
          </p:cNvPr>
          <p:cNvSpPr txBox="1"/>
          <p:nvPr/>
        </p:nvSpPr>
        <p:spPr>
          <a:xfrm>
            <a:off x="-57149" y="-65942"/>
            <a:ext cx="24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65FBB194-C553-AD22-B26E-B467193C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942" y="0"/>
            <a:ext cx="431958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Roncador</dc:creator>
  <cp:lastModifiedBy>Marco Roncador</cp:lastModifiedBy>
  <cp:revision>15</cp:revision>
  <dcterms:created xsi:type="dcterms:W3CDTF">2023-09-21T17:04:45Z</dcterms:created>
  <dcterms:modified xsi:type="dcterms:W3CDTF">2024-07-14T08:38:12Z</dcterms:modified>
</cp:coreProperties>
</file>