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3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8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173" y="482810"/>
            <a:ext cx="1629327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ai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비밀번호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생년월일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전화번호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41412" y="2780928"/>
            <a:ext cx="1786771" cy="1742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질문과답변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게시물번호 </a:t>
            </a:r>
            <a:r>
              <a:rPr lang="en-US" altLang="ko-KR" sz="900" dirty="0" smtClean="0">
                <a:solidFill>
                  <a:schemeClr val="tx1"/>
                </a:solidFill>
              </a:rPr>
              <a:t>[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ai</a:t>
            </a:r>
            <a:r>
              <a:rPr lang="en-US" altLang="ko-KR" sz="900" dirty="0" smtClean="0">
                <a:solidFill>
                  <a:schemeClr val="tx1"/>
                </a:solidFill>
              </a:rPr>
              <a:t>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게시물작성자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 비밀번호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필요하면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 검색 가능하면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6882" y="2212122"/>
            <a:ext cx="1629326" cy="2138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차량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차량번호 </a:t>
            </a:r>
            <a:r>
              <a:rPr lang="en-US" altLang="ko-KR" sz="900" dirty="0" smtClean="0">
                <a:solidFill>
                  <a:schemeClr val="tx1"/>
                </a:solidFill>
              </a:rPr>
              <a:t>[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ai</a:t>
            </a:r>
            <a:r>
              <a:rPr lang="en-US" altLang="ko-KR" sz="900" dirty="0" smtClean="0">
                <a:solidFill>
                  <a:schemeClr val="tx1"/>
                </a:solidFill>
              </a:rPr>
              <a:t>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1[</a:t>
            </a:r>
            <a:r>
              <a:rPr lang="ko-KR" altLang="en-US" sz="900" dirty="0" smtClean="0">
                <a:solidFill>
                  <a:schemeClr val="tx1"/>
                </a:solidFill>
              </a:rPr>
              <a:t>대형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소형 등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국산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외제 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suv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세단 등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이미지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가격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16216" y="2780928"/>
            <a:ext cx="1629326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댓글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게시물번호 </a:t>
            </a:r>
            <a:r>
              <a:rPr lang="en-US" altLang="ko-KR" sz="900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작성일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6882" y="4523523"/>
            <a:ext cx="1629326" cy="158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예약내역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예약자 아이디 </a:t>
            </a:r>
            <a:r>
              <a:rPr lang="en-US" altLang="ko-KR" sz="900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예약자 이름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예약자 전화번호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접수번호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인덱스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차량번호 </a:t>
            </a:r>
            <a:r>
              <a:rPr lang="en-US" altLang="ko-KR" sz="900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1,2,3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이미</a:t>
            </a:r>
            <a:r>
              <a:rPr lang="ko-KR" altLang="en-US" sz="900" dirty="0">
                <a:solidFill>
                  <a:schemeClr val="tx1"/>
                </a:solidFill>
              </a:rPr>
              <a:t>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차량예약 일정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예약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반납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가격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예약일정 비례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1413" y="455069"/>
            <a:ext cx="1786770" cy="1742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게시판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게시물번호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ai</a:t>
            </a:r>
            <a:r>
              <a:rPr lang="en-US" altLang="ko-KR" sz="900" dirty="0" smtClean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게시물작성자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조회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게시물검색 가능하면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456793"/>
            <a:ext cx="1629326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댓글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게시물번호 </a:t>
            </a:r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f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k</a:t>
            </a:r>
            <a:r>
              <a:rPr lang="en-US" altLang="ko-KR" sz="900" dirty="0" smtClean="0">
                <a:solidFill>
                  <a:schemeClr val="tx1"/>
                </a:solidFill>
              </a:rPr>
              <a:t> ]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댓글작성자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작성일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[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pk</a:t>
            </a:r>
            <a:r>
              <a:rPr lang="en-US" altLang="ko-KR" sz="900" dirty="0" smtClean="0">
                <a:solidFill>
                  <a:schemeClr val="tx1"/>
                </a:solidFill>
              </a:rPr>
              <a:t> 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ai</a:t>
            </a:r>
            <a:r>
              <a:rPr lang="en-US" altLang="ko-KR" sz="900" dirty="0" smtClean="0">
                <a:solidFill>
                  <a:schemeClr val="tx1"/>
                </a:solidFill>
              </a:rPr>
              <a:t> ]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6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148</Words>
  <Application>Microsoft Office PowerPoint</Application>
  <PresentationFormat>화면 슬라이드 쇼(4:3)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</cp:revision>
  <dcterms:created xsi:type="dcterms:W3CDTF">2021-11-08T07:29:52Z</dcterms:created>
  <dcterms:modified xsi:type="dcterms:W3CDTF">2021-11-08T08:33:17Z</dcterms:modified>
</cp:coreProperties>
</file>