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4"/>
  </p:notesMasterIdLst>
  <p:sldIdLst>
    <p:sldId id="275" r:id="rId2"/>
    <p:sldId id="257" r:id="rId3"/>
    <p:sldId id="258" r:id="rId4"/>
    <p:sldId id="259" r:id="rId5"/>
    <p:sldId id="262" r:id="rId6"/>
    <p:sldId id="264" r:id="rId7"/>
    <p:sldId id="267" r:id="rId8"/>
    <p:sldId id="269" r:id="rId9"/>
    <p:sldId id="271" r:id="rId10"/>
    <p:sldId id="272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Bu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1CFD7-B9E6-4B47-BC5A-4DCFA9CEA610}" v="14" dt="2023-02-14T18:09:1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ush" userId="9eefc19a67f2f2cd" providerId="LiveId" clId="{AB01CFD7-B9E6-4B47-BC5A-4DCFA9CEA610}"/>
    <pc:docChg chg="undo redo custSel addSld delSld modSld">
      <pc:chgData name="Patrick Bush" userId="9eefc19a67f2f2cd" providerId="LiveId" clId="{AB01CFD7-B9E6-4B47-BC5A-4DCFA9CEA610}" dt="2023-02-14T18:36:39.292" v="520" actId="14100"/>
      <pc:docMkLst>
        <pc:docMk/>
      </pc:docMkLst>
      <pc:sldChg chg="delSp modSp add del mod delDesignElem">
        <pc:chgData name="Patrick Bush" userId="9eefc19a67f2f2cd" providerId="LiveId" clId="{AB01CFD7-B9E6-4B47-BC5A-4DCFA9CEA610}" dt="2023-02-14T18:02:31.151" v="36" actId="2696"/>
        <pc:sldMkLst>
          <pc:docMk/>
          <pc:sldMk cId="3420077790" sldId="256"/>
        </pc:sldMkLst>
        <pc:spChg chg="mod">
          <ac:chgData name="Patrick Bush" userId="9eefc19a67f2f2cd" providerId="LiveId" clId="{AB01CFD7-B9E6-4B47-BC5A-4DCFA9CEA610}" dt="2023-02-14T18:02:26.407" v="35" actId="14100"/>
          <ac:spMkLst>
            <pc:docMk/>
            <pc:sldMk cId="3420077790" sldId="256"/>
            <ac:spMk id="2" creationId="{267D6312-4BEB-1EB2-075A-5444DFB96133}"/>
          </ac:spMkLst>
        </pc:spChg>
        <pc:spChg chg="del">
          <ac:chgData name="Patrick Bush" userId="9eefc19a67f2f2cd" providerId="LiveId" clId="{AB01CFD7-B9E6-4B47-BC5A-4DCFA9CEA610}" dt="2023-02-14T18:01:01.963" v="7"/>
          <ac:spMkLst>
            <pc:docMk/>
            <pc:sldMk cId="3420077790" sldId="256"/>
            <ac:spMk id="13" creationId="{87CC2527-562A-4F69-B487-4371E5B243E7}"/>
          </ac:spMkLst>
        </pc:spChg>
        <pc:cxnChg chg="del">
          <ac:chgData name="Patrick Bush" userId="9eefc19a67f2f2cd" providerId="LiveId" clId="{AB01CFD7-B9E6-4B47-BC5A-4DCFA9CEA610}" dt="2023-02-14T18:01:01.963" v="7"/>
          <ac:cxnSpMkLst>
            <pc:docMk/>
            <pc:sldMk cId="3420077790" sldId="256"/>
            <ac:cxnSpMk id="12" creationId="{BCDAEC91-5BCE-4B55-9CC0-43EF94CB734B}"/>
          </ac:cxnSpMkLst>
        </pc:cxnChg>
      </pc:sldChg>
      <pc:sldChg chg="delSp modSp add mod delDesignElem">
        <pc:chgData name="Patrick Bush" userId="9eefc19a67f2f2cd" providerId="LiveId" clId="{AB01CFD7-B9E6-4B47-BC5A-4DCFA9CEA610}" dt="2023-02-14T18:01:06.291" v="13" actId="27636"/>
        <pc:sldMkLst>
          <pc:docMk/>
          <pc:sldMk cId="369366487" sldId="257"/>
        </pc:sldMkLst>
        <pc:spChg chg="mod">
          <ac:chgData name="Patrick Bush" userId="9eefc19a67f2f2cd" providerId="LiveId" clId="{AB01CFD7-B9E6-4B47-BC5A-4DCFA9CEA610}" dt="2023-02-14T18:01:06.291" v="13" actId="27636"/>
          <ac:spMkLst>
            <pc:docMk/>
            <pc:sldMk cId="369366487" sldId="257"/>
            <ac:spMk id="2" creationId="{8A5A717B-BA83-52F9-A80E-710F5E043928}"/>
          </ac:spMkLst>
        </pc:spChg>
        <pc:spChg chg="mod">
          <ac:chgData name="Patrick Bush" userId="9eefc19a67f2f2cd" providerId="LiveId" clId="{AB01CFD7-B9E6-4B47-BC5A-4DCFA9CEA610}" dt="2023-02-14T18:01:06.285" v="12" actId="27636"/>
          <ac:spMkLst>
            <pc:docMk/>
            <pc:sldMk cId="369366487" sldId="257"/>
            <ac:spMk id="1030" creationId="{EE5741CF-0A1B-59C3-CE55-90CB9F591D85}"/>
          </ac:spMkLst>
        </pc:spChg>
        <pc:spChg chg="del">
          <ac:chgData name="Patrick Bush" userId="9eefc19a67f2f2cd" providerId="LiveId" clId="{AB01CFD7-B9E6-4B47-BC5A-4DCFA9CEA610}" dt="2023-02-14T18:01:01.963" v="7"/>
          <ac:spMkLst>
            <pc:docMk/>
            <pc:sldMk cId="369366487" sldId="257"/>
            <ac:spMk id="1032" creationId="{72F84B47-E267-4194-8194-831DB7B5547F}"/>
          </ac:spMkLst>
        </pc:spChg>
        <pc:spChg chg="del">
          <ac:chgData name="Patrick Bush" userId="9eefc19a67f2f2cd" providerId="LiveId" clId="{AB01CFD7-B9E6-4B47-BC5A-4DCFA9CEA610}" dt="2023-02-14T18:01:01.963" v="7"/>
          <ac:spMkLst>
            <pc:docMk/>
            <pc:sldMk cId="369366487" sldId="257"/>
            <ac:spMk id="1035" creationId="{5E39A796-BE83-48B1-B33F-35C4A32AAB57}"/>
          </ac:spMkLst>
        </pc:spChg>
      </pc:sldChg>
      <pc:sldChg chg="delSp modSp add del mod delDesignElem">
        <pc:chgData name="Patrick Bush" userId="9eefc19a67f2f2cd" providerId="LiveId" clId="{AB01CFD7-B9E6-4B47-BC5A-4DCFA9CEA610}" dt="2023-02-14T18:01:06.297" v="14" actId="27636"/>
        <pc:sldMkLst>
          <pc:docMk/>
          <pc:sldMk cId="3218619910" sldId="258"/>
        </pc:sldMkLst>
        <pc:spChg chg="mod">
          <ac:chgData name="Patrick Bush" userId="9eefc19a67f2f2cd" providerId="LiveId" clId="{AB01CFD7-B9E6-4B47-BC5A-4DCFA9CEA610}" dt="2023-02-14T18:01:06.297" v="14" actId="27636"/>
          <ac:spMkLst>
            <pc:docMk/>
            <pc:sldMk cId="3218619910" sldId="258"/>
            <ac:spMk id="2054" creationId="{96EDFC30-F8C8-5C06-4B6F-37464003752A}"/>
          </ac:spMkLst>
        </pc:spChg>
        <pc:spChg chg="del">
          <ac:chgData name="Patrick Bush" userId="9eefc19a67f2f2cd" providerId="LiveId" clId="{AB01CFD7-B9E6-4B47-BC5A-4DCFA9CEA610}" dt="2023-02-14T18:01:01.963" v="7"/>
          <ac:spMkLst>
            <pc:docMk/>
            <pc:sldMk cId="3218619910" sldId="258"/>
            <ac:spMk id="2066" creationId="{5E39A796-BE83-48B1-B33F-35C4A32AAB57}"/>
          </ac:spMkLst>
        </pc:spChg>
        <pc:spChg chg="del">
          <ac:chgData name="Patrick Bush" userId="9eefc19a67f2f2cd" providerId="LiveId" clId="{AB01CFD7-B9E6-4B47-BC5A-4DCFA9CEA610}" dt="2023-02-14T18:01:01.963" v="7"/>
          <ac:spMkLst>
            <pc:docMk/>
            <pc:sldMk cId="3218619910" sldId="258"/>
            <ac:spMk id="2068" creationId="{72F84B47-E267-4194-8194-831DB7B5547F}"/>
          </ac:spMkLst>
        </pc:spChg>
      </pc:sldChg>
      <pc:sldChg chg="delSp add del delDesignElem">
        <pc:chgData name="Patrick Bush" userId="9eefc19a67f2f2cd" providerId="LiveId" clId="{AB01CFD7-B9E6-4B47-BC5A-4DCFA9CEA610}" dt="2023-02-14T18:01:01.963" v="7"/>
        <pc:sldMkLst>
          <pc:docMk/>
          <pc:sldMk cId="643567719" sldId="259"/>
        </pc:sldMkLst>
        <pc:spChg chg="del">
          <ac:chgData name="Patrick Bush" userId="9eefc19a67f2f2cd" providerId="LiveId" clId="{AB01CFD7-B9E6-4B47-BC5A-4DCFA9CEA610}" dt="2023-02-14T18:01:01.963" v="7"/>
          <ac:spMkLst>
            <pc:docMk/>
            <pc:sldMk cId="643567719" sldId="259"/>
            <ac:spMk id="3079" creationId="{5E39A796-BE83-48B1-B33F-35C4A32AAB57}"/>
          </ac:spMkLst>
        </pc:spChg>
        <pc:spChg chg="del">
          <ac:chgData name="Patrick Bush" userId="9eefc19a67f2f2cd" providerId="LiveId" clId="{AB01CFD7-B9E6-4B47-BC5A-4DCFA9CEA610}" dt="2023-02-14T18:01:01.963" v="7"/>
          <ac:spMkLst>
            <pc:docMk/>
            <pc:sldMk cId="643567719" sldId="259"/>
            <ac:spMk id="3081" creationId="{72F84B47-E267-4194-8194-831DB7B5547F}"/>
          </ac:spMkLst>
        </pc:spChg>
      </pc:sldChg>
      <pc:sldChg chg="modSp add del mod">
        <pc:chgData name="Patrick Bush" userId="9eefc19a67f2f2cd" providerId="LiveId" clId="{AB01CFD7-B9E6-4B47-BC5A-4DCFA9CEA610}" dt="2023-02-14T18:05:31.490" v="155" actId="2696"/>
        <pc:sldMkLst>
          <pc:docMk/>
          <pc:sldMk cId="0" sldId="260"/>
        </pc:sldMkLst>
        <pc:spChg chg="mod">
          <ac:chgData name="Patrick Bush" userId="9eefc19a67f2f2cd" providerId="LiveId" clId="{AB01CFD7-B9E6-4B47-BC5A-4DCFA9CEA610}" dt="2023-02-14T18:01:22.838" v="23"/>
          <ac:spMkLst>
            <pc:docMk/>
            <pc:sldMk cId="0" sldId="260"/>
            <ac:spMk id="54" creationId="{00000000-0000-0000-0000-000000000000}"/>
          </ac:spMkLst>
        </pc:spChg>
        <pc:spChg chg="mod">
          <ac:chgData name="Patrick Bush" userId="9eefc19a67f2f2cd" providerId="LiveId" clId="{AB01CFD7-B9E6-4B47-BC5A-4DCFA9CEA610}" dt="2023-02-14T18:01:22.838" v="23"/>
          <ac:spMkLst>
            <pc:docMk/>
            <pc:sldMk cId="0" sldId="260"/>
            <ac:spMk id="55" creationId="{00000000-0000-0000-0000-000000000000}"/>
          </ac:spMkLst>
        </pc:spChg>
      </pc:sldChg>
      <pc:sldChg chg="delSp modSp add del mod">
        <pc:chgData name="Patrick Bush" userId="9eefc19a67f2f2cd" providerId="LiveId" clId="{AB01CFD7-B9E6-4B47-BC5A-4DCFA9CEA610}" dt="2023-02-14T18:36:39.292" v="520" actId="14100"/>
        <pc:sldMkLst>
          <pc:docMk/>
          <pc:sldMk cId="0" sldId="262"/>
        </pc:sldMkLst>
        <pc:spChg chg="mod">
          <ac:chgData name="Patrick Bush" userId="9eefc19a67f2f2cd" providerId="LiveId" clId="{AB01CFD7-B9E6-4B47-BC5A-4DCFA9CEA610}" dt="2023-02-14T18:07:12.546" v="219"/>
          <ac:spMkLst>
            <pc:docMk/>
            <pc:sldMk cId="0" sldId="262"/>
            <ac:spMk id="60" creationId="{00000000-0000-0000-0000-000000000000}"/>
          </ac:spMkLst>
        </pc:spChg>
        <pc:spChg chg="del mod">
          <ac:chgData name="Patrick Bush" userId="9eefc19a67f2f2cd" providerId="LiveId" clId="{AB01CFD7-B9E6-4B47-BC5A-4DCFA9CEA610}" dt="2023-02-14T18:36:33.370" v="518" actId="21"/>
          <ac:spMkLst>
            <pc:docMk/>
            <pc:sldMk cId="0" sldId="262"/>
            <ac:spMk id="61" creationId="{00000000-0000-0000-0000-000000000000}"/>
          </ac:spMkLst>
        </pc:spChg>
        <pc:picChg chg="mod">
          <ac:chgData name="Patrick Bush" userId="9eefc19a67f2f2cd" providerId="LiveId" clId="{AB01CFD7-B9E6-4B47-BC5A-4DCFA9CEA610}" dt="2023-02-14T18:36:39.292" v="520" actId="14100"/>
          <ac:picMkLst>
            <pc:docMk/>
            <pc:sldMk cId="0" sldId="262"/>
            <ac:picMk id="62" creationId="{00000000-0000-0000-0000-000000000000}"/>
          </ac:picMkLst>
        </pc:picChg>
      </pc:sldChg>
      <pc:sldChg chg="modSp add del mod">
        <pc:chgData name="Patrick Bush" userId="9eefc19a67f2f2cd" providerId="LiveId" clId="{AB01CFD7-B9E6-4B47-BC5A-4DCFA9CEA610}" dt="2023-02-14T18:36:25.467" v="517"/>
        <pc:sldMkLst>
          <pc:docMk/>
          <pc:sldMk cId="0" sldId="264"/>
        </pc:sldMkLst>
        <pc:spChg chg="mod">
          <ac:chgData name="Patrick Bush" userId="9eefc19a67f2f2cd" providerId="LiveId" clId="{AB01CFD7-B9E6-4B47-BC5A-4DCFA9CEA610}" dt="2023-02-14T18:07:12.546" v="219"/>
          <ac:spMkLst>
            <pc:docMk/>
            <pc:sldMk cId="0" sldId="264"/>
            <ac:spMk id="67" creationId="{00000000-0000-0000-0000-000000000000}"/>
          </ac:spMkLst>
        </pc:spChg>
        <pc:spChg chg="mod">
          <ac:chgData name="Patrick Bush" userId="9eefc19a67f2f2cd" providerId="LiveId" clId="{AB01CFD7-B9E6-4B47-BC5A-4DCFA9CEA610}" dt="2023-02-14T18:36:25.467" v="517"/>
          <ac:spMkLst>
            <pc:docMk/>
            <pc:sldMk cId="0" sldId="264"/>
            <ac:spMk id="68" creationId="{00000000-0000-0000-0000-000000000000}"/>
          </ac:spMkLst>
        </pc:spChg>
      </pc:sldChg>
      <pc:sldChg chg="modSp add del">
        <pc:chgData name="Patrick Bush" userId="9eefc19a67f2f2cd" providerId="LiveId" clId="{AB01CFD7-B9E6-4B47-BC5A-4DCFA9CEA610}" dt="2023-02-14T18:06:57.585" v="218" actId="2696"/>
        <pc:sldMkLst>
          <pc:docMk/>
          <pc:sldMk cId="1575656888" sldId="265"/>
        </pc:sldMkLst>
        <pc:spChg chg="mod">
          <ac:chgData name="Patrick Bush" userId="9eefc19a67f2f2cd" providerId="LiveId" clId="{AB01CFD7-B9E6-4B47-BC5A-4DCFA9CEA610}" dt="2023-02-14T18:01:22.838" v="23"/>
          <ac:spMkLst>
            <pc:docMk/>
            <pc:sldMk cId="1575656888" sldId="265"/>
            <ac:spMk id="2" creationId="{845339FA-98C3-81CF-B49C-CE46C4ECB7B9}"/>
          </ac:spMkLst>
        </pc:spChg>
        <pc:spChg chg="mod">
          <ac:chgData name="Patrick Bush" userId="9eefc19a67f2f2cd" providerId="LiveId" clId="{AB01CFD7-B9E6-4B47-BC5A-4DCFA9CEA610}" dt="2023-02-14T18:01:22.838" v="23"/>
          <ac:spMkLst>
            <pc:docMk/>
            <pc:sldMk cId="1575656888" sldId="265"/>
            <ac:spMk id="3" creationId="{B7D06FB4-ECC8-DC84-3052-002C435CE82E}"/>
          </ac:spMkLst>
        </pc:spChg>
      </pc:sldChg>
      <pc:sldChg chg="add del">
        <pc:chgData name="Patrick Bush" userId="9eefc19a67f2f2cd" providerId="LiveId" clId="{AB01CFD7-B9E6-4B47-BC5A-4DCFA9CEA610}" dt="2023-02-14T17:59:03.987" v="1"/>
        <pc:sldMkLst>
          <pc:docMk/>
          <pc:sldMk cId="369366487" sldId="266"/>
        </pc:sldMkLst>
      </pc:sldChg>
      <pc:sldChg chg="delSp modSp add mod delDesignElem">
        <pc:chgData name="Patrick Bush" userId="9eefc19a67f2f2cd" providerId="LiveId" clId="{AB01CFD7-B9E6-4B47-BC5A-4DCFA9CEA610}" dt="2023-02-14T18:08:11.876" v="233" actId="1076"/>
        <pc:sldMkLst>
          <pc:docMk/>
          <pc:sldMk cId="2407122719" sldId="267"/>
        </pc:sldMkLst>
        <pc:spChg chg="mod">
          <ac:chgData name="Patrick Bush" userId="9eefc19a67f2f2cd" providerId="LiveId" clId="{AB01CFD7-B9E6-4B47-BC5A-4DCFA9CEA610}" dt="2023-02-14T18:08:11.876" v="233" actId="1076"/>
          <ac:spMkLst>
            <pc:docMk/>
            <pc:sldMk cId="2407122719" sldId="267"/>
            <ac:spMk id="2" creationId="{A749EF45-A6D9-5784-4864-F19099FC7EFF}"/>
          </ac:spMkLst>
        </pc:spChg>
        <pc:spChg chg="del">
          <ac:chgData name="Patrick Bush" userId="9eefc19a67f2f2cd" providerId="LiveId" clId="{AB01CFD7-B9E6-4B47-BC5A-4DCFA9CEA610}" dt="2023-02-14T18:01:16.246" v="21"/>
          <ac:spMkLst>
            <pc:docMk/>
            <pc:sldMk cId="2407122719" sldId="267"/>
            <ac:spMk id="13" creationId="{1F9A0C1C-8ABC-401B-8FE9-AC9327C4C587}"/>
          </ac:spMkLst>
        </pc:spChg>
        <pc:spChg chg="del">
          <ac:chgData name="Patrick Bush" userId="9eefc19a67f2f2cd" providerId="LiveId" clId="{AB01CFD7-B9E6-4B47-BC5A-4DCFA9CEA610}" dt="2023-02-14T18:01:16.246" v="21"/>
          <ac:spMkLst>
            <pc:docMk/>
            <pc:sldMk cId="2407122719" sldId="267"/>
            <ac:spMk id="15" creationId="{BA5783C3-2F96-40A7-A24F-30CB07AA3928}"/>
          </ac:spMkLst>
        </pc:spChg>
        <pc:spChg chg="del">
          <ac:chgData name="Patrick Bush" userId="9eefc19a67f2f2cd" providerId="LiveId" clId="{AB01CFD7-B9E6-4B47-BC5A-4DCFA9CEA610}" dt="2023-02-14T18:01:16.246" v="21"/>
          <ac:spMkLst>
            <pc:docMk/>
            <pc:sldMk cId="2407122719" sldId="267"/>
            <ac:spMk id="17" creationId="{A9D08DBA-0326-4C4E-ACFB-576F3ABDD2D0}"/>
          </ac:spMkLst>
        </pc:spChg>
        <pc:grpChg chg="del">
          <ac:chgData name="Patrick Bush" userId="9eefc19a67f2f2cd" providerId="LiveId" clId="{AB01CFD7-B9E6-4B47-BC5A-4DCFA9CEA610}" dt="2023-02-14T18:01:16.246" v="21"/>
          <ac:grpSpMkLst>
            <pc:docMk/>
            <pc:sldMk cId="2407122719" sldId="267"/>
            <ac:grpSpMk id="9" creationId="{449BC34D-9C23-4D6D-8213-1F471AF85B3F}"/>
          </ac:grpSpMkLst>
        </pc:grpChg>
        <pc:picChg chg="mod">
          <ac:chgData name="Patrick Bush" userId="9eefc19a67f2f2cd" providerId="LiveId" clId="{AB01CFD7-B9E6-4B47-BC5A-4DCFA9CEA610}" dt="2023-02-14T18:08:05.523" v="231" actId="1076"/>
          <ac:picMkLst>
            <pc:docMk/>
            <pc:sldMk cId="2407122719" sldId="267"/>
            <ac:picMk id="4" creationId="{2A50640E-03DF-D71C-C415-26ABDAAA1FC5}"/>
          </ac:picMkLst>
        </pc:picChg>
      </pc:sldChg>
      <pc:sldChg chg="modSp add">
        <pc:chgData name="Patrick Bush" userId="9eefc19a67f2f2cd" providerId="LiveId" clId="{AB01CFD7-B9E6-4B47-BC5A-4DCFA9CEA610}" dt="2023-02-14T18:07:12.546" v="219"/>
        <pc:sldMkLst>
          <pc:docMk/>
          <pc:sldMk cId="3872327535" sldId="269"/>
        </pc:sldMkLst>
        <pc:spChg chg="mod">
          <ac:chgData name="Patrick Bush" userId="9eefc19a67f2f2cd" providerId="LiveId" clId="{AB01CFD7-B9E6-4B47-BC5A-4DCFA9CEA610}" dt="2023-02-14T18:07:12.546" v="219"/>
          <ac:spMkLst>
            <pc:docMk/>
            <pc:sldMk cId="3872327535" sldId="269"/>
            <ac:spMk id="2" creationId="{EE6927DC-EE6E-8FD7-B50B-D4286356A052}"/>
          </ac:spMkLst>
        </pc:spChg>
        <pc:spChg chg="mod">
          <ac:chgData name="Patrick Bush" userId="9eefc19a67f2f2cd" providerId="LiveId" clId="{AB01CFD7-B9E6-4B47-BC5A-4DCFA9CEA610}" dt="2023-02-14T18:07:12.546" v="219"/>
          <ac:spMkLst>
            <pc:docMk/>
            <pc:sldMk cId="3872327535" sldId="269"/>
            <ac:spMk id="3" creationId="{1F885081-2B38-21DC-B480-680F40EB2DD0}"/>
          </ac:spMkLst>
        </pc:spChg>
      </pc:sldChg>
      <pc:sldChg chg="modSp add">
        <pc:chgData name="Patrick Bush" userId="9eefc19a67f2f2cd" providerId="LiveId" clId="{AB01CFD7-B9E6-4B47-BC5A-4DCFA9CEA610}" dt="2023-02-14T18:07:12.546" v="219"/>
        <pc:sldMkLst>
          <pc:docMk/>
          <pc:sldMk cId="2785783402" sldId="271"/>
        </pc:sldMkLst>
        <pc:spChg chg="mod">
          <ac:chgData name="Patrick Bush" userId="9eefc19a67f2f2cd" providerId="LiveId" clId="{AB01CFD7-B9E6-4B47-BC5A-4DCFA9CEA610}" dt="2023-02-14T18:07:12.546" v="219"/>
          <ac:spMkLst>
            <pc:docMk/>
            <pc:sldMk cId="2785783402" sldId="271"/>
            <ac:spMk id="2" creationId="{EFCE6E1F-1249-D434-19A5-75CC54D76776}"/>
          </ac:spMkLst>
        </pc:spChg>
        <pc:spChg chg="mod">
          <ac:chgData name="Patrick Bush" userId="9eefc19a67f2f2cd" providerId="LiveId" clId="{AB01CFD7-B9E6-4B47-BC5A-4DCFA9CEA610}" dt="2023-02-14T18:07:12.546" v="219"/>
          <ac:spMkLst>
            <pc:docMk/>
            <pc:sldMk cId="2785783402" sldId="271"/>
            <ac:spMk id="3" creationId="{B8069551-9BCE-FA2B-B4B6-F1EE5F1CFC42}"/>
          </ac:spMkLst>
        </pc:spChg>
      </pc:sldChg>
      <pc:sldChg chg="delSp modSp mod delDesignElem">
        <pc:chgData name="Patrick Bush" userId="9eefc19a67f2f2cd" providerId="LiveId" clId="{AB01CFD7-B9E6-4B47-BC5A-4DCFA9CEA610}" dt="2023-02-14T18:09:57.600" v="271" actId="207"/>
        <pc:sldMkLst>
          <pc:docMk/>
          <pc:sldMk cId="4280902256" sldId="272"/>
        </pc:sldMkLst>
        <pc:spChg chg="mod">
          <ac:chgData name="Patrick Bush" userId="9eefc19a67f2f2cd" providerId="LiveId" clId="{AB01CFD7-B9E6-4B47-BC5A-4DCFA9CEA610}" dt="2023-02-14T18:09:57.600" v="271" actId="207"/>
          <ac:spMkLst>
            <pc:docMk/>
            <pc:sldMk cId="4280902256" sldId="272"/>
            <ac:spMk id="2" creationId="{97BD690E-61EC-5B07-817D-B5EDC8DF69D8}"/>
          </ac:spMkLst>
        </pc:spChg>
        <pc:spChg chg="del">
          <ac:chgData name="Patrick Bush" userId="9eefc19a67f2f2cd" providerId="LiveId" clId="{AB01CFD7-B9E6-4B47-BC5A-4DCFA9CEA610}" dt="2023-02-14T18:01:06.178" v="10"/>
          <ac:spMkLst>
            <pc:docMk/>
            <pc:sldMk cId="4280902256" sldId="272"/>
            <ac:spMk id="1036" creationId="{605494DE-B078-4D87-BB01-C84320618DAD}"/>
          </ac:spMkLst>
        </pc:spChg>
        <pc:spChg chg="del">
          <ac:chgData name="Patrick Bush" userId="9eefc19a67f2f2cd" providerId="LiveId" clId="{AB01CFD7-B9E6-4B47-BC5A-4DCFA9CEA610}" dt="2023-02-14T18:01:06.178" v="10"/>
          <ac:spMkLst>
            <pc:docMk/>
            <pc:sldMk cId="4280902256" sldId="272"/>
            <ac:spMk id="1039" creationId="{9A0576B0-CD8C-4661-95C8-A9F2CE7CDDB0}"/>
          </ac:spMkLst>
        </pc:spChg>
        <pc:spChg chg="del">
          <ac:chgData name="Patrick Bush" userId="9eefc19a67f2f2cd" providerId="LiveId" clId="{AB01CFD7-B9E6-4B47-BC5A-4DCFA9CEA610}" dt="2023-02-14T18:01:06.178" v="10"/>
          <ac:spMkLst>
            <pc:docMk/>
            <pc:sldMk cId="4280902256" sldId="272"/>
            <ac:spMk id="1041" creationId="{3FF60E2B-3919-423C-B1FF-56CDE6681165}"/>
          </ac:spMkLst>
        </pc:spChg>
        <pc:picChg chg="mod">
          <ac:chgData name="Patrick Bush" userId="9eefc19a67f2f2cd" providerId="LiveId" clId="{AB01CFD7-B9E6-4B47-BC5A-4DCFA9CEA610}" dt="2023-02-14T18:09:17.021" v="262" actId="1076"/>
          <ac:picMkLst>
            <pc:docMk/>
            <pc:sldMk cId="4280902256" sldId="272"/>
            <ac:picMk id="1032" creationId="{6E3712A1-C927-CD89-A487-FD174FAF4826}"/>
          </ac:picMkLst>
        </pc:picChg>
      </pc:sldChg>
      <pc:sldChg chg="delSp modSp mod delDesignElem">
        <pc:chgData name="Patrick Bush" userId="9eefc19a67f2f2cd" providerId="LiveId" clId="{AB01CFD7-B9E6-4B47-BC5A-4DCFA9CEA610}" dt="2023-02-14T18:09:51.623" v="270" actId="207"/>
        <pc:sldMkLst>
          <pc:docMk/>
          <pc:sldMk cId="2532713726" sldId="274"/>
        </pc:sldMkLst>
        <pc:spChg chg="mod">
          <ac:chgData name="Patrick Bush" userId="9eefc19a67f2f2cd" providerId="LiveId" clId="{AB01CFD7-B9E6-4B47-BC5A-4DCFA9CEA610}" dt="2023-02-14T18:09:51.623" v="270" actId="207"/>
          <ac:spMkLst>
            <pc:docMk/>
            <pc:sldMk cId="2532713726" sldId="274"/>
            <ac:spMk id="2" creationId="{94AAA4BA-0D89-465D-64EC-6D1255884541}"/>
          </ac:spMkLst>
        </pc:spChg>
        <pc:spChg chg="del">
          <ac:chgData name="Patrick Bush" userId="9eefc19a67f2f2cd" providerId="LiveId" clId="{AB01CFD7-B9E6-4B47-BC5A-4DCFA9CEA610}" dt="2023-02-14T18:01:06.178" v="10"/>
          <ac:spMkLst>
            <pc:docMk/>
            <pc:sldMk cId="2532713726" sldId="274"/>
            <ac:spMk id="19" creationId="{C7FA33FF-088D-4F16-95A2-2C64D353DEA8}"/>
          </ac:spMkLst>
        </pc:spChg>
        <pc:grpChg chg="del">
          <ac:chgData name="Patrick Bush" userId="9eefc19a67f2f2cd" providerId="LiveId" clId="{AB01CFD7-B9E6-4B47-BC5A-4DCFA9CEA610}" dt="2023-02-14T18:01:06.178" v="10"/>
          <ac:grpSpMkLst>
            <pc:docMk/>
            <pc:sldMk cId="2532713726" sldId="274"/>
            <ac:grpSpMk id="21" creationId="{7B97D490-7127-408B-874C-DAD83F7773D7}"/>
          </ac:grpSpMkLst>
        </pc:grpChg>
      </pc:sldChg>
      <pc:sldChg chg="modSp new mod">
        <pc:chgData name="Patrick Bush" userId="9eefc19a67f2f2cd" providerId="LiveId" clId="{AB01CFD7-B9E6-4B47-BC5A-4DCFA9CEA610}" dt="2023-02-14T18:06:17.302" v="217" actId="14100"/>
        <pc:sldMkLst>
          <pc:docMk/>
          <pc:sldMk cId="3572376472" sldId="275"/>
        </pc:sldMkLst>
        <pc:spChg chg="mod">
          <ac:chgData name="Patrick Bush" userId="9eefc19a67f2f2cd" providerId="LiveId" clId="{AB01CFD7-B9E6-4B47-BC5A-4DCFA9CEA610}" dt="2023-02-14T18:04:59.634" v="124" actId="207"/>
          <ac:spMkLst>
            <pc:docMk/>
            <pc:sldMk cId="3572376472" sldId="275"/>
            <ac:spMk id="2" creationId="{86BEBF28-B506-0729-98B4-C7374FDA462F}"/>
          </ac:spMkLst>
        </pc:spChg>
        <pc:spChg chg="mod">
          <ac:chgData name="Patrick Bush" userId="9eefc19a67f2f2cd" providerId="LiveId" clId="{AB01CFD7-B9E6-4B47-BC5A-4DCFA9CEA610}" dt="2023-02-14T18:06:17.302" v="217" actId="14100"/>
          <ac:spMkLst>
            <pc:docMk/>
            <pc:sldMk cId="3572376472" sldId="275"/>
            <ac:spMk id="3" creationId="{E263BC4A-EF39-4EEA-D286-4EB01FB0E249}"/>
          </ac:spMkLst>
        </pc:spChg>
      </pc:sldChg>
      <pc:sldChg chg="modSp new mod">
        <pc:chgData name="Patrick Bush" userId="9eefc19a67f2f2cd" providerId="LiveId" clId="{AB01CFD7-B9E6-4B47-BC5A-4DCFA9CEA610}" dt="2023-02-14T18:35:45.314" v="514" actId="20577"/>
        <pc:sldMkLst>
          <pc:docMk/>
          <pc:sldMk cId="1947698027" sldId="276"/>
        </pc:sldMkLst>
        <pc:spChg chg="mod">
          <ac:chgData name="Patrick Bush" userId="9eefc19a67f2f2cd" providerId="LiveId" clId="{AB01CFD7-B9E6-4B47-BC5A-4DCFA9CEA610}" dt="2023-02-14T18:11:13.420" v="288" actId="20577"/>
          <ac:spMkLst>
            <pc:docMk/>
            <pc:sldMk cId="1947698027" sldId="276"/>
            <ac:spMk id="2" creationId="{A49A1173-2D74-79B5-E03B-002668F60A04}"/>
          </ac:spMkLst>
        </pc:spChg>
        <pc:spChg chg="mod">
          <ac:chgData name="Patrick Bush" userId="9eefc19a67f2f2cd" providerId="LiveId" clId="{AB01CFD7-B9E6-4B47-BC5A-4DCFA9CEA610}" dt="2023-02-14T18:35:45.314" v="514" actId="20577"/>
          <ac:spMkLst>
            <pc:docMk/>
            <pc:sldMk cId="1947698027" sldId="276"/>
            <ac:spMk id="3" creationId="{E550D4BD-6C5B-6C19-F28D-76C545628E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778-C489-4A84-8700-92D7666E4C1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83AA-A54E-49A7-B12E-1F7BDB25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7197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7197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87429cb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87429cb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36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58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76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4566-2DEB-4F4F-B58C-E8B2E87CA8E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4D1176-BBE4-45E4-B2EF-887FA70C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BF28-B506-0729-98B4-C7374FDA4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116" y="582551"/>
            <a:ext cx="9179983" cy="222461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Death rates for suicide, by sex, </a:t>
            </a:r>
            <a:r>
              <a:rPr lang="en-US" sz="4400" dirty="0" err="1">
                <a:solidFill>
                  <a:schemeClr val="tx1"/>
                </a:solidFill>
              </a:rPr>
              <a:t>race,Hispanic</a:t>
            </a:r>
            <a:r>
              <a:rPr lang="en-US" sz="4400" dirty="0">
                <a:solidFill>
                  <a:schemeClr val="tx1"/>
                </a:solidFill>
              </a:rPr>
              <a:t> origin, and </a:t>
            </a:r>
            <a:r>
              <a:rPr lang="en-US" sz="4400" dirty="0" err="1">
                <a:solidFill>
                  <a:schemeClr val="tx1"/>
                </a:solidFill>
              </a:rPr>
              <a:t>age:United</a:t>
            </a:r>
            <a:r>
              <a:rPr lang="en-US" sz="4400" dirty="0">
                <a:solidFill>
                  <a:schemeClr val="tx1"/>
                </a:solidFill>
              </a:rPr>
              <a:t>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BC4A-EF39-4EEA-D286-4EB01FB0E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341" y="3429000"/>
            <a:ext cx="8141757" cy="1104900"/>
          </a:xfrm>
        </p:spPr>
        <p:txBody>
          <a:bodyPr>
            <a:normAutofit/>
          </a:bodyPr>
          <a:lstStyle/>
          <a:p>
            <a:r>
              <a:rPr lang="en-US" sz="2800" dirty="0"/>
              <a:t>U.S. Department of Health and Human Services 2019</a:t>
            </a:r>
          </a:p>
        </p:txBody>
      </p:sp>
    </p:spTree>
    <p:extLst>
      <p:ext uri="{BB962C8B-B14F-4D97-AF65-F5344CB8AC3E}">
        <p14:creationId xmlns:p14="http://schemas.microsoft.com/office/powerpoint/2010/main" val="357237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690E-61EC-5B07-817D-B5EDC8DF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46" y="209549"/>
            <a:ext cx="8253604" cy="12811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White Suicides 1980-2018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3712A1-C927-CD89-A487-FD174FAF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7207" y="1801721"/>
            <a:ext cx="6274296" cy="472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0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A4BA-0D89-465D-64EC-6D125588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4133088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White Suicides </a:t>
            </a:r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16AF-AC9E-39FD-52CA-6FEDDBBE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504" y="640081"/>
            <a:ext cx="5166360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Increase in white suicides</a:t>
            </a:r>
          </a:p>
          <a:p>
            <a:r>
              <a:rPr lang="en-US" sz="2400"/>
              <a:t>Male suicides higher than women</a:t>
            </a:r>
          </a:p>
          <a:p>
            <a:r>
              <a:rPr lang="en-US" sz="2400"/>
              <a:t>Small dip in 2000s</a:t>
            </a:r>
          </a:p>
          <a:p>
            <a:r>
              <a:rPr lang="en-US" sz="2400"/>
              <a:t>How much more often men kill themselves</a:t>
            </a:r>
          </a:p>
          <a:p>
            <a:r>
              <a:rPr lang="en-US" sz="2400"/>
              <a:t>Would like to compare to visual of total suicides over time</a:t>
            </a:r>
          </a:p>
        </p:txBody>
      </p:sp>
    </p:spTree>
    <p:extLst>
      <p:ext uri="{BB962C8B-B14F-4D97-AF65-F5344CB8AC3E}">
        <p14:creationId xmlns:p14="http://schemas.microsoft.com/office/powerpoint/2010/main" val="253271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1173-2D74-79B5-E03B-002668F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D4BD-6C5B-6C19-F28D-76C54562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race, male suicides &gt; female suicides</a:t>
            </a:r>
          </a:p>
          <a:p>
            <a:r>
              <a:rPr lang="en-US" dirty="0"/>
              <a:t>Suicide rates are increasing</a:t>
            </a:r>
          </a:p>
          <a:p>
            <a:r>
              <a:rPr lang="en-US" dirty="0"/>
              <a:t>Suicide methods = suicide success?</a:t>
            </a:r>
          </a:p>
          <a:p>
            <a:r>
              <a:rPr lang="en-US" dirty="0"/>
              <a:t>Splitting Data</a:t>
            </a:r>
          </a:p>
          <a:p>
            <a:r>
              <a:rPr lang="en-US" dirty="0"/>
              <a:t>Simple lines of code can be hard to debug</a:t>
            </a:r>
          </a:p>
        </p:txBody>
      </p:sp>
    </p:spTree>
    <p:extLst>
      <p:ext uri="{BB962C8B-B14F-4D97-AF65-F5344CB8AC3E}">
        <p14:creationId xmlns:p14="http://schemas.microsoft.com/office/powerpoint/2010/main" val="19476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17B-BA83-52F9-A80E-710F5E04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sz="3700"/>
              <a:t>Difference Between Male and Female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E5741CF-0A1B-59C3-CE55-90CB9F59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Males are represented in red</a:t>
            </a:r>
          </a:p>
          <a:p>
            <a:r>
              <a:rPr lang="en-US" sz="2000" dirty="0"/>
              <a:t>Females are represented in blue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Males tend to have the idea that they need to provide (Pressure?)</a:t>
            </a:r>
          </a:p>
          <a:p>
            <a:r>
              <a:rPr lang="en-US" sz="2000" dirty="0"/>
              <a:t>Females tend to seek help and willing to talk unlike most males</a:t>
            </a:r>
          </a:p>
          <a:p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FEEC60-FCAA-D0AE-590D-6662394D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33" y="1109518"/>
            <a:ext cx="6364990" cy="43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E02D-AED6-261D-B104-90256816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90’s scare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6EDFC30-F8C8-5C06-4B6F-37464003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/>
          </a:bodyPr>
          <a:lstStyle/>
          <a:p>
            <a:r>
              <a:rPr lang="en-US" sz="2000"/>
              <a:t>Things that could have contributed but not limited to an increase during this decade:</a:t>
            </a:r>
          </a:p>
          <a:p>
            <a:pPr lvl="1"/>
            <a:r>
              <a:rPr lang="en-US" sz="2000"/>
              <a:t>Drug use</a:t>
            </a:r>
          </a:p>
          <a:p>
            <a:pPr lvl="1"/>
            <a:r>
              <a:rPr lang="en-US" sz="2000"/>
              <a:t>Immigrating to a new country</a:t>
            </a:r>
          </a:p>
          <a:p>
            <a:pPr lvl="1"/>
            <a:r>
              <a:rPr lang="en-US" sz="2000"/>
              <a:t>Y2K</a:t>
            </a:r>
          </a:p>
          <a:p>
            <a:pPr lvl="1"/>
            <a:r>
              <a:rPr lang="en-US" sz="2000"/>
              <a:t>Deaths reports listing suicides instead another cause of death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2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33E7A54-C141-2795-02F9-F4429327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51230"/>
            <a:ext cx="6019331" cy="41522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1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E02D-AED6-261D-B104-90256816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Trend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6EDFC30-F8C8-5C06-4B6F-37464003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Slight leveling out going in 2000’s</a:t>
            </a:r>
          </a:p>
          <a:p>
            <a:r>
              <a:rPr lang="en-US" sz="2000"/>
              <a:t>An increase in the trend after the start of 2000’s</a:t>
            </a:r>
          </a:p>
          <a:p>
            <a:r>
              <a:rPr lang="en-US" sz="2000"/>
              <a:t>Less outliers</a:t>
            </a:r>
          </a:p>
          <a:p>
            <a:endParaRPr lang="en-US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571F0A-134B-7DCF-788E-FC414B38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51230"/>
            <a:ext cx="6019331" cy="41522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3BF04-6737-7E5F-DDE3-84B5E32425E1}"/>
              </a:ext>
            </a:extLst>
          </p:cNvPr>
          <p:cNvSpPr txBox="1"/>
          <p:nvPr/>
        </p:nvSpPr>
        <p:spPr>
          <a:xfrm>
            <a:off x="-692727" y="-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-US" dirty="0"/>
              <a:t>African American Suicide Rates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908" y="1663699"/>
            <a:ext cx="6739992" cy="460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In conclusion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Wild ride</a:t>
            </a:r>
          </a:p>
          <a:p>
            <a:r>
              <a:rPr lang="en-US" dirty="0"/>
              <a:t>Men&gt; Female</a:t>
            </a:r>
          </a:p>
          <a:p>
            <a:r>
              <a:rPr lang="en-US" dirty="0"/>
              <a:t>Increase later years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EF45-A6D9-5784-4864-F19099FC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5" y="571500"/>
            <a:ext cx="4004428" cy="1261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cap="all" dirty="0"/>
              <a:t>Visualization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2A50640E-03DF-D71C-C415-26ABDAAA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78" y="2307617"/>
            <a:ext cx="5659222" cy="41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27DC-EE6E-8FD7-B50B-D4286356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5081-2B38-21DC-B480-680F40EB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information</a:t>
            </a:r>
          </a:p>
          <a:p>
            <a:r>
              <a:rPr lang="en-US" dirty="0"/>
              <a:t>Male &gt; Female</a:t>
            </a:r>
          </a:p>
          <a:p>
            <a:r>
              <a:rPr lang="en-US" dirty="0"/>
              <a:t>Age group</a:t>
            </a:r>
          </a:p>
          <a:p>
            <a:r>
              <a:rPr lang="en-US" dirty="0"/>
              <a:t>More comparisons</a:t>
            </a:r>
          </a:p>
        </p:txBody>
      </p:sp>
    </p:spTree>
    <p:extLst>
      <p:ext uri="{BB962C8B-B14F-4D97-AF65-F5344CB8AC3E}">
        <p14:creationId xmlns:p14="http://schemas.microsoft.com/office/powerpoint/2010/main" val="387232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6E1F-1249-D434-19A5-75CC54D7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551-9BCE-FA2B-B4B6-F1EE5F1C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&gt; Female (Time Period)</a:t>
            </a:r>
          </a:p>
          <a:p>
            <a:r>
              <a:rPr lang="en-US" dirty="0"/>
              <a:t>Various datasets</a:t>
            </a:r>
          </a:p>
          <a:p>
            <a:r>
              <a:rPr lang="en-US" dirty="0"/>
              <a:t>Coding matters</a:t>
            </a:r>
          </a:p>
          <a:p>
            <a:r>
              <a:rPr lang="en-US" dirty="0"/>
              <a:t>Know what to code</a:t>
            </a:r>
          </a:p>
        </p:txBody>
      </p:sp>
    </p:spTree>
    <p:extLst>
      <p:ext uri="{BB962C8B-B14F-4D97-AF65-F5344CB8AC3E}">
        <p14:creationId xmlns:p14="http://schemas.microsoft.com/office/powerpoint/2010/main" val="2785783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234</Words>
  <Application>Microsoft Office PowerPoint</Application>
  <PresentationFormat>Widescreen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Death rates for suicide, by sex, race,Hispanic origin, and age:United States</vt:lpstr>
      <vt:lpstr>Difference Between Male and Female</vt:lpstr>
      <vt:lpstr>90’s scare</vt:lpstr>
      <vt:lpstr>Trend</vt:lpstr>
      <vt:lpstr>African American Suicide Rates</vt:lpstr>
      <vt:lpstr>In conclusion</vt:lpstr>
      <vt:lpstr>Visualization</vt:lpstr>
      <vt:lpstr>Work in Progress</vt:lpstr>
      <vt:lpstr>Conclusions</vt:lpstr>
      <vt:lpstr>White Suicides 1980-2018</vt:lpstr>
      <vt:lpstr>White Suicides 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Suicides 1980-2018</dc:title>
  <dc:creator>Patrick Bush</dc:creator>
  <cp:lastModifiedBy>Patrick Bush</cp:lastModifiedBy>
  <cp:revision>1</cp:revision>
  <dcterms:created xsi:type="dcterms:W3CDTF">2023-02-13T23:48:17Z</dcterms:created>
  <dcterms:modified xsi:type="dcterms:W3CDTF">2023-02-14T18:36:41Z</dcterms:modified>
</cp:coreProperties>
</file>