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5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7556480" cy="9875520"/>
  <p:notesSz cx="9875520" cy="1755648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216" y="31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282F153-3F37-0F45-9E97-73ACFA13230C}" type="datetime1">
              <a:rPr lang="en-US"/>
              <a:pPr lvl="0">
                <a:defRPr/>
              </a:pPr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E5E9CC1-C706-0F49-92D6-E571CC5EEA8F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png"  /><Relationship Id="rId2" Type="http://schemas.openxmlformats.org/officeDocument/2006/relationships/slideLayout" Target="../slideLayouts/slideLayout1.xml"  /><Relationship Id="rId3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image" Target="../media/image10.png"  /><Relationship Id="rId2" Type="http://schemas.openxmlformats.org/officeDocument/2006/relationships/slideLayout" Target="../slideLayouts/slideLayout1.xml"  /><Relationship Id="rId3" Type="http://schemas.openxmlformats.org/officeDocument/2006/relationships/notesSlide" Target="../notesSlides/notesSlide10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image" Target="../media/image11.png"  /><Relationship Id="rId2" Type="http://schemas.openxmlformats.org/officeDocument/2006/relationships/slideLayout" Target="../slideLayouts/slideLayout1.xml"  /><Relationship Id="rId3" Type="http://schemas.openxmlformats.org/officeDocument/2006/relationships/notesSlide" Target="../notesSlides/notesSlide1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image" Target="../media/image12.png"  /><Relationship Id="rId2" Type="http://schemas.openxmlformats.org/officeDocument/2006/relationships/slideLayout" Target="../slideLayouts/slideLayout1.xml"  /><Relationship Id="rId3" Type="http://schemas.openxmlformats.org/officeDocument/2006/relationships/notesSlide" Target="../notesSlides/notesSlide1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image" Target="../media/image2.png"  /><Relationship Id="rId2" Type="http://schemas.openxmlformats.org/officeDocument/2006/relationships/slideLayout" Target="../slideLayouts/slideLayout1.xml"  /><Relationship Id="rId3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image" Target="../media/image4.png"  /><Relationship Id="rId2" Type="http://schemas.openxmlformats.org/officeDocument/2006/relationships/slideLayout" Target="../slideLayouts/slideLayout1.xml"  /><Relationship Id="rId3" Type="http://schemas.openxmlformats.org/officeDocument/2006/relationships/notesSlide" Target="../notesSlides/notesSlide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image" Target="../media/image5.png"  /><Relationship Id="rId2" Type="http://schemas.openxmlformats.org/officeDocument/2006/relationships/slideLayout" Target="../slideLayouts/slideLayout1.xml"  /><Relationship Id="rId3" Type="http://schemas.openxmlformats.org/officeDocument/2006/relationships/notesSlide" Target="../notesSlides/notesSlide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image" Target="../media/image6.png"  /><Relationship Id="rId2" Type="http://schemas.openxmlformats.org/officeDocument/2006/relationships/slideLayout" Target="../slideLayouts/slideLayout1.xml"  /><Relationship Id="rId3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mangoboard.net</ep:Company>
  <ep:Words>0</ep:Words>
  <ep:PresentationFormat>On-screen Show (16:9)</ep:PresentationFormat>
  <ep:Paragraphs>0</ep:Paragraphs>
  <ep:Slides>12</ep:Slides>
  <ep:Notes>12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2023-12-01T01:32:16.000</dcterms:created>
  <dc:creator>mangoboard.net_32602382</dc:creator>
  <cp:lastModifiedBy>user</cp:lastModifiedBy>
  <dcterms:modified xsi:type="dcterms:W3CDTF">2024-03-18T08:26:37.331</dcterms:modified>
  <cp:revision>4</cp:revision>
  <dc:subject>Presentation</dc:subject>
  <dc:title>AI_chatBot ppt 제작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