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C39C-AA34-4D1D-8105-54087627B63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6A2E-9F18-4377-A9F7-37F48D90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5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0ADFB2-8C3E-473A-8822-924E6717A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Data Duplication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D1BE1-2C60-4D96-A522-C036F98A2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Christian Hower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7454-8112-495C-B7D2-7681AD61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13" y="0"/>
            <a:ext cx="4340643" cy="1331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Initial Data Exploration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448552-2F9C-45E8-8721-06901EBB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63" y="4489069"/>
            <a:ext cx="5857031" cy="1558671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438035F8-F683-40DB-B349-6AE633C7B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3" y="1432457"/>
            <a:ext cx="5866941" cy="529491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088FDE-EC8A-4B56-9C1C-3D2CA471C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63" y="1432458"/>
            <a:ext cx="5857031" cy="2480892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64968E31-DBCF-4291-AFE6-C8F664469D48}"/>
              </a:ext>
            </a:extLst>
          </p:cNvPr>
          <p:cNvSpPr txBox="1">
            <a:spLocks/>
          </p:cNvSpPr>
          <p:nvPr/>
        </p:nvSpPr>
        <p:spPr>
          <a:xfrm>
            <a:off x="6111816" y="856738"/>
            <a:ext cx="4340643" cy="575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Data Summary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15653A4A-E2D9-4B32-ABB9-85498FEE5301}"/>
              </a:ext>
            </a:extLst>
          </p:cNvPr>
          <p:cNvSpPr txBox="1">
            <a:spLocks/>
          </p:cNvSpPr>
          <p:nvPr/>
        </p:nvSpPr>
        <p:spPr>
          <a:xfrm>
            <a:off x="6118035" y="3913350"/>
            <a:ext cx="4340643" cy="575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6876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F591-12B8-47A7-B819-934C732D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27" y="269447"/>
            <a:ext cx="2333456" cy="1310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dirty="0"/>
              <a:t>Modeling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37B15DDB-CC21-4F51-85CB-030D60C40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1" r="67880" b="1478"/>
          <a:stretch/>
        </p:blipFill>
        <p:spPr>
          <a:xfrm>
            <a:off x="9289475" y="269447"/>
            <a:ext cx="1771650" cy="138996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D5E833-E923-4C5E-A965-DE30F7CFF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1" b="11620"/>
          <a:stretch/>
        </p:blipFill>
        <p:spPr>
          <a:xfrm>
            <a:off x="7763600" y="269447"/>
            <a:ext cx="1421799" cy="1383828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67E4B-8915-4043-A5B4-2C9CAF3E0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/>
          <a:stretch/>
        </p:blipFill>
        <p:spPr>
          <a:xfrm>
            <a:off x="6280645" y="269447"/>
            <a:ext cx="1378879" cy="1383828"/>
          </a:xfrm>
          <a:prstGeom prst="rect">
            <a:avLst/>
          </a:prstGeom>
        </p:spPr>
      </p:pic>
      <p:pic>
        <p:nvPicPr>
          <p:cNvPr id="19" name="Picture 18" descr="Chart, treemap chart&#10;&#10;Description automatically generated">
            <a:extLst>
              <a:ext uri="{FF2B5EF4-FFF2-40B4-BE49-F238E27FC236}">
                <a16:creationId xmlns:a16="http://schemas.microsoft.com/office/drawing/2014/main" id="{4C82D6B0-A7EB-451E-8D6C-D5FBF29DC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45" y="1775432"/>
            <a:ext cx="5809508" cy="4419733"/>
          </a:xfrm>
          <a:prstGeom prst="rect">
            <a:avLst/>
          </a:prstGeom>
        </p:spPr>
      </p:pic>
      <p:pic>
        <p:nvPicPr>
          <p:cNvPr id="21" name="Picture 20" descr="Chart, treemap chart&#10;&#10;Description automatically generated">
            <a:extLst>
              <a:ext uri="{FF2B5EF4-FFF2-40B4-BE49-F238E27FC236}">
                <a16:creationId xmlns:a16="http://schemas.microsoft.com/office/drawing/2014/main" id="{0E8900D2-F26A-4DAD-9E59-9823ACCEB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t="2195" r="2807" b="2876"/>
          <a:stretch/>
        </p:blipFill>
        <p:spPr>
          <a:xfrm>
            <a:off x="101847" y="1769298"/>
            <a:ext cx="6076950" cy="43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304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E4B9AB89-BA23-4985-97B3-EB677E4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1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A37BB-01C1-4A4F-AB9A-BE71F4240F25}"/>
              </a:ext>
            </a:extLst>
          </p:cNvPr>
          <p:cNvSpPr txBox="1">
            <a:spLocks/>
          </p:cNvSpPr>
          <p:nvPr/>
        </p:nvSpPr>
        <p:spPr>
          <a:xfrm>
            <a:off x="1356920" y="2945523"/>
            <a:ext cx="4739080" cy="349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dirty="0"/>
              <a:t>Deployment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937394-0756-462C-9848-BC7062056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97" y="888274"/>
            <a:ext cx="1590742" cy="1590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62ED5-83E4-4879-BF12-74F93C8B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43021" y="3101009"/>
            <a:ext cx="2166964" cy="27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F074-EE33-4EE0-A6FE-07557A5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AC8A-FB86-47C5-B85F-3AB3D0D8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D5854-B501-4749-A8CB-FA8766DCA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* Hyperparameter tuning</a:t>
            </a:r>
          </a:p>
          <a:p>
            <a:r>
              <a:rPr lang="en-US" dirty="0"/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46130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Duplication Case Study</vt:lpstr>
      <vt:lpstr>Initial Data Exploration</vt:lpstr>
      <vt:lpstr>Modeling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Hower</dc:creator>
  <cp:lastModifiedBy>Christian Hower</cp:lastModifiedBy>
  <cp:revision>7</cp:revision>
  <dcterms:created xsi:type="dcterms:W3CDTF">2021-11-21T01:15:31Z</dcterms:created>
  <dcterms:modified xsi:type="dcterms:W3CDTF">2021-11-21T08:52:42Z</dcterms:modified>
</cp:coreProperties>
</file>