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4" name="Chevron 3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5" name="Chevron 4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6" name="Chevron 5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" name="Picture 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1371600"/>
            <a:ext cx="43542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807206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5" name="Picture 1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1371600"/>
            <a:ext cx="435429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206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982209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0" name="Picture 1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1371600"/>
            <a:ext cx="435429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82209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157212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25" name="Picture 2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1371600"/>
            <a:ext cx="435429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57212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6332215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0" name="Picture 2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1371600"/>
            <a:ext cx="435429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32215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7507218" y="914400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35" name="Picture 3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1371600"/>
            <a:ext cx="435429" cy="228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507218" y="9144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57200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4952"/>
            <a:ext cx="435429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7200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632203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45" name="Picture 4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3044952"/>
            <a:ext cx="435429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32203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2807206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0" name="Picture 4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3044952"/>
            <a:ext cx="435429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07206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3982209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55" name="Picture 5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3044952"/>
            <a:ext cx="435429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82209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5157212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0" name="Picture 5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3044952"/>
            <a:ext cx="435429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157212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6332215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65" name="Picture 6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3044952"/>
            <a:ext cx="435429" cy="228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32215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7507218" y="2587752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3044952"/>
            <a:ext cx="435429" cy="2286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507218" y="25877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7200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75" name="Picture 7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18304"/>
            <a:ext cx="435429" cy="2286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7200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632203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0" name="Picture 7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4718304"/>
            <a:ext cx="435429" cy="228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32203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2807206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85" name="Picture 8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6" y="4718304"/>
            <a:ext cx="435429" cy="2286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07206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3982209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0" name="Picture 8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09" y="4718304"/>
            <a:ext cx="435429" cy="2286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82209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5157212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95" name="Picture 9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2" y="4718304"/>
            <a:ext cx="435429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157212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6332215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15" y="4718304"/>
            <a:ext cx="435429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332215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507218" y="4261104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June 2018</a:t>
            </a:r>
          </a:p>
        </p:txBody>
      </p:sp>
      <p:pic>
        <p:nvPicPr>
          <p:cNvPr id="105" name="Picture 104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18" y="4718304"/>
            <a:ext cx="435429" cy="2286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507218" y="42611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Bookrunner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2953512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4626864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5" y="4626864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8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1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24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7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30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Senior Creditor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