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" name="Picture 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1280160"/>
            <a:ext cx="696686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203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632203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" name="Picture 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0" y="1280160"/>
            <a:ext cx="696686" cy="3657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2203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2203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2203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7206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07206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6" name="Picture 1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3" y="1280160"/>
            <a:ext cx="696686" cy="365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07206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07206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7206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82209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982209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22" name="Picture 2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1280160"/>
            <a:ext cx="696686" cy="3657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82209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2209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2209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57212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157212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28" name="Picture 2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09" y="1280160"/>
            <a:ext cx="696686" cy="3657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157212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57212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7212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32215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332215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34" name="Picture 3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2" y="1280160"/>
            <a:ext cx="696686" cy="36576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332215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32215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32215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7218" y="914400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07218" y="612648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0" name="Picture 3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5" y="1280160"/>
            <a:ext cx="696686" cy="3657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507218" y="13716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07218" y="149047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07218" y="18288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00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46" name="Picture 4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2953512"/>
            <a:ext cx="696686" cy="36576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7200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2203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1632203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52" name="Picture 5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0" y="2953512"/>
            <a:ext cx="696686" cy="36576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632203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32203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32203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7206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2807206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58" name="Picture 5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3" y="2953512"/>
            <a:ext cx="696686" cy="36576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807206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07206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07206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982209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982209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64" name="Picture 6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2953512"/>
            <a:ext cx="696686" cy="36576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82209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82209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82209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57212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5157212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70" name="Picture 6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09" y="2953512"/>
            <a:ext cx="696686" cy="36576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157212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57212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57212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32215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6332215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76" name="Picture 7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2" y="2953512"/>
            <a:ext cx="696686" cy="36576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332215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332215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32215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507218" y="2587752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7507218" y="2286000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82" name="Picture 8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5" y="2953512"/>
            <a:ext cx="696686" cy="36576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7507218" y="30449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07218" y="316382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507218" y="35021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57200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457200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88" name="Picture 8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" y="4626864"/>
            <a:ext cx="696686" cy="36576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457200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7200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200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632203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1632203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94" name="Picture 9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00" y="4626864"/>
            <a:ext cx="696686" cy="36576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632203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32203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632203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07206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807206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0" name="Picture 99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3" y="4626864"/>
            <a:ext cx="696686" cy="36576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807206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807206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7206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982209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3982209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06" name="Picture 105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506" y="4626864"/>
            <a:ext cx="696686" cy="36576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3982209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82209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982209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157212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5157212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12" name="Picture 111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09" y="4626864"/>
            <a:ext cx="696686" cy="36576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157212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57212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57212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332215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6332215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18" name="Picture 117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2" y="4626864"/>
            <a:ext cx="696686" cy="36576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6332215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332215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332215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507218" y="4261104"/>
            <a:ext cx="914400" cy="13716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7507218" y="3959352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June 2018</a:t>
            </a:r>
          </a:p>
        </p:txBody>
      </p:sp>
      <p:pic>
        <p:nvPicPr>
          <p:cNvPr id="124" name="Picture 123" descr="key_social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15" y="4626864"/>
            <a:ext cx="696686" cy="36576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507218" y="47183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200,000,000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07218" y="4837176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IPO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07218" y="5175504"/>
            <a:ext cx="914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/>
            </a:pPr>
            <a:r>
              <a:t>Bookrunner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