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4" name="Picture 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" y="1280160"/>
            <a:ext cx="696686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2203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632203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0" name="Picture 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00" y="1280160"/>
            <a:ext cx="696686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2203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2203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2203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07206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807206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6" name="Picture 1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03" y="1280160"/>
            <a:ext cx="696686" cy="365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07206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07206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7206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82209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3982209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22" name="Picture 2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06" y="1280160"/>
            <a:ext cx="696686" cy="3657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82209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2209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2209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7212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5157212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28" name="Picture 2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09" y="1280160"/>
            <a:ext cx="696686" cy="3657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157212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57212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212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32215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6332215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34" name="Picture 3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12" y="1280160"/>
            <a:ext cx="696686" cy="3657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32215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32215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32215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07218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7507218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40" name="Picture 3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515" y="1280160"/>
            <a:ext cx="696686" cy="36576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507218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07218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07218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00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457200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46" name="Picture 4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" y="2953512"/>
            <a:ext cx="696686" cy="36576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57200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32203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1632203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52" name="Picture 5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00" y="2953512"/>
            <a:ext cx="696686" cy="36576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632203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32203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32203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07206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2807206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58" name="Picture 5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03" y="2953512"/>
            <a:ext cx="696686" cy="3657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807206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07206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7206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982209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3982209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64" name="Picture 6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06" y="2953512"/>
            <a:ext cx="696686" cy="36576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82209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82209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82209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57212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5157212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70" name="Picture 6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09" y="2953512"/>
            <a:ext cx="696686" cy="36576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157212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57212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57212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332215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6332215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76" name="Picture 7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12" y="2953512"/>
            <a:ext cx="696686" cy="36576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332215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32215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32215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507218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7507218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82" name="Picture 8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515" y="2953512"/>
            <a:ext cx="696686" cy="36576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7507218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07218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07218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57200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/>
          <p:cNvSpPr txBox="1"/>
          <p:nvPr/>
        </p:nvSpPr>
        <p:spPr>
          <a:xfrm>
            <a:off x="457200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88" name="Picture 8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" y="4626864"/>
            <a:ext cx="696686" cy="3657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57200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7200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200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632203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TextBox 92"/>
          <p:cNvSpPr txBox="1"/>
          <p:nvPr/>
        </p:nvSpPr>
        <p:spPr>
          <a:xfrm>
            <a:off x="1632203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94" name="Picture 9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00" y="4626864"/>
            <a:ext cx="696686" cy="36576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632203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32203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632203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07206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2807206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00" name="Picture 9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03" y="4626864"/>
            <a:ext cx="696686" cy="36576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2807206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07206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07206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982209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TextBox 104"/>
          <p:cNvSpPr txBox="1"/>
          <p:nvPr/>
        </p:nvSpPr>
        <p:spPr>
          <a:xfrm>
            <a:off x="3982209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06" name="Picture 10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06" y="4626864"/>
            <a:ext cx="696686" cy="36576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982209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82209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982209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57212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TextBox 110"/>
          <p:cNvSpPr txBox="1"/>
          <p:nvPr/>
        </p:nvSpPr>
        <p:spPr>
          <a:xfrm>
            <a:off x="5157212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12" name="Picture 11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09" y="4626864"/>
            <a:ext cx="696686" cy="36576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157212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57212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57212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32215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TextBox 116"/>
          <p:cNvSpPr txBox="1"/>
          <p:nvPr/>
        </p:nvSpPr>
        <p:spPr>
          <a:xfrm>
            <a:off x="6332215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18" name="Picture 11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12" y="4626864"/>
            <a:ext cx="696686" cy="36576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332215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332215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332215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507218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TextBox 122"/>
          <p:cNvSpPr txBox="1"/>
          <p:nvPr/>
        </p:nvSpPr>
        <p:spPr>
          <a:xfrm>
            <a:off x="7507218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24" name="Picture 12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515" y="4626864"/>
            <a:ext cx="696686" cy="36576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507218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507218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07218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