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4" name="Chevron 3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5" name="Chevron 4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6" name="Chevron 5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" name="Picture 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9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1371600"/>
            <a:ext cx="435429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807206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5" name="Picture 1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1371600"/>
            <a:ext cx="435429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982209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0" name="Picture 1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1371600"/>
            <a:ext cx="435429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157212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5" name="Picture 2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1371600"/>
            <a:ext cx="435429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6332215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0" name="Picture 2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1371600"/>
            <a:ext cx="435429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7507218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5" name="Picture 3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1371600"/>
            <a:ext cx="435429" cy="228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57200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4952"/>
            <a:ext cx="435429" cy="228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632203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5" name="Picture 4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3044952"/>
            <a:ext cx="435429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2807206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0" name="Picture 4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3044952"/>
            <a:ext cx="435429" cy="228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3982209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5" name="Picture 5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3044952"/>
            <a:ext cx="435429" cy="228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5157212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0" name="Picture 5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3044952"/>
            <a:ext cx="435429" cy="228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6332215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5" name="Picture 6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3044952"/>
            <a:ext cx="435429" cy="2286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7507218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3044952"/>
            <a:ext cx="435429" cy="2286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457200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5" name="Picture 7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18304"/>
            <a:ext cx="435429" cy="2286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632203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0" name="Picture 7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4718304"/>
            <a:ext cx="435429" cy="228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2807206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5" name="Picture 8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4718304"/>
            <a:ext cx="435429" cy="2286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Rectangle 87"/>
          <p:cNvSpPr/>
          <p:nvPr/>
        </p:nvSpPr>
        <p:spPr>
          <a:xfrm>
            <a:off x="3982209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TextBox 88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0" name="Picture 8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4718304"/>
            <a:ext cx="435429" cy="2286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5157212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5" name="Picture 9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4718304"/>
            <a:ext cx="435429" cy="2286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6332215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4718304"/>
            <a:ext cx="435429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7507218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5" name="Picture 10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4718304"/>
            <a:ext cx="435429" cy="2286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" name="Picture 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1280160"/>
            <a:ext cx="696686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1280160"/>
            <a:ext cx="696686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03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203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07206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6" name="Picture 1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1280160"/>
            <a:ext cx="696686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07206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7206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7206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982209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22" name="Picture 2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1280160"/>
            <a:ext cx="696686" cy="3657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209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2209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2209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157212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28" name="Picture 2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1280160"/>
            <a:ext cx="696686" cy="3657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57212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7212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212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332215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34" name="Picture 3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1280160"/>
            <a:ext cx="696686" cy="3657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215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32215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2215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07218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1280160"/>
            <a:ext cx="696686" cy="3657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07218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07218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7218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82221" y="914400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8682221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6" name="Picture 4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33" y="1280160"/>
            <a:ext cx="696686" cy="365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682221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82221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2221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457200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52" name="Picture 5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2953512"/>
            <a:ext cx="696686" cy="3657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57200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1632203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58" name="Picture 5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2953512"/>
            <a:ext cx="696686" cy="3657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632203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32203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32203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2807206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64" name="Picture 6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2953512"/>
            <a:ext cx="696686" cy="3657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807206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07206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07206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3982209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2953512"/>
            <a:ext cx="696686" cy="36576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982209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82209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2209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5157212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76" name="Picture 7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2953512"/>
            <a:ext cx="696686" cy="3657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157212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7212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57212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6332215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82" name="Picture 8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2953512"/>
            <a:ext cx="696686" cy="3657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332215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32215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32215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7507218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88" name="Picture 8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2953512"/>
            <a:ext cx="696686" cy="3657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507218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07218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07218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682221" y="2587752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8682221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94" name="Picture 9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33" y="2953512"/>
            <a:ext cx="696686" cy="36576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8682221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682221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82221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457200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4626864"/>
            <a:ext cx="696686" cy="36576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57200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7200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7200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1632203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6" name="Picture 10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4626864"/>
            <a:ext cx="696686" cy="36576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632203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32203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32203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2807206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12" name="Picture 11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4626864"/>
            <a:ext cx="696686" cy="36576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807206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07206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07206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3982209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18" name="Picture 11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4626864"/>
            <a:ext cx="696686" cy="36576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3982209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82209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82209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5157212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24" name="Picture 12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4626864"/>
            <a:ext cx="696686" cy="3657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5157212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7212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57212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TextBox 128"/>
          <p:cNvSpPr txBox="1"/>
          <p:nvPr/>
        </p:nvSpPr>
        <p:spPr>
          <a:xfrm>
            <a:off x="6332215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30" name="Picture 12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4626864"/>
            <a:ext cx="696686" cy="365760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332215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32215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32215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TextBox 134"/>
          <p:cNvSpPr txBox="1"/>
          <p:nvPr/>
        </p:nvSpPr>
        <p:spPr>
          <a:xfrm>
            <a:off x="7507218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36" name="Picture 13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4626864"/>
            <a:ext cx="696686" cy="36576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7507218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07218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07218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682221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TextBox 140"/>
          <p:cNvSpPr txBox="1"/>
          <p:nvPr/>
        </p:nvSpPr>
        <p:spPr>
          <a:xfrm>
            <a:off x="8682221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42" name="Picture 14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33" y="4626864"/>
            <a:ext cx="696686" cy="36576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8682221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682221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IPO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82221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