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3" name="Chevron 2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4" name="Chevron 3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5" name="Chevron 4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6" name="Chevron 5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" name="Picture 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35429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1371600"/>
            <a:ext cx="435429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2807206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807206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5" name="Picture 1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1371600"/>
            <a:ext cx="435429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206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982209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982209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20" name="Picture 1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1371600"/>
            <a:ext cx="435429" cy="22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82209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157212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5157212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25" name="Picture 2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1371600"/>
            <a:ext cx="435429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157212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6332215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6332215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30" name="Picture 2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1371600"/>
            <a:ext cx="435429" cy="228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332215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7507218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507218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35" name="Picture 3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1371600"/>
            <a:ext cx="435429" cy="2286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507218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57200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457200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4952"/>
            <a:ext cx="435429" cy="228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7200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632203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1632203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45" name="Picture 4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3044952"/>
            <a:ext cx="435429" cy="228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32203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2807206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2807206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0" name="Picture 4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3044952"/>
            <a:ext cx="435429" cy="2286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807206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3982209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3982209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5" name="Picture 5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3044952"/>
            <a:ext cx="435429" cy="2286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982209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5157212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5157212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60" name="Picture 5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3044952"/>
            <a:ext cx="435429" cy="2286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157212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6332215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6332215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65" name="Picture 6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3044952"/>
            <a:ext cx="435429" cy="2286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332215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7507218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7507218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3044952"/>
            <a:ext cx="435429" cy="2286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507218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457200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457200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75" name="Picture 7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18304"/>
            <a:ext cx="435429" cy="2286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57200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1632203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1632203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80" name="Picture 7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4718304"/>
            <a:ext cx="435429" cy="2286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632203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Rectangle 82"/>
          <p:cNvSpPr/>
          <p:nvPr/>
        </p:nvSpPr>
        <p:spPr>
          <a:xfrm>
            <a:off x="2807206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TextBox 83"/>
          <p:cNvSpPr txBox="1"/>
          <p:nvPr/>
        </p:nvSpPr>
        <p:spPr>
          <a:xfrm>
            <a:off x="2807206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85" name="Picture 8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4718304"/>
            <a:ext cx="435429" cy="2286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807206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Rectangle 87"/>
          <p:cNvSpPr/>
          <p:nvPr/>
        </p:nvSpPr>
        <p:spPr>
          <a:xfrm>
            <a:off x="3982209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TextBox 88"/>
          <p:cNvSpPr txBox="1"/>
          <p:nvPr/>
        </p:nvSpPr>
        <p:spPr>
          <a:xfrm>
            <a:off x="3982209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90" name="Picture 8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4718304"/>
            <a:ext cx="435429" cy="2286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82209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Rectangle 92"/>
          <p:cNvSpPr/>
          <p:nvPr/>
        </p:nvSpPr>
        <p:spPr>
          <a:xfrm>
            <a:off x="5157212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TextBox 93"/>
          <p:cNvSpPr txBox="1"/>
          <p:nvPr/>
        </p:nvSpPr>
        <p:spPr>
          <a:xfrm>
            <a:off x="5157212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95" name="Picture 9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4718304"/>
            <a:ext cx="435429" cy="2286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157212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Rectangle 97"/>
          <p:cNvSpPr/>
          <p:nvPr/>
        </p:nvSpPr>
        <p:spPr>
          <a:xfrm>
            <a:off x="6332215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6332215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4718304"/>
            <a:ext cx="435429" cy="2286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332215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Rectangle 102"/>
          <p:cNvSpPr/>
          <p:nvPr/>
        </p:nvSpPr>
        <p:spPr>
          <a:xfrm>
            <a:off x="7507218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TextBox 103"/>
          <p:cNvSpPr txBox="1"/>
          <p:nvPr/>
        </p:nvSpPr>
        <p:spPr>
          <a:xfrm>
            <a:off x="7507218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5" name="Picture 10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4718304"/>
            <a:ext cx="435429" cy="2286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507218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4" name="Picture 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1280160"/>
            <a:ext cx="696686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5" y="1280160"/>
            <a:ext cx="696686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2203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2203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807206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6" name="Picture 1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8" y="1280160"/>
            <a:ext cx="696686" cy="365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07206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7206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7206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982209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22" name="Picture 2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1" y="1280160"/>
            <a:ext cx="696686" cy="3657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2209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2209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2209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157212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28" name="Picture 2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24" y="1280160"/>
            <a:ext cx="696686" cy="3657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157212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57212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212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6332215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34" name="Picture 3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7" y="1280160"/>
            <a:ext cx="696686" cy="3657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215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32215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32215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507218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30" y="1280160"/>
            <a:ext cx="696686" cy="36576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507218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07218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7218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46" name="Picture 4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2953512"/>
            <a:ext cx="696686" cy="36576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7200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1632203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52" name="Picture 5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5" y="2953512"/>
            <a:ext cx="696686" cy="36576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632203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32203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32203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2807206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58" name="Picture 5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8" y="2953512"/>
            <a:ext cx="696686" cy="3657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807206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07206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206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3982209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64" name="Picture 6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1" y="2953512"/>
            <a:ext cx="696686" cy="36576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82209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82209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82209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5157212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24" y="2953512"/>
            <a:ext cx="696686" cy="36576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157212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57212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57212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6332215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76" name="Picture 7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7" y="2953512"/>
            <a:ext cx="696686" cy="36576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332215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32215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32215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7507218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82" name="Picture 8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30" y="2953512"/>
            <a:ext cx="696686" cy="36576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507218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07218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07218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/>
          <p:cNvSpPr txBox="1"/>
          <p:nvPr/>
        </p:nvSpPr>
        <p:spPr>
          <a:xfrm>
            <a:off x="457200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88" name="Picture 8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4626864"/>
            <a:ext cx="696686" cy="3657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57200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7200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200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TextBox 92"/>
          <p:cNvSpPr txBox="1"/>
          <p:nvPr/>
        </p:nvSpPr>
        <p:spPr>
          <a:xfrm>
            <a:off x="1632203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94" name="Picture 9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5" y="4626864"/>
            <a:ext cx="696686" cy="36576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632203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32203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32203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2807206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8" y="4626864"/>
            <a:ext cx="696686" cy="36576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807206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07206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7206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TextBox 104"/>
          <p:cNvSpPr txBox="1"/>
          <p:nvPr/>
        </p:nvSpPr>
        <p:spPr>
          <a:xfrm>
            <a:off x="3982209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06" name="Picture 10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1" y="4626864"/>
            <a:ext cx="696686" cy="36576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982209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82209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982209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TextBox 110"/>
          <p:cNvSpPr txBox="1"/>
          <p:nvPr/>
        </p:nvSpPr>
        <p:spPr>
          <a:xfrm>
            <a:off x="5157212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12" name="Picture 11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24" y="4626864"/>
            <a:ext cx="696686" cy="36576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157212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57212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57212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TextBox 116"/>
          <p:cNvSpPr txBox="1"/>
          <p:nvPr/>
        </p:nvSpPr>
        <p:spPr>
          <a:xfrm>
            <a:off x="6332215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18" name="Picture 11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7" y="4626864"/>
            <a:ext cx="696686" cy="36576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332215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32215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332215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TextBox 122"/>
          <p:cNvSpPr txBox="1"/>
          <p:nvPr/>
        </p:nvSpPr>
        <p:spPr>
          <a:xfrm>
            <a:off x="7507218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24" name="Picture 12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30" y="4626864"/>
            <a:ext cx="696686" cy="36576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507218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07218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07218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