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entagon 1"/>
          <p:cNvSpPr/>
          <p:nvPr/>
        </p:nvSpPr>
        <p:spPr>
          <a:xfrm>
            <a:off x="850392" y="2743200"/>
            <a:ext cx="160020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1</a:t>
            </a:r>
          </a:p>
        </p:txBody>
      </p:sp>
      <p:sp>
        <p:nvSpPr>
          <p:cNvPr id="3" name="Chevron 2"/>
          <p:cNvSpPr/>
          <p:nvPr/>
        </p:nvSpPr>
        <p:spPr>
          <a:xfrm>
            <a:off x="208483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2</a:t>
            </a:r>
          </a:p>
        </p:txBody>
      </p:sp>
      <p:sp>
        <p:nvSpPr>
          <p:cNvPr id="4" name="Chevron 3"/>
          <p:cNvSpPr/>
          <p:nvPr/>
        </p:nvSpPr>
        <p:spPr>
          <a:xfrm>
            <a:off x="354787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3</a:t>
            </a:r>
          </a:p>
        </p:txBody>
      </p:sp>
      <p:sp>
        <p:nvSpPr>
          <p:cNvPr id="5" name="Chevron 4"/>
          <p:cNvSpPr/>
          <p:nvPr/>
        </p:nvSpPr>
        <p:spPr>
          <a:xfrm>
            <a:off x="501091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4</a:t>
            </a:r>
          </a:p>
        </p:txBody>
      </p:sp>
      <p:sp>
        <p:nvSpPr>
          <p:cNvPr id="6" name="Chevron 5"/>
          <p:cNvSpPr/>
          <p:nvPr/>
        </p:nvSpPr>
        <p:spPr>
          <a:xfrm>
            <a:off x="647395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4400" y="9144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5" name="Picture 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35429" cy="22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632203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1632203" y="914400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632203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10" name="Picture 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03" y="1371600"/>
            <a:ext cx="435429" cy="228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32203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07206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2807206" y="914400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2807206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15" name="Picture 1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206" y="1371600"/>
            <a:ext cx="435429" cy="228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07206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82209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3982209" y="914400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3982209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20" name="Picture 1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209" y="1371600"/>
            <a:ext cx="435429" cy="228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82209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57212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5157212" y="914400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5157212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25" name="Picture 2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212" y="1371600"/>
            <a:ext cx="435429" cy="2286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157212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332215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6332215" y="914400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6332215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30" name="Picture 2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15" y="1371600"/>
            <a:ext cx="435429" cy="2286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332215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507218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7507218" y="914400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7507218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35" name="Picture 3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218" y="1371600"/>
            <a:ext cx="435429" cy="2286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507218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7200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457200" y="2587752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457200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40" name="Picture 3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4952"/>
            <a:ext cx="435429" cy="2286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57200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632203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632203" y="2587752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TextBox 43"/>
          <p:cNvSpPr txBox="1"/>
          <p:nvPr/>
        </p:nvSpPr>
        <p:spPr>
          <a:xfrm>
            <a:off x="1632203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45" name="Picture 4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03" y="3044952"/>
            <a:ext cx="435429" cy="2286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632203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807206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2807206" y="2587752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TextBox 48"/>
          <p:cNvSpPr txBox="1"/>
          <p:nvPr/>
        </p:nvSpPr>
        <p:spPr>
          <a:xfrm>
            <a:off x="2807206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50" name="Picture 4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206" y="3044952"/>
            <a:ext cx="435429" cy="2286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2807206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982209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3982209" y="2587752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TextBox 53"/>
          <p:cNvSpPr txBox="1"/>
          <p:nvPr/>
        </p:nvSpPr>
        <p:spPr>
          <a:xfrm>
            <a:off x="3982209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55" name="Picture 5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209" y="3044952"/>
            <a:ext cx="435429" cy="2286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3982209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157212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5157212" y="2587752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TextBox 58"/>
          <p:cNvSpPr txBox="1"/>
          <p:nvPr/>
        </p:nvSpPr>
        <p:spPr>
          <a:xfrm>
            <a:off x="5157212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60" name="Picture 5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212" y="3044952"/>
            <a:ext cx="435429" cy="2286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5157212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332215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6332215" y="2587752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TextBox 63"/>
          <p:cNvSpPr txBox="1"/>
          <p:nvPr/>
        </p:nvSpPr>
        <p:spPr>
          <a:xfrm>
            <a:off x="6332215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65" name="Picture 6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15" y="3044952"/>
            <a:ext cx="435429" cy="22860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6332215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507218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7507218" y="2587752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TextBox 68"/>
          <p:cNvSpPr txBox="1"/>
          <p:nvPr/>
        </p:nvSpPr>
        <p:spPr>
          <a:xfrm>
            <a:off x="7507218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70" name="Picture 6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218" y="3044952"/>
            <a:ext cx="435429" cy="22860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7507218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57200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457200" y="4261104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TextBox 73"/>
          <p:cNvSpPr txBox="1"/>
          <p:nvPr/>
        </p:nvSpPr>
        <p:spPr>
          <a:xfrm>
            <a:off x="457200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75" name="Picture 7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718304"/>
            <a:ext cx="435429" cy="22860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457200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632203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" name="Rectangle 77"/>
          <p:cNvSpPr/>
          <p:nvPr/>
        </p:nvSpPr>
        <p:spPr>
          <a:xfrm>
            <a:off x="1632203" y="4261104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9" name="TextBox 78"/>
          <p:cNvSpPr txBox="1"/>
          <p:nvPr/>
        </p:nvSpPr>
        <p:spPr>
          <a:xfrm>
            <a:off x="1632203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80" name="Picture 7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03" y="4718304"/>
            <a:ext cx="435429" cy="22860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1632203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807206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3" name="Rectangle 82"/>
          <p:cNvSpPr/>
          <p:nvPr/>
        </p:nvSpPr>
        <p:spPr>
          <a:xfrm>
            <a:off x="2807206" y="4261104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4" name="TextBox 83"/>
          <p:cNvSpPr txBox="1"/>
          <p:nvPr/>
        </p:nvSpPr>
        <p:spPr>
          <a:xfrm>
            <a:off x="2807206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85" name="Picture 8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206" y="4718304"/>
            <a:ext cx="435429" cy="22860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2807206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982209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8" name="Rectangle 87"/>
          <p:cNvSpPr/>
          <p:nvPr/>
        </p:nvSpPr>
        <p:spPr>
          <a:xfrm>
            <a:off x="3982209" y="4261104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9" name="TextBox 88"/>
          <p:cNvSpPr txBox="1"/>
          <p:nvPr/>
        </p:nvSpPr>
        <p:spPr>
          <a:xfrm>
            <a:off x="3982209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90" name="Picture 8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209" y="4718304"/>
            <a:ext cx="435429" cy="228600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982209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157212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3" name="Rectangle 92"/>
          <p:cNvSpPr/>
          <p:nvPr/>
        </p:nvSpPr>
        <p:spPr>
          <a:xfrm>
            <a:off x="5157212" y="4261104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4" name="TextBox 93"/>
          <p:cNvSpPr txBox="1"/>
          <p:nvPr/>
        </p:nvSpPr>
        <p:spPr>
          <a:xfrm>
            <a:off x="5157212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95" name="Picture 9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212" y="4718304"/>
            <a:ext cx="435429" cy="228600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5157212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97" name="Rectangle 96"/>
          <p:cNvSpPr/>
          <p:nvPr/>
        </p:nvSpPr>
        <p:spPr>
          <a:xfrm>
            <a:off x="6332215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8" name="Rectangle 97"/>
          <p:cNvSpPr/>
          <p:nvPr/>
        </p:nvSpPr>
        <p:spPr>
          <a:xfrm>
            <a:off x="6332215" y="4261104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9" name="TextBox 98"/>
          <p:cNvSpPr txBox="1"/>
          <p:nvPr/>
        </p:nvSpPr>
        <p:spPr>
          <a:xfrm>
            <a:off x="6332215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100" name="Picture 9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15" y="4718304"/>
            <a:ext cx="435429" cy="22860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6332215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507218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3" name="Rectangle 102"/>
          <p:cNvSpPr/>
          <p:nvPr/>
        </p:nvSpPr>
        <p:spPr>
          <a:xfrm>
            <a:off x="7507218" y="4261104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4" name="TextBox 103"/>
          <p:cNvSpPr txBox="1"/>
          <p:nvPr/>
        </p:nvSpPr>
        <p:spPr>
          <a:xfrm>
            <a:off x="7507218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105" name="Picture 10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218" y="4718304"/>
            <a:ext cx="435429" cy="228600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7507218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61264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4" name="Picture 3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0160"/>
            <a:ext cx="696686" cy="365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3716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49047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632203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632203" y="61264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10" name="Picture 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03" y="1280160"/>
            <a:ext cx="696686" cy="3657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32203" y="13716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32203" y="149047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32203" y="18288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07206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807206" y="61264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16" name="Picture 15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206" y="1280160"/>
            <a:ext cx="696686" cy="3657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807206" y="13716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07206" y="149047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07206" y="18288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82209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3982209" y="61264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22" name="Picture 21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209" y="1280160"/>
            <a:ext cx="696686" cy="36576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982209" y="13716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82209" y="149047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82209" y="18288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157212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5157212" y="61264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28" name="Picture 27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212" y="1280160"/>
            <a:ext cx="696686" cy="36576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157212" y="13716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57212" y="149047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57212" y="18288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332215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6332215" y="61264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34" name="Picture 33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15" y="1280160"/>
            <a:ext cx="696686" cy="36576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332215" y="13716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32215" y="149047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32215" y="18288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507218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7507218" y="61264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40" name="Picture 3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218" y="1280160"/>
            <a:ext cx="696686" cy="36576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507218" y="13716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07218" y="149047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07218" y="18288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7200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457200" y="22860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46" name="Picture 45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53512"/>
            <a:ext cx="696686" cy="36576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57200" y="30449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7200" y="316382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" y="35021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632203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1632203" y="22860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52" name="Picture 51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03" y="2953512"/>
            <a:ext cx="696686" cy="36576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632203" y="30449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32203" y="316382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32203" y="35021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807206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TextBox 56"/>
          <p:cNvSpPr txBox="1"/>
          <p:nvPr/>
        </p:nvSpPr>
        <p:spPr>
          <a:xfrm>
            <a:off x="2807206" y="22860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58" name="Picture 57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206" y="2953512"/>
            <a:ext cx="696686" cy="36576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807206" y="30449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807206" y="316382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807206" y="35021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982209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TextBox 62"/>
          <p:cNvSpPr txBox="1"/>
          <p:nvPr/>
        </p:nvSpPr>
        <p:spPr>
          <a:xfrm>
            <a:off x="3982209" y="22860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64" name="Picture 63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209" y="2953512"/>
            <a:ext cx="696686" cy="36576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982209" y="30449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82209" y="316382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982209" y="35021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157212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TextBox 68"/>
          <p:cNvSpPr txBox="1"/>
          <p:nvPr/>
        </p:nvSpPr>
        <p:spPr>
          <a:xfrm>
            <a:off x="5157212" y="22860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70" name="Picture 6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212" y="2953512"/>
            <a:ext cx="696686" cy="36576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5157212" y="30449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57212" y="316382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157212" y="35021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332215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6332215" y="22860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76" name="Picture 75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15" y="2953512"/>
            <a:ext cx="696686" cy="36576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6332215" y="30449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332215" y="316382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332215" y="35021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507218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1" name="TextBox 80"/>
          <p:cNvSpPr txBox="1"/>
          <p:nvPr/>
        </p:nvSpPr>
        <p:spPr>
          <a:xfrm>
            <a:off x="7507218" y="22860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82" name="Picture 81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218" y="2953512"/>
            <a:ext cx="696686" cy="365760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7507218" y="30449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507218" y="316382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507218" y="35021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57200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7" name="TextBox 86"/>
          <p:cNvSpPr txBox="1"/>
          <p:nvPr/>
        </p:nvSpPr>
        <p:spPr>
          <a:xfrm>
            <a:off x="457200" y="39593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88" name="Picture 87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26864"/>
            <a:ext cx="696686" cy="365760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457200" y="47183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57200" y="4837176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57200" y="51755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632203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3" name="TextBox 92"/>
          <p:cNvSpPr txBox="1"/>
          <p:nvPr/>
        </p:nvSpPr>
        <p:spPr>
          <a:xfrm>
            <a:off x="1632203" y="39593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94" name="Picture 93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03" y="4626864"/>
            <a:ext cx="696686" cy="365760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1632203" y="47183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632203" y="4837176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632203" y="51755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807206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9" name="TextBox 98"/>
          <p:cNvSpPr txBox="1"/>
          <p:nvPr/>
        </p:nvSpPr>
        <p:spPr>
          <a:xfrm>
            <a:off x="2807206" y="39593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100" name="Picture 9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206" y="4626864"/>
            <a:ext cx="696686" cy="36576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2807206" y="47183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807206" y="4837176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807206" y="51755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982209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5" name="TextBox 104"/>
          <p:cNvSpPr txBox="1"/>
          <p:nvPr/>
        </p:nvSpPr>
        <p:spPr>
          <a:xfrm>
            <a:off x="3982209" y="39593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106" name="Picture 105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209" y="4626864"/>
            <a:ext cx="696686" cy="365760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3982209" y="47183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982209" y="4837176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982209" y="51755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157212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1" name="TextBox 110"/>
          <p:cNvSpPr txBox="1"/>
          <p:nvPr/>
        </p:nvSpPr>
        <p:spPr>
          <a:xfrm>
            <a:off x="5157212" y="39593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112" name="Picture 111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212" y="4626864"/>
            <a:ext cx="696686" cy="365760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5157212" y="47183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157212" y="4837176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157212" y="51755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6332215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7" name="TextBox 116"/>
          <p:cNvSpPr txBox="1"/>
          <p:nvPr/>
        </p:nvSpPr>
        <p:spPr>
          <a:xfrm>
            <a:off x="6332215" y="39593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118" name="Picture 117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15" y="4626864"/>
            <a:ext cx="696686" cy="36576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6332215" y="47183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332215" y="4837176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332215" y="51755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7507218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3" name="TextBox 122"/>
          <p:cNvSpPr txBox="1"/>
          <p:nvPr/>
        </p:nvSpPr>
        <p:spPr>
          <a:xfrm>
            <a:off x="7507218" y="39593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124" name="Picture 123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218" y="4626864"/>
            <a:ext cx="696686" cy="365760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7507218" y="47183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507218" y="4837176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507218" y="51755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