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62" r:id="rId3"/>
    <p:sldId id="263" r:id="rId4"/>
    <p:sldId id="264" r:id="rId5"/>
    <p:sldId id="258" r:id="rId6"/>
    <p:sldId id="268" r:id="rId7"/>
    <p:sldId id="269" r:id="rId8"/>
    <p:sldId id="265" r:id="rId9"/>
    <p:sldId id="261" r:id="rId10"/>
    <p:sldId id="266" r:id="rId11"/>
    <p:sldId id="270" r:id="rId12"/>
    <p:sldId id="272" r:id="rId13"/>
    <p:sldId id="275" r:id="rId14"/>
    <p:sldId id="277" r:id="rId15"/>
    <p:sldId id="27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92B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11ECDBD-9BB6-4BA2-B81F-F35B11C06107}" v="12" dt="2025-10-05T15:42:14.97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283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leb Hutley" userId="85bc856fac1e4fce" providerId="LiveId" clId="{6A9196D4-64BC-4B17-BD69-93EB3B96EEBE}"/>
    <pc:docChg chg="undo custSel addSld delSld modSld">
      <pc:chgData name="Caleb Hutley" userId="85bc856fac1e4fce" providerId="LiveId" clId="{6A9196D4-64BC-4B17-BD69-93EB3B96EEBE}" dt="2025-10-05T15:43:38.395" v="744" actId="14100"/>
      <pc:docMkLst>
        <pc:docMk/>
      </pc:docMkLst>
      <pc:sldChg chg="modSp mod">
        <pc:chgData name="Caleb Hutley" userId="85bc856fac1e4fce" providerId="LiveId" clId="{6A9196D4-64BC-4B17-BD69-93EB3B96EEBE}" dt="2025-10-05T14:56:16.833" v="87" actId="1076"/>
        <pc:sldMkLst>
          <pc:docMk/>
          <pc:sldMk cId="304874317" sldId="258"/>
        </pc:sldMkLst>
        <pc:spChg chg="mod">
          <ac:chgData name="Caleb Hutley" userId="85bc856fac1e4fce" providerId="LiveId" clId="{6A9196D4-64BC-4B17-BD69-93EB3B96EEBE}" dt="2025-10-05T14:56:16.833" v="87" actId="1076"/>
          <ac:spMkLst>
            <pc:docMk/>
            <pc:sldMk cId="304874317" sldId="258"/>
            <ac:spMk id="6" creationId="{09258C6E-365F-63B0-F5D5-AD74CC4F25BA}"/>
          </ac:spMkLst>
        </pc:spChg>
      </pc:sldChg>
      <pc:sldChg chg="modSp mod">
        <pc:chgData name="Caleb Hutley" userId="85bc856fac1e4fce" providerId="LiveId" clId="{6A9196D4-64BC-4B17-BD69-93EB3B96EEBE}" dt="2025-10-05T14:54:42.577" v="32" actId="20577"/>
        <pc:sldMkLst>
          <pc:docMk/>
          <pc:sldMk cId="17252798" sldId="262"/>
        </pc:sldMkLst>
        <pc:spChg chg="mod">
          <ac:chgData name="Caleb Hutley" userId="85bc856fac1e4fce" providerId="LiveId" clId="{6A9196D4-64BC-4B17-BD69-93EB3B96EEBE}" dt="2025-10-05T14:54:32.120" v="29" actId="20577"/>
          <ac:spMkLst>
            <pc:docMk/>
            <pc:sldMk cId="17252798" sldId="262"/>
            <ac:spMk id="2" creationId="{E81DC383-E193-C1D8-754E-00160BC6AEF0}"/>
          </ac:spMkLst>
        </pc:spChg>
        <pc:graphicFrameChg chg="modGraphic">
          <ac:chgData name="Caleb Hutley" userId="85bc856fac1e4fce" providerId="LiveId" clId="{6A9196D4-64BC-4B17-BD69-93EB3B96EEBE}" dt="2025-10-05T14:54:42.577" v="32" actId="20577"/>
          <ac:graphicFrameMkLst>
            <pc:docMk/>
            <pc:sldMk cId="17252798" sldId="262"/>
            <ac:graphicFrameMk id="13" creationId="{0929F483-6636-E56A-8030-E561A26E83F9}"/>
          </ac:graphicFrameMkLst>
        </pc:graphicFrameChg>
      </pc:sldChg>
      <pc:sldChg chg="addSp modSp mod">
        <pc:chgData name="Caleb Hutley" userId="85bc856fac1e4fce" providerId="LiveId" clId="{6A9196D4-64BC-4B17-BD69-93EB3B96EEBE}" dt="2025-10-05T15:00:56.653" v="380" actId="20577"/>
        <pc:sldMkLst>
          <pc:docMk/>
          <pc:sldMk cId="1591256014" sldId="265"/>
        </pc:sldMkLst>
        <pc:spChg chg="add mod">
          <ac:chgData name="Caleb Hutley" userId="85bc856fac1e4fce" providerId="LiveId" clId="{6A9196D4-64BC-4B17-BD69-93EB3B96EEBE}" dt="2025-10-05T15:00:56.653" v="380" actId="20577"/>
          <ac:spMkLst>
            <pc:docMk/>
            <pc:sldMk cId="1591256014" sldId="265"/>
            <ac:spMk id="3" creationId="{A1563C5B-EC06-2781-CD28-BE1CC74790B9}"/>
          </ac:spMkLst>
        </pc:spChg>
      </pc:sldChg>
      <pc:sldChg chg="modSp mod">
        <pc:chgData name="Caleb Hutley" userId="85bc856fac1e4fce" providerId="LiveId" clId="{6A9196D4-64BC-4B17-BD69-93EB3B96EEBE}" dt="2025-10-05T14:57:36.851" v="142" actId="5793"/>
        <pc:sldMkLst>
          <pc:docMk/>
          <pc:sldMk cId="1144482860" sldId="268"/>
        </pc:sldMkLst>
        <pc:spChg chg="mod">
          <ac:chgData name="Caleb Hutley" userId="85bc856fac1e4fce" providerId="LiveId" clId="{6A9196D4-64BC-4B17-BD69-93EB3B96EEBE}" dt="2025-10-05T14:57:36.851" v="142" actId="5793"/>
          <ac:spMkLst>
            <pc:docMk/>
            <pc:sldMk cId="1144482860" sldId="268"/>
            <ac:spMk id="10" creationId="{0F063EA6-F675-5EFE-58FB-28B2A8E51E2F}"/>
          </ac:spMkLst>
        </pc:spChg>
      </pc:sldChg>
      <pc:sldChg chg="addSp modSp mod">
        <pc:chgData name="Caleb Hutley" userId="85bc856fac1e4fce" providerId="LiveId" clId="{6A9196D4-64BC-4B17-BD69-93EB3B96EEBE}" dt="2025-10-05T14:59:27.989" v="242" actId="1076"/>
        <pc:sldMkLst>
          <pc:docMk/>
          <pc:sldMk cId="466737900" sldId="269"/>
        </pc:sldMkLst>
        <pc:spChg chg="add mod">
          <ac:chgData name="Caleb Hutley" userId="85bc856fac1e4fce" providerId="LiveId" clId="{6A9196D4-64BC-4B17-BD69-93EB3B96EEBE}" dt="2025-10-05T14:59:27.989" v="242" actId="1076"/>
          <ac:spMkLst>
            <pc:docMk/>
            <pc:sldMk cId="466737900" sldId="269"/>
            <ac:spMk id="3" creationId="{B2C45C5A-88DB-2C0C-7C5D-7E2DF10ED718}"/>
          </ac:spMkLst>
        </pc:spChg>
      </pc:sldChg>
      <pc:sldChg chg="addSp modSp mod">
        <pc:chgData name="Caleb Hutley" userId="85bc856fac1e4fce" providerId="LiveId" clId="{6A9196D4-64BC-4B17-BD69-93EB3B96EEBE}" dt="2025-10-05T15:27:21.166" v="502" actId="1076"/>
        <pc:sldMkLst>
          <pc:docMk/>
          <pc:sldMk cId="173611166" sldId="270"/>
        </pc:sldMkLst>
        <pc:spChg chg="mod">
          <ac:chgData name="Caleb Hutley" userId="85bc856fac1e4fce" providerId="LiveId" clId="{6A9196D4-64BC-4B17-BD69-93EB3B96EEBE}" dt="2025-10-05T15:26:37.563" v="490" actId="27636"/>
          <ac:spMkLst>
            <pc:docMk/>
            <pc:sldMk cId="173611166" sldId="270"/>
            <ac:spMk id="2" creationId="{F3AFDA73-746A-E751-0CCB-9556082B39E9}"/>
          </ac:spMkLst>
        </pc:spChg>
        <pc:picChg chg="add mod">
          <ac:chgData name="Caleb Hutley" userId="85bc856fac1e4fce" providerId="LiveId" clId="{6A9196D4-64BC-4B17-BD69-93EB3B96EEBE}" dt="2025-10-05T15:27:21.166" v="502" actId="1076"/>
          <ac:picMkLst>
            <pc:docMk/>
            <pc:sldMk cId="173611166" sldId="270"/>
            <ac:picMk id="3" creationId="{DB5C18B4-4285-407F-31D6-E6C3F6F8C091}"/>
          </ac:picMkLst>
        </pc:picChg>
        <pc:picChg chg="mod modCrop">
          <ac:chgData name="Caleb Hutley" userId="85bc856fac1e4fce" providerId="LiveId" clId="{6A9196D4-64BC-4B17-BD69-93EB3B96EEBE}" dt="2025-10-05T15:27:13.975" v="499" actId="1076"/>
          <ac:picMkLst>
            <pc:docMk/>
            <pc:sldMk cId="173611166" sldId="270"/>
            <ac:picMk id="7" creationId="{3B93387B-A4F3-7658-C416-4382687F50BE}"/>
          </ac:picMkLst>
        </pc:picChg>
      </pc:sldChg>
      <pc:sldChg chg="del">
        <pc:chgData name="Caleb Hutley" userId="85bc856fac1e4fce" providerId="LiveId" clId="{6A9196D4-64BC-4B17-BD69-93EB3B96EEBE}" dt="2025-10-05T15:27:29.920" v="503" actId="2696"/>
        <pc:sldMkLst>
          <pc:docMk/>
          <pc:sldMk cId="2235367285" sldId="271"/>
        </pc:sldMkLst>
      </pc:sldChg>
      <pc:sldChg chg="addSp delSp modSp new mod setBg">
        <pc:chgData name="Caleb Hutley" userId="85bc856fac1e4fce" providerId="LiveId" clId="{6A9196D4-64BC-4B17-BD69-93EB3B96EEBE}" dt="2025-10-05T15:38:37.841" v="628" actId="122"/>
        <pc:sldMkLst>
          <pc:docMk/>
          <pc:sldMk cId="3365467992" sldId="272"/>
        </pc:sldMkLst>
        <pc:spChg chg="mod">
          <ac:chgData name="Caleb Hutley" userId="85bc856fac1e4fce" providerId="LiveId" clId="{6A9196D4-64BC-4B17-BD69-93EB3B96EEBE}" dt="2025-10-05T15:38:37.841" v="628" actId="122"/>
          <ac:spMkLst>
            <pc:docMk/>
            <pc:sldMk cId="3365467992" sldId="272"/>
            <ac:spMk id="2" creationId="{7CE3BB7F-F098-5508-DCDC-29F913E12BE3}"/>
          </ac:spMkLst>
        </pc:spChg>
        <pc:spChg chg="add mod ord">
          <ac:chgData name="Caleb Hutley" userId="85bc856fac1e4fce" providerId="LiveId" clId="{6A9196D4-64BC-4B17-BD69-93EB3B96EEBE}" dt="2025-10-05T15:38:06.409" v="568" actId="20577"/>
          <ac:spMkLst>
            <pc:docMk/>
            <pc:sldMk cId="3365467992" sldId="272"/>
            <ac:spMk id="6" creationId="{486B758C-9656-5991-86D5-5AE26A9B48FF}"/>
          </ac:spMkLst>
        </pc:spChg>
        <pc:spChg chg="add del">
          <ac:chgData name="Caleb Hutley" userId="85bc856fac1e4fce" providerId="LiveId" clId="{6A9196D4-64BC-4B17-BD69-93EB3B96EEBE}" dt="2025-10-05T15:29:02.962" v="532" actId="26606"/>
          <ac:spMkLst>
            <pc:docMk/>
            <pc:sldMk cId="3365467992" sldId="272"/>
            <ac:spMk id="11" creationId="{2151139A-886F-4B97-8815-729AD3831BBD}"/>
          </ac:spMkLst>
        </pc:spChg>
        <pc:spChg chg="add del">
          <ac:chgData name="Caleb Hutley" userId="85bc856fac1e4fce" providerId="LiveId" clId="{6A9196D4-64BC-4B17-BD69-93EB3B96EEBE}" dt="2025-10-05T15:29:02.962" v="532" actId="26606"/>
          <ac:spMkLst>
            <pc:docMk/>
            <pc:sldMk cId="3365467992" sldId="272"/>
            <ac:spMk id="13" creationId="{AB5E08C4-8CDD-4623-A5B8-E998C6DEE3B7}"/>
          </ac:spMkLst>
        </pc:spChg>
        <pc:spChg chg="add del">
          <ac:chgData name="Caleb Hutley" userId="85bc856fac1e4fce" providerId="LiveId" clId="{6A9196D4-64BC-4B17-BD69-93EB3B96EEBE}" dt="2025-10-05T15:29:02.962" v="532" actId="26606"/>
          <ac:spMkLst>
            <pc:docMk/>
            <pc:sldMk cId="3365467992" sldId="272"/>
            <ac:spMk id="15" creationId="{15F33878-D502-4FFA-8ACE-F2AECDB2A23F}"/>
          </ac:spMkLst>
        </pc:spChg>
        <pc:spChg chg="add del">
          <ac:chgData name="Caleb Hutley" userId="85bc856fac1e4fce" providerId="LiveId" clId="{6A9196D4-64BC-4B17-BD69-93EB3B96EEBE}" dt="2025-10-05T15:29:02.962" v="532" actId="26606"/>
          <ac:spMkLst>
            <pc:docMk/>
            <pc:sldMk cId="3365467992" sldId="272"/>
            <ac:spMk id="17" creationId="{D3539FEE-81D3-4406-802E-60B20B16F4F6}"/>
          </ac:spMkLst>
        </pc:spChg>
        <pc:spChg chg="add del">
          <ac:chgData name="Caleb Hutley" userId="85bc856fac1e4fce" providerId="LiveId" clId="{6A9196D4-64BC-4B17-BD69-93EB3B96EEBE}" dt="2025-10-05T15:29:02.962" v="532" actId="26606"/>
          <ac:spMkLst>
            <pc:docMk/>
            <pc:sldMk cId="3365467992" sldId="272"/>
            <ac:spMk id="19" creationId="{DC701763-729E-462F-A5A8-E0DEFEB1E2E4}"/>
          </ac:spMkLst>
        </pc:spChg>
        <pc:spChg chg="add del">
          <ac:chgData name="Caleb Hutley" userId="85bc856fac1e4fce" providerId="LiveId" clId="{6A9196D4-64BC-4B17-BD69-93EB3B96EEBE}" dt="2025-10-05T15:29:00.419" v="528" actId="26606"/>
          <ac:spMkLst>
            <pc:docMk/>
            <pc:sldMk cId="3365467992" sldId="272"/>
            <ac:spMk id="24" creationId="{2151139A-886F-4B97-8815-729AD3831BBD}"/>
          </ac:spMkLst>
        </pc:spChg>
        <pc:spChg chg="add del">
          <ac:chgData name="Caleb Hutley" userId="85bc856fac1e4fce" providerId="LiveId" clId="{6A9196D4-64BC-4B17-BD69-93EB3B96EEBE}" dt="2025-10-05T15:29:00.419" v="528" actId="26606"/>
          <ac:spMkLst>
            <pc:docMk/>
            <pc:sldMk cId="3365467992" sldId="272"/>
            <ac:spMk id="26" creationId="{AB5E08C4-8CDD-4623-A5B8-E998C6DEE3B7}"/>
          </ac:spMkLst>
        </pc:spChg>
        <pc:spChg chg="add del">
          <ac:chgData name="Caleb Hutley" userId="85bc856fac1e4fce" providerId="LiveId" clId="{6A9196D4-64BC-4B17-BD69-93EB3B96EEBE}" dt="2025-10-05T15:29:00.419" v="528" actId="26606"/>
          <ac:spMkLst>
            <pc:docMk/>
            <pc:sldMk cId="3365467992" sldId="272"/>
            <ac:spMk id="28" creationId="{15F33878-D502-4FFA-8ACE-F2AECDB2A23F}"/>
          </ac:spMkLst>
        </pc:spChg>
        <pc:spChg chg="add del">
          <ac:chgData name="Caleb Hutley" userId="85bc856fac1e4fce" providerId="LiveId" clId="{6A9196D4-64BC-4B17-BD69-93EB3B96EEBE}" dt="2025-10-05T15:29:00.419" v="528" actId="26606"/>
          <ac:spMkLst>
            <pc:docMk/>
            <pc:sldMk cId="3365467992" sldId="272"/>
            <ac:spMk id="30" creationId="{D3539FEE-81D3-4406-802E-60B20B16F4F6}"/>
          </ac:spMkLst>
        </pc:spChg>
        <pc:spChg chg="add del">
          <ac:chgData name="Caleb Hutley" userId="85bc856fac1e4fce" providerId="LiveId" clId="{6A9196D4-64BC-4B17-BD69-93EB3B96EEBE}" dt="2025-10-05T15:29:00.419" v="528" actId="26606"/>
          <ac:spMkLst>
            <pc:docMk/>
            <pc:sldMk cId="3365467992" sldId="272"/>
            <ac:spMk id="32" creationId="{DC701763-729E-462F-A5A8-E0DEFEB1E2E4}"/>
          </ac:spMkLst>
        </pc:spChg>
        <pc:spChg chg="add del">
          <ac:chgData name="Caleb Hutley" userId="85bc856fac1e4fce" providerId="LiveId" clId="{6A9196D4-64BC-4B17-BD69-93EB3B96EEBE}" dt="2025-10-05T15:29:01.196" v="530" actId="26606"/>
          <ac:spMkLst>
            <pc:docMk/>
            <pc:sldMk cId="3365467992" sldId="272"/>
            <ac:spMk id="34" creationId="{977ACDD7-882D-4B81-A213-84C82B96B01E}"/>
          </ac:spMkLst>
        </pc:spChg>
        <pc:spChg chg="add del">
          <ac:chgData name="Caleb Hutley" userId="85bc856fac1e4fce" providerId="LiveId" clId="{6A9196D4-64BC-4B17-BD69-93EB3B96EEBE}" dt="2025-10-05T15:29:01.196" v="530" actId="26606"/>
          <ac:spMkLst>
            <pc:docMk/>
            <pc:sldMk cId="3365467992" sldId="272"/>
            <ac:spMk id="35" creationId="{2151139A-886F-4B97-8815-729AD3831BBD}"/>
          </ac:spMkLst>
        </pc:spChg>
        <pc:spChg chg="add del">
          <ac:chgData name="Caleb Hutley" userId="85bc856fac1e4fce" providerId="LiveId" clId="{6A9196D4-64BC-4B17-BD69-93EB3B96EEBE}" dt="2025-10-05T15:29:01.196" v="530" actId="26606"/>
          <ac:spMkLst>
            <pc:docMk/>
            <pc:sldMk cId="3365467992" sldId="272"/>
            <ac:spMk id="37" creationId="{AFFC87AC-C919-4FE5-BAC3-39509E001152}"/>
          </ac:spMkLst>
        </pc:spChg>
        <pc:spChg chg="add del">
          <ac:chgData name="Caleb Hutley" userId="85bc856fac1e4fce" providerId="LiveId" clId="{6A9196D4-64BC-4B17-BD69-93EB3B96EEBE}" dt="2025-10-05T15:29:01.196" v="530" actId="26606"/>
          <ac:spMkLst>
            <pc:docMk/>
            <pc:sldMk cId="3365467992" sldId="272"/>
            <ac:spMk id="38" creationId="{7D0659F6-0853-468D-B1B2-44FDBE98B80F}"/>
          </ac:spMkLst>
        </pc:spChg>
        <pc:spChg chg="add del">
          <ac:chgData name="Caleb Hutley" userId="85bc856fac1e4fce" providerId="LiveId" clId="{6A9196D4-64BC-4B17-BD69-93EB3B96EEBE}" dt="2025-10-05T15:29:02.962" v="532" actId="26606"/>
          <ac:spMkLst>
            <pc:docMk/>
            <pc:sldMk cId="3365467992" sldId="272"/>
            <ac:spMk id="41" creationId="{2151139A-886F-4B97-8815-729AD3831BBD}"/>
          </ac:spMkLst>
        </pc:spChg>
        <pc:spChg chg="del">
          <ac:chgData name="Caleb Hutley" userId="85bc856fac1e4fce" providerId="LiveId" clId="{6A9196D4-64BC-4B17-BD69-93EB3B96EEBE}" dt="2025-10-05T15:29:02.962" v="532" actId="26606"/>
          <ac:spMkLst>
            <pc:docMk/>
            <pc:sldMk cId="3365467992" sldId="272"/>
            <ac:spMk id="42" creationId="{AB5E08C4-8CDD-4623-A5B8-E998C6DEE3B7}"/>
          </ac:spMkLst>
        </pc:spChg>
        <pc:spChg chg="add del">
          <ac:chgData name="Caleb Hutley" userId="85bc856fac1e4fce" providerId="LiveId" clId="{6A9196D4-64BC-4B17-BD69-93EB3B96EEBE}" dt="2025-10-05T15:29:02.962" v="532" actId="26606"/>
          <ac:spMkLst>
            <pc:docMk/>
            <pc:sldMk cId="3365467992" sldId="272"/>
            <ac:spMk id="43" creationId="{15F33878-D502-4FFA-8ACE-F2AECDB2A23F}"/>
          </ac:spMkLst>
        </pc:spChg>
        <pc:spChg chg="add del">
          <ac:chgData name="Caleb Hutley" userId="85bc856fac1e4fce" providerId="LiveId" clId="{6A9196D4-64BC-4B17-BD69-93EB3B96EEBE}" dt="2025-10-05T15:29:02.962" v="532" actId="26606"/>
          <ac:spMkLst>
            <pc:docMk/>
            <pc:sldMk cId="3365467992" sldId="272"/>
            <ac:spMk id="44" creationId="{D3539FEE-81D3-4406-802E-60B20B16F4F6}"/>
          </ac:spMkLst>
        </pc:spChg>
        <pc:spChg chg="add del">
          <ac:chgData name="Caleb Hutley" userId="85bc856fac1e4fce" providerId="LiveId" clId="{6A9196D4-64BC-4B17-BD69-93EB3B96EEBE}" dt="2025-10-05T15:29:02.962" v="532" actId="26606"/>
          <ac:spMkLst>
            <pc:docMk/>
            <pc:sldMk cId="3365467992" sldId="272"/>
            <ac:spMk id="45" creationId="{DC701763-729E-462F-A5A8-E0DEFEB1E2E4}"/>
          </ac:spMkLst>
        </pc:spChg>
        <pc:picChg chg="add mod">
          <ac:chgData name="Caleb Hutley" userId="85bc856fac1e4fce" providerId="LiveId" clId="{6A9196D4-64BC-4B17-BD69-93EB3B96EEBE}" dt="2025-10-05T15:35:53.969" v="549" actId="1076"/>
          <ac:picMkLst>
            <pc:docMk/>
            <pc:sldMk cId="3365467992" sldId="272"/>
            <ac:picMk id="3" creationId="{CB6DE33E-040C-11EC-85D6-7253CC93C028}"/>
          </ac:picMkLst>
        </pc:picChg>
        <pc:picChg chg="add del mod">
          <ac:chgData name="Caleb Hutley" userId="85bc856fac1e4fce" providerId="LiveId" clId="{6A9196D4-64BC-4B17-BD69-93EB3B96EEBE}" dt="2025-10-05T15:35:32.299" v="544" actId="21"/>
          <ac:picMkLst>
            <pc:docMk/>
            <pc:sldMk cId="3365467992" sldId="272"/>
            <ac:picMk id="5" creationId="{A0D4751C-61B8-7FCE-56FC-A779019F22BB}"/>
          </ac:picMkLst>
        </pc:picChg>
        <pc:picChg chg="add del">
          <ac:chgData name="Caleb Hutley" userId="85bc856fac1e4fce" providerId="LiveId" clId="{6A9196D4-64BC-4B17-BD69-93EB3B96EEBE}" dt="2025-10-05T15:35:16.988" v="540" actId="22"/>
          <ac:picMkLst>
            <pc:docMk/>
            <pc:sldMk cId="3365467992" sldId="272"/>
            <ac:picMk id="8" creationId="{095EF1B9-3763-8471-49DB-DC7B98E75939}"/>
          </ac:picMkLst>
        </pc:picChg>
      </pc:sldChg>
      <pc:sldChg chg="addSp modSp new del mod setBg">
        <pc:chgData name="Caleb Hutley" userId="85bc856fac1e4fce" providerId="LiveId" clId="{6A9196D4-64BC-4B17-BD69-93EB3B96EEBE}" dt="2025-10-05T15:36:45.492" v="563" actId="2696"/>
        <pc:sldMkLst>
          <pc:docMk/>
          <pc:sldMk cId="420085515" sldId="273"/>
        </pc:sldMkLst>
        <pc:spChg chg="add">
          <ac:chgData name="Caleb Hutley" userId="85bc856fac1e4fce" providerId="LiveId" clId="{6A9196D4-64BC-4B17-BD69-93EB3B96EEBE}" dt="2025-10-05T15:35:28.316" v="543" actId="26606"/>
          <ac:spMkLst>
            <pc:docMk/>
            <pc:sldMk cId="420085515" sldId="273"/>
            <ac:spMk id="9" creationId="{A9F529C3-C941-49FD-8C67-82F134F64BDB}"/>
          </ac:spMkLst>
        </pc:spChg>
        <pc:spChg chg="add">
          <ac:chgData name="Caleb Hutley" userId="85bc856fac1e4fce" providerId="LiveId" clId="{6A9196D4-64BC-4B17-BD69-93EB3B96EEBE}" dt="2025-10-05T15:35:28.316" v="543" actId="26606"/>
          <ac:spMkLst>
            <pc:docMk/>
            <pc:sldMk cId="420085515" sldId="273"/>
            <ac:spMk id="11" creationId="{20586029-32A0-47E5-9AEC-AE3ABA6B94D0}"/>
          </ac:spMkLst>
        </pc:spChg>
        <pc:picChg chg="add mod">
          <ac:chgData name="Caleb Hutley" userId="85bc856fac1e4fce" providerId="LiveId" clId="{6A9196D4-64BC-4B17-BD69-93EB3B96EEBE}" dt="2025-10-05T15:35:28.316" v="543" actId="26606"/>
          <ac:picMkLst>
            <pc:docMk/>
            <pc:sldMk cId="420085515" sldId="273"/>
            <ac:picMk id="3" creationId="{61A2B4DB-0F8C-3BED-2105-10CA460FDF81}"/>
          </ac:picMkLst>
        </pc:picChg>
        <pc:picChg chg="add mod">
          <ac:chgData name="Caleb Hutley" userId="85bc856fac1e4fce" providerId="LiveId" clId="{6A9196D4-64BC-4B17-BD69-93EB3B96EEBE}" dt="2025-10-05T15:35:28.316" v="543" actId="26606"/>
          <ac:picMkLst>
            <pc:docMk/>
            <pc:sldMk cId="420085515" sldId="273"/>
            <ac:picMk id="4" creationId="{C1B31DC2-387C-D003-5EED-6BC3154D9F13}"/>
          </ac:picMkLst>
        </pc:picChg>
        <pc:cxnChg chg="add">
          <ac:chgData name="Caleb Hutley" userId="85bc856fac1e4fce" providerId="LiveId" clId="{6A9196D4-64BC-4B17-BD69-93EB3B96EEBE}" dt="2025-10-05T15:35:28.316" v="543" actId="26606"/>
          <ac:cxnSpMkLst>
            <pc:docMk/>
            <pc:sldMk cId="420085515" sldId="273"/>
            <ac:cxnSpMk id="13" creationId="{8C730EAB-A532-4295-A302-FB4B90DB9F5E}"/>
          </ac:cxnSpMkLst>
        </pc:cxnChg>
      </pc:sldChg>
      <pc:sldChg chg="addSp delSp modSp new del mod setBg">
        <pc:chgData name="Caleb Hutley" userId="85bc856fac1e4fce" providerId="LiveId" clId="{6A9196D4-64BC-4B17-BD69-93EB3B96EEBE}" dt="2025-10-05T15:40:30.066" v="696" actId="2696"/>
        <pc:sldMkLst>
          <pc:docMk/>
          <pc:sldMk cId="2232898898" sldId="274"/>
        </pc:sldMkLst>
        <pc:spChg chg="mod">
          <ac:chgData name="Caleb Hutley" userId="85bc856fac1e4fce" providerId="LiveId" clId="{6A9196D4-64BC-4B17-BD69-93EB3B96EEBE}" dt="2025-10-05T15:37:35.790" v="567" actId="26606"/>
          <ac:spMkLst>
            <pc:docMk/>
            <pc:sldMk cId="2232898898" sldId="274"/>
            <ac:spMk id="2" creationId="{54D72FC2-1ACB-9872-8DC5-FD89AA671852}"/>
          </ac:spMkLst>
        </pc:spChg>
        <pc:spChg chg="del">
          <ac:chgData name="Caleb Hutley" userId="85bc856fac1e4fce" providerId="LiveId" clId="{6A9196D4-64BC-4B17-BD69-93EB3B96EEBE}" dt="2025-10-05T15:36:23.027" v="551"/>
          <ac:spMkLst>
            <pc:docMk/>
            <pc:sldMk cId="2232898898" sldId="274"/>
            <ac:spMk id="3" creationId="{22FECB1C-A011-F30F-6953-35A995E9B5B4}"/>
          </ac:spMkLst>
        </pc:spChg>
        <pc:spChg chg="del">
          <ac:chgData name="Caleb Hutley" userId="85bc856fac1e4fce" providerId="LiveId" clId="{6A9196D4-64BC-4B17-BD69-93EB3B96EEBE}" dt="2025-10-05T15:36:31.063" v="552"/>
          <ac:spMkLst>
            <pc:docMk/>
            <pc:sldMk cId="2232898898" sldId="274"/>
            <ac:spMk id="4" creationId="{F94A414D-3F12-7962-6B2A-67CBF2ECC01E}"/>
          </ac:spMkLst>
        </pc:spChg>
        <pc:spChg chg="add mod">
          <ac:chgData name="Caleb Hutley" userId="85bc856fac1e4fce" providerId="LiveId" clId="{6A9196D4-64BC-4B17-BD69-93EB3B96EEBE}" dt="2025-10-05T15:39:18.505" v="633" actId="1076"/>
          <ac:spMkLst>
            <pc:docMk/>
            <pc:sldMk cId="2232898898" sldId="274"/>
            <ac:spMk id="8" creationId="{EF5910D0-0368-55B2-7BE6-7686BC2363C1}"/>
          </ac:spMkLst>
        </pc:spChg>
        <pc:spChg chg="add mod">
          <ac:chgData name="Caleb Hutley" userId="85bc856fac1e4fce" providerId="LiveId" clId="{6A9196D4-64BC-4B17-BD69-93EB3B96EEBE}" dt="2025-10-05T15:39:20.876" v="634" actId="21"/>
          <ac:spMkLst>
            <pc:docMk/>
            <pc:sldMk cId="2232898898" sldId="274"/>
            <ac:spMk id="10" creationId="{3B84A813-5B9E-EB6A-2019-A162EB317204}"/>
          </ac:spMkLst>
        </pc:spChg>
        <pc:spChg chg="add del">
          <ac:chgData name="Caleb Hutley" userId="85bc856fac1e4fce" providerId="LiveId" clId="{6A9196D4-64BC-4B17-BD69-93EB3B96EEBE}" dt="2025-10-05T15:36:53.389" v="565" actId="26606"/>
          <ac:spMkLst>
            <pc:docMk/>
            <pc:sldMk cId="2232898898" sldId="274"/>
            <ac:spMk id="11" creationId="{C4879EFC-8E62-4E00-973C-C45EE9EC676D}"/>
          </ac:spMkLst>
        </pc:spChg>
        <pc:spChg chg="add del">
          <ac:chgData name="Caleb Hutley" userId="85bc856fac1e4fce" providerId="LiveId" clId="{6A9196D4-64BC-4B17-BD69-93EB3B96EEBE}" dt="2025-10-05T15:36:53.389" v="565" actId="26606"/>
          <ac:spMkLst>
            <pc:docMk/>
            <pc:sldMk cId="2232898898" sldId="274"/>
            <ac:spMk id="13" creationId="{D6A9C53F-5F90-40A5-8C85-5412D39C8C68}"/>
          </ac:spMkLst>
        </pc:spChg>
        <pc:spChg chg="add del">
          <ac:chgData name="Caleb Hutley" userId="85bc856fac1e4fce" providerId="LiveId" clId="{6A9196D4-64BC-4B17-BD69-93EB3B96EEBE}" dt="2025-10-05T15:37:35.790" v="567" actId="26606"/>
          <ac:spMkLst>
            <pc:docMk/>
            <pc:sldMk cId="2232898898" sldId="274"/>
            <ac:spMk id="15" creationId="{A1B139DD-0E8D-42FA-9171-C5F001754A88}"/>
          </ac:spMkLst>
        </pc:spChg>
        <pc:spChg chg="add del">
          <ac:chgData name="Caleb Hutley" userId="85bc856fac1e4fce" providerId="LiveId" clId="{6A9196D4-64BC-4B17-BD69-93EB3B96EEBE}" dt="2025-10-05T15:37:35.790" v="567" actId="26606"/>
          <ac:spMkLst>
            <pc:docMk/>
            <pc:sldMk cId="2232898898" sldId="274"/>
            <ac:spMk id="16" creationId="{D0394FE2-BDDA-4ECE-B320-81AE19E90566}"/>
          </ac:spMkLst>
        </pc:spChg>
        <pc:spChg chg="add del">
          <ac:chgData name="Caleb Hutley" userId="85bc856fac1e4fce" providerId="LiveId" clId="{6A9196D4-64BC-4B17-BD69-93EB3B96EEBE}" dt="2025-10-05T15:37:35.790" v="567" actId="26606"/>
          <ac:spMkLst>
            <pc:docMk/>
            <pc:sldMk cId="2232898898" sldId="274"/>
            <ac:spMk id="17" creationId="{0625AAC5-802A-4197-8804-2B78FF65CEE8}"/>
          </ac:spMkLst>
        </pc:spChg>
        <pc:spChg chg="add">
          <ac:chgData name="Caleb Hutley" userId="85bc856fac1e4fce" providerId="LiveId" clId="{6A9196D4-64BC-4B17-BD69-93EB3B96EEBE}" dt="2025-10-05T15:37:35.790" v="567" actId="26606"/>
          <ac:spMkLst>
            <pc:docMk/>
            <pc:sldMk cId="2232898898" sldId="274"/>
            <ac:spMk id="22" creationId="{78BA5F19-D5E1-4ECC-BEC2-DF7AEDFD7C50}"/>
          </ac:spMkLst>
        </pc:spChg>
        <pc:spChg chg="add">
          <ac:chgData name="Caleb Hutley" userId="85bc856fac1e4fce" providerId="LiveId" clId="{6A9196D4-64BC-4B17-BD69-93EB3B96EEBE}" dt="2025-10-05T15:37:35.790" v="567" actId="26606"/>
          <ac:spMkLst>
            <pc:docMk/>
            <pc:sldMk cId="2232898898" sldId="274"/>
            <ac:spMk id="24" creationId="{50CC88A9-A661-4C48-866E-8734E51140B1}"/>
          </ac:spMkLst>
        </pc:spChg>
        <pc:spChg chg="add">
          <ac:chgData name="Caleb Hutley" userId="85bc856fac1e4fce" providerId="LiveId" clId="{6A9196D4-64BC-4B17-BD69-93EB3B96EEBE}" dt="2025-10-05T15:37:35.790" v="567" actId="26606"/>
          <ac:spMkLst>
            <pc:docMk/>
            <pc:sldMk cId="2232898898" sldId="274"/>
            <ac:spMk id="26" creationId="{CFDF195F-784B-4D00-8C92-6FC1B0499EA1}"/>
          </ac:spMkLst>
        </pc:spChg>
        <pc:picChg chg="add del mod ord">
          <ac:chgData name="Caleb Hutley" userId="85bc856fac1e4fce" providerId="LiveId" clId="{6A9196D4-64BC-4B17-BD69-93EB3B96EEBE}" dt="2025-10-05T15:39:20.876" v="634" actId="21"/>
          <ac:picMkLst>
            <pc:docMk/>
            <pc:sldMk cId="2232898898" sldId="274"/>
            <ac:picMk id="5" creationId="{30B7F585-F5AD-528C-8BD3-BE65AA817E4B}"/>
          </ac:picMkLst>
        </pc:picChg>
        <pc:picChg chg="add del mod">
          <ac:chgData name="Caleb Hutley" userId="85bc856fac1e4fce" providerId="LiveId" clId="{6A9196D4-64BC-4B17-BD69-93EB3B96EEBE}" dt="2025-10-05T15:39:01.915" v="631" actId="21"/>
          <ac:picMkLst>
            <pc:docMk/>
            <pc:sldMk cId="2232898898" sldId="274"/>
            <ac:picMk id="6" creationId="{924273EB-34F4-058A-5CC5-224E9D23F62C}"/>
          </ac:picMkLst>
        </pc:picChg>
      </pc:sldChg>
      <pc:sldChg chg="addSp delSp modSp add mod">
        <pc:chgData name="Caleb Hutley" userId="85bc856fac1e4fce" providerId="LiveId" clId="{6A9196D4-64BC-4B17-BD69-93EB3B96EEBE}" dt="2025-10-05T15:40:17.287" v="695" actId="20577"/>
        <pc:sldMkLst>
          <pc:docMk/>
          <pc:sldMk cId="1058106241" sldId="275"/>
        </pc:sldMkLst>
        <pc:spChg chg="mod">
          <ac:chgData name="Caleb Hutley" userId="85bc856fac1e4fce" providerId="LiveId" clId="{6A9196D4-64BC-4B17-BD69-93EB3B96EEBE}" dt="2025-10-05T15:40:17.287" v="695" actId="20577"/>
          <ac:spMkLst>
            <pc:docMk/>
            <pc:sldMk cId="1058106241" sldId="275"/>
            <ac:spMk id="2" creationId="{335C80B4-9247-9017-7EF4-1E395622A343}"/>
          </ac:spMkLst>
        </pc:spChg>
        <pc:picChg chg="del">
          <ac:chgData name="Caleb Hutley" userId="85bc856fac1e4fce" providerId="LiveId" clId="{6A9196D4-64BC-4B17-BD69-93EB3B96EEBE}" dt="2025-10-05T15:38:57.470" v="630" actId="21"/>
          <ac:picMkLst>
            <pc:docMk/>
            <pc:sldMk cId="1058106241" sldId="275"/>
            <ac:picMk id="3" creationId="{36BEFFBC-93C8-849A-E32E-FA0BBAFD385B}"/>
          </ac:picMkLst>
        </pc:picChg>
        <pc:picChg chg="add mod">
          <ac:chgData name="Caleb Hutley" userId="85bc856fac1e4fce" providerId="LiveId" clId="{6A9196D4-64BC-4B17-BD69-93EB3B96EEBE}" dt="2025-10-05T15:39:59.042" v="646" actId="1076"/>
          <ac:picMkLst>
            <pc:docMk/>
            <pc:sldMk cId="1058106241" sldId="275"/>
            <ac:picMk id="4" creationId="{886DEA68-B697-234E-9B40-23BED193F866}"/>
          </ac:picMkLst>
        </pc:picChg>
        <pc:picChg chg="add mod">
          <ac:chgData name="Caleb Hutley" userId="85bc856fac1e4fce" providerId="LiveId" clId="{6A9196D4-64BC-4B17-BD69-93EB3B96EEBE}" dt="2025-10-05T15:39:55.813" v="645" actId="1076"/>
          <ac:picMkLst>
            <pc:docMk/>
            <pc:sldMk cId="1058106241" sldId="275"/>
            <ac:picMk id="5" creationId="{30B7F585-F5AD-528C-8BD3-BE65AA817E4B}"/>
          </ac:picMkLst>
        </pc:picChg>
      </pc:sldChg>
      <pc:sldChg chg="delSp new mod">
        <pc:chgData name="Caleb Hutley" userId="85bc856fac1e4fce" providerId="LiveId" clId="{6A9196D4-64BC-4B17-BD69-93EB3B96EEBE}" dt="2025-10-05T15:41:19.526" v="699" actId="21"/>
        <pc:sldMkLst>
          <pc:docMk/>
          <pc:sldMk cId="1850030864" sldId="276"/>
        </pc:sldMkLst>
        <pc:spChg chg="del">
          <ac:chgData name="Caleb Hutley" userId="85bc856fac1e4fce" providerId="LiveId" clId="{6A9196D4-64BC-4B17-BD69-93EB3B96EEBE}" dt="2025-10-05T15:41:19.526" v="699" actId="21"/>
          <ac:spMkLst>
            <pc:docMk/>
            <pc:sldMk cId="1850030864" sldId="276"/>
            <ac:spMk id="3" creationId="{FFAEA72D-BD66-338C-4B5A-3D6D9B832937}"/>
          </ac:spMkLst>
        </pc:spChg>
        <pc:spChg chg="del">
          <ac:chgData name="Caleb Hutley" userId="85bc856fac1e4fce" providerId="LiveId" clId="{6A9196D4-64BC-4B17-BD69-93EB3B96EEBE}" dt="2025-10-05T15:41:16.990" v="698" actId="21"/>
          <ac:spMkLst>
            <pc:docMk/>
            <pc:sldMk cId="1850030864" sldId="276"/>
            <ac:spMk id="4" creationId="{F29D56D9-1AEF-9A7D-AAC2-AD2D1084BA83}"/>
          </ac:spMkLst>
        </pc:spChg>
      </pc:sldChg>
      <pc:sldChg chg="addSp delSp modSp add mod">
        <pc:chgData name="Caleb Hutley" userId="85bc856fac1e4fce" providerId="LiveId" clId="{6A9196D4-64BC-4B17-BD69-93EB3B96EEBE}" dt="2025-10-05T15:43:38.395" v="744" actId="14100"/>
        <pc:sldMkLst>
          <pc:docMk/>
          <pc:sldMk cId="3023886827" sldId="277"/>
        </pc:sldMkLst>
        <pc:spChg chg="mod">
          <ac:chgData name="Caleb Hutley" userId="85bc856fac1e4fce" providerId="LiveId" clId="{6A9196D4-64BC-4B17-BD69-93EB3B96EEBE}" dt="2025-10-05T15:42:30.105" v="733" actId="26606"/>
          <ac:spMkLst>
            <pc:docMk/>
            <pc:sldMk cId="3023886827" sldId="277"/>
            <ac:spMk id="2" creationId="{41A067E5-EA27-DDC9-E4E4-1DE7C62769D3}"/>
          </ac:spMkLst>
        </pc:spChg>
        <pc:spChg chg="ord">
          <ac:chgData name="Caleb Hutley" userId="85bc856fac1e4fce" providerId="LiveId" clId="{6A9196D4-64BC-4B17-BD69-93EB3B96EEBE}" dt="2025-10-05T15:42:30.105" v="733" actId="26606"/>
          <ac:spMkLst>
            <pc:docMk/>
            <pc:sldMk cId="3023886827" sldId="277"/>
            <ac:spMk id="6" creationId="{FCA8F540-DC73-2753-ECFE-0E933DB50975}"/>
          </ac:spMkLst>
        </pc:spChg>
        <pc:spChg chg="del">
          <ac:chgData name="Caleb Hutley" userId="85bc856fac1e4fce" providerId="LiveId" clId="{6A9196D4-64BC-4B17-BD69-93EB3B96EEBE}" dt="2025-10-05T15:42:30.105" v="733" actId="26606"/>
          <ac:spMkLst>
            <pc:docMk/>
            <pc:sldMk cId="3023886827" sldId="277"/>
            <ac:spMk id="13" creationId="{58881313-375D-9356-AB02-848D697BB7D9}"/>
          </ac:spMkLst>
        </pc:spChg>
        <pc:spChg chg="del">
          <ac:chgData name="Caleb Hutley" userId="85bc856fac1e4fce" providerId="LiveId" clId="{6A9196D4-64BC-4B17-BD69-93EB3B96EEBE}" dt="2025-10-05T15:42:30.105" v="733" actId="26606"/>
          <ac:spMkLst>
            <pc:docMk/>
            <pc:sldMk cId="3023886827" sldId="277"/>
            <ac:spMk id="15" creationId="{F8890323-B8FB-F3AB-6C42-F487C3886D2D}"/>
          </ac:spMkLst>
        </pc:spChg>
        <pc:spChg chg="del">
          <ac:chgData name="Caleb Hutley" userId="85bc856fac1e4fce" providerId="LiveId" clId="{6A9196D4-64BC-4B17-BD69-93EB3B96EEBE}" dt="2025-10-05T15:42:30.105" v="733" actId="26606"/>
          <ac:spMkLst>
            <pc:docMk/>
            <pc:sldMk cId="3023886827" sldId="277"/>
            <ac:spMk id="17" creationId="{BFC5D018-8A8A-E23C-F571-4E0CECCFD007}"/>
          </ac:spMkLst>
        </pc:spChg>
        <pc:spChg chg="del">
          <ac:chgData name="Caleb Hutley" userId="85bc856fac1e4fce" providerId="LiveId" clId="{6A9196D4-64BC-4B17-BD69-93EB3B96EEBE}" dt="2025-10-05T15:42:30.105" v="733" actId="26606"/>
          <ac:spMkLst>
            <pc:docMk/>
            <pc:sldMk cId="3023886827" sldId="277"/>
            <ac:spMk id="19" creationId="{B57751EA-131B-7AC2-FC68-05F8D2F86858}"/>
          </ac:spMkLst>
        </pc:spChg>
        <pc:spChg chg="add">
          <ac:chgData name="Caleb Hutley" userId="85bc856fac1e4fce" providerId="LiveId" clId="{6A9196D4-64BC-4B17-BD69-93EB3B96EEBE}" dt="2025-10-05T15:42:30.105" v="733" actId="26606"/>
          <ac:spMkLst>
            <pc:docMk/>
            <pc:sldMk cId="3023886827" sldId="277"/>
            <ac:spMk id="24" creationId="{398F3DEE-0E56-499F-AFAE-C2DA7C2C815B}"/>
          </ac:spMkLst>
        </pc:spChg>
        <pc:spChg chg="add">
          <ac:chgData name="Caleb Hutley" userId="85bc856fac1e4fce" providerId="LiveId" clId="{6A9196D4-64BC-4B17-BD69-93EB3B96EEBE}" dt="2025-10-05T15:42:30.105" v="733" actId="26606"/>
          <ac:spMkLst>
            <pc:docMk/>
            <pc:sldMk cId="3023886827" sldId="277"/>
            <ac:spMk id="28" creationId="{3F2162BA-EECD-43E0-99D9-C00B19482E50}"/>
          </ac:spMkLst>
        </pc:spChg>
        <pc:spChg chg="add">
          <ac:chgData name="Caleb Hutley" userId="85bc856fac1e4fce" providerId="LiveId" clId="{6A9196D4-64BC-4B17-BD69-93EB3B96EEBE}" dt="2025-10-05T15:42:30.105" v="733" actId="26606"/>
          <ac:spMkLst>
            <pc:docMk/>
            <pc:sldMk cId="3023886827" sldId="277"/>
            <ac:spMk id="30" creationId="{160DB805-F71F-46BB-A8CC-74F6D8306F98}"/>
          </ac:spMkLst>
        </pc:spChg>
        <pc:spChg chg="add">
          <ac:chgData name="Caleb Hutley" userId="85bc856fac1e4fce" providerId="LiveId" clId="{6A9196D4-64BC-4B17-BD69-93EB3B96EEBE}" dt="2025-10-05T15:42:30.105" v="733" actId="26606"/>
          <ac:spMkLst>
            <pc:docMk/>
            <pc:sldMk cId="3023886827" sldId="277"/>
            <ac:spMk id="32" creationId="{6F91054C-3439-420E-88EB-F0A5637EC5C4}"/>
          </ac:spMkLst>
        </pc:spChg>
        <pc:picChg chg="add mod">
          <ac:chgData name="Caleb Hutley" userId="85bc856fac1e4fce" providerId="LiveId" clId="{6A9196D4-64BC-4B17-BD69-93EB3B96EEBE}" dt="2025-10-05T15:43:33.048" v="743" actId="1076"/>
          <ac:picMkLst>
            <pc:docMk/>
            <pc:sldMk cId="3023886827" sldId="277"/>
            <ac:picMk id="3" creationId="{6D8DCFD0-4419-9931-6C82-13607AF1C032}"/>
          </ac:picMkLst>
        </pc:picChg>
        <pc:picChg chg="mod">
          <ac:chgData name="Caleb Hutley" userId="85bc856fac1e4fce" providerId="LiveId" clId="{6A9196D4-64BC-4B17-BD69-93EB3B96EEBE}" dt="2025-10-05T15:43:26.679" v="742" actId="14100"/>
          <ac:picMkLst>
            <pc:docMk/>
            <pc:sldMk cId="3023886827" sldId="277"/>
            <ac:picMk id="4" creationId="{8B0DB7AE-D782-E751-0CE5-151F459BE496}"/>
          </ac:picMkLst>
        </pc:picChg>
        <pc:picChg chg="mod">
          <ac:chgData name="Caleb Hutley" userId="85bc856fac1e4fce" providerId="LiveId" clId="{6A9196D4-64BC-4B17-BD69-93EB3B96EEBE}" dt="2025-10-05T15:43:38.395" v="744" actId="14100"/>
          <ac:picMkLst>
            <pc:docMk/>
            <pc:sldMk cId="3023886827" sldId="277"/>
            <ac:picMk id="5" creationId="{A73C9204-AA4D-5CF7-D56D-CCF2299A871A}"/>
          </ac:picMkLst>
        </pc:picChg>
        <pc:picChg chg="add mod">
          <ac:chgData name="Caleb Hutley" userId="85bc856fac1e4fce" providerId="LiveId" clId="{6A9196D4-64BC-4B17-BD69-93EB3B96EEBE}" dt="2025-10-05T15:43:19.129" v="741" actId="1076"/>
          <ac:picMkLst>
            <pc:docMk/>
            <pc:sldMk cId="3023886827" sldId="277"/>
            <ac:picMk id="7" creationId="{70CD5E92-04FA-E196-74D8-2A245F58FDB4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C09B176-860C-4310-873C-038DDBD66D92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7467571-8981-46CA-98B3-8C8A416A320A}">
      <dgm:prSet/>
      <dgm:spPr/>
      <dgm:t>
        <a:bodyPr/>
        <a:lstStyle/>
        <a:p>
          <a:r>
            <a:rPr lang="en-US" dirty="0"/>
            <a:t>Before adjustments (and not including tips), I did NOT make 70% of the passenger payments.  I received only 63% of what the customer was paid</a:t>
          </a:r>
        </a:p>
      </dgm:t>
    </dgm:pt>
    <dgm:pt modelId="{AF09246B-EDF3-45B2-A1B6-818CD86FAFFA}" type="parTrans" cxnId="{E6F3669F-ECAF-4B6E-953C-3A36AA91BF73}">
      <dgm:prSet/>
      <dgm:spPr/>
      <dgm:t>
        <a:bodyPr/>
        <a:lstStyle/>
        <a:p>
          <a:endParaRPr lang="en-US"/>
        </a:p>
      </dgm:t>
    </dgm:pt>
    <dgm:pt modelId="{80F01B0B-7E04-4775-8A55-67DCFCCD563B}" type="sibTrans" cxnId="{E6F3669F-ECAF-4B6E-953C-3A36AA91BF73}">
      <dgm:prSet/>
      <dgm:spPr/>
      <dgm:t>
        <a:bodyPr/>
        <a:lstStyle/>
        <a:p>
          <a:endParaRPr lang="en-US"/>
        </a:p>
      </dgm:t>
    </dgm:pt>
    <dgm:pt modelId="{DB46D50F-406E-4CA6-9C2F-DFDAB601D431}">
      <dgm:prSet/>
      <dgm:spPr/>
      <dgm:t>
        <a:bodyPr/>
        <a:lstStyle/>
        <a:p>
          <a:r>
            <a:rPr lang="en-US" dirty="0"/>
            <a:t>After I received my adjustment from Lyft (still not including tips), I earned a total of 70.4% of the customers payment.</a:t>
          </a:r>
        </a:p>
      </dgm:t>
    </dgm:pt>
    <dgm:pt modelId="{72A82F24-50C0-4F65-9BC5-1982CFEBA091}" type="parTrans" cxnId="{82BA1D56-3720-48BC-A9AD-322E1E69A505}">
      <dgm:prSet/>
      <dgm:spPr/>
      <dgm:t>
        <a:bodyPr/>
        <a:lstStyle/>
        <a:p>
          <a:endParaRPr lang="en-US"/>
        </a:p>
      </dgm:t>
    </dgm:pt>
    <dgm:pt modelId="{674ABA9F-CE39-4D63-AD59-F62C4BF7B0B4}" type="sibTrans" cxnId="{82BA1D56-3720-48BC-A9AD-322E1E69A505}">
      <dgm:prSet/>
      <dgm:spPr/>
      <dgm:t>
        <a:bodyPr/>
        <a:lstStyle/>
        <a:p>
          <a:endParaRPr lang="en-US"/>
        </a:p>
      </dgm:t>
    </dgm:pt>
    <dgm:pt modelId="{98145597-6F46-40EB-A953-8A90783C03C5}">
      <dgm:prSet/>
      <dgm:spPr/>
      <dgm:t>
        <a:bodyPr/>
        <a:lstStyle/>
        <a:p>
          <a:r>
            <a:rPr lang="en-US"/>
            <a:t>This confirms that Lyft paid me an acceptable amount in accordance with the “Earning Commitment Guarantee”</a:t>
          </a:r>
        </a:p>
      </dgm:t>
    </dgm:pt>
    <dgm:pt modelId="{DA4D698C-F53B-46FB-A37D-E1BBCB7E716D}" type="parTrans" cxnId="{05B44DC9-2A14-4941-8EED-43178A05CB97}">
      <dgm:prSet/>
      <dgm:spPr/>
      <dgm:t>
        <a:bodyPr/>
        <a:lstStyle/>
        <a:p>
          <a:endParaRPr lang="en-US"/>
        </a:p>
      </dgm:t>
    </dgm:pt>
    <dgm:pt modelId="{F7E805C2-D600-485E-9366-CEEEFA9A0617}" type="sibTrans" cxnId="{05B44DC9-2A14-4941-8EED-43178A05CB97}">
      <dgm:prSet/>
      <dgm:spPr/>
      <dgm:t>
        <a:bodyPr/>
        <a:lstStyle/>
        <a:p>
          <a:endParaRPr lang="en-US"/>
        </a:p>
      </dgm:t>
    </dgm:pt>
    <dgm:pt modelId="{DB2131FE-C75E-4199-83F5-2FEEBF9A482E}" type="pres">
      <dgm:prSet presAssocID="{0C09B176-860C-4310-873C-038DDBD66D92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564812D-7EB3-448D-93EC-8871AA99128D}" type="pres">
      <dgm:prSet presAssocID="{E7467571-8981-46CA-98B3-8C8A416A320A}" presName="hierRoot1" presStyleCnt="0"/>
      <dgm:spPr/>
    </dgm:pt>
    <dgm:pt modelId="{DEDDBD52-1A16-45D4-9AB9-20E35B335622}" type="pres">
      <dgm:prSet presAssocID="{E7467571-8981-46CA-98B3-8C8A416A320A}" presName="composite" presStyleCnt="0"/>
      <dgm:spPr/>
    </dgm:pt>
    <dgm:pt modelId="{B27F1861-F0A9-4432-9883-6C8173B97249}" type="pres">
      <dgm:prSet presAssocID="{E7467571-8981-46CA-98B3-8C8A416A320A}" presName="background" presStyleLbl="node0" presStyleIdx="0" presStyleCnt="3"/>
      <dgm:spPr/>
    </dgm:pt>
    <dgm:pt modelId="{96A373EE-E1E1-4309-BBCC-1AEEC610841A}" type="pres">
      <dgm:prSet presAssocID="{E7467571-8981-46CA-98B3-8C8A416A320A}" presName="text" presStyleLbl="fgAcc0" presStyleIdx="0" presStyleCnt="3">
        <dgm:presLayoutVars>
          <dgm:chPref val="3"/>
        </dgm:presLayoutVars>
      </dgm:prSet>
      <dgm:spPr/>
    </dgm:pt>
    <dgm:pt modelId="{265A1B9B-D4FC-45EF-80F3-1C200C6C7317}" type="pres">
      <dgm:prSet presAssocID="{E7467571-8981-46CA-98B3-8C8A416A320A}" presName="hierChild2" presStyleCnt="0"/>
      <dgm:spPr/>
    </dgm:pt>
    <dgm:pt modelId="{27E12D17-98A5-4EE4-B3B3-D029D57D12AB}" type="pres">
      <dgm:prSet presAssocID="{DB46D50F-406E-4CA6-9C2F-DFDAB601D431}" presName="hierRoot1" presStyleCnt="0"/>
      <dgm:spPr/>
    </dgm:pt>
    <dgm:pt modelId="{63990F25-35EB-49DB-9975-1F393ABD60F7}" type="pres">
      <dgm:prSet presAssocID="{DB46D50F-406E-4CA6-9C2F-DFDAB601D431}" presName="composite" presStyleCnt="0"/>
      <dgm:spPr/>
    </dgm:pt>
    <dgm:pt modelId="{EB45D2E8-07C8-4AFA-A5B6-9ECA2CB6E209}" type="pres">
      <dgm:prSet presAssocID="{DB46D50F-406E-4CA6-9C2F-DFDAB601D431}" presName="background" presStyleLbl="node0" presStyleIdx="1" presStyleCnt="3"/>
      <dgm:spPr/>
    </dgm:pt>
    <dgm:pt modelId="{7039C523-7D20-4C57-9327-08F2476E5B7C}" type="pres">
      <dgm:prSet presAssocID="{DB46D50F-406E-4CA6-9C2F-DFDAB601D431}" presName="text" presStyleLbl="fgAcc0" presStyleIdx="1" presStyleCnt="3">
        <dgm:presLayoutVars>
          <dgm:chPref val="3"/>
        </dgm:presLayoutVars>
      </dgm:prSet>
      <dgm:spPr/>
    </dgm:pt>
    <dgm:pt modelId="{606E13D0-D582-40EA-A53A-AB1B73D77A13}" type="pres">
      <dgm:prSet presAssocID="{DB46D50F-406E-4CA6-9C2F-DFDAB601D431}" presName="hierChild2" presStyleCnt="0"/>
      <dgm:spPr/>
    </dgm:pt>
    <dgm:pt modelId="{B3B4EA5A-7B75-47D0-A33C-33352D5EB93F}" type="pres">
      <dgm:prSet presAssocID="{98145597-6F46-40EB-A953-8A90783C03C5}" presName="hierRoot1" presStyleCnt="0"/>
      <dgm:spPr/>
    </dgm:pt>
    <dgm:pt modelId="{AD3D0D38-1118-4AF1-8641-8D930A7DE14E}" type="pres">
      <dgm:prSet presAssocID="{98145597-6F46-40EB-A953-8A90783C03C5}" presName="composite" presStyleCnt="0"/>
      <dgm:spPr/>
    </dgm:pt>
    <dgm:pt modelId="{A4216734-4995-44FB-B2EC-C9B17832147A}" type="pres">
      <dgm:prSet presAssocID="{98145597-6F46-40EB-A953-8A90783C03C5}" presName="background" presStyleLbl="node0" presStyleIdx="2" presStyleCnt="3"/>
      <dgm:spPr/>
    </dgm:pt>
    <dgm:pt modelId="{EA19A00F-7CB3-44F8-943B-D32D404C6F4A}" type="pres">
      <dgm:prSet presAssocID="{98145597-6F46-40EB-A953-8A90783C03C5}" presName="text" presStyleLbl="fgAcc0" presStyleIdx="2" presStyleCnt="3">
        <dgm:presLayoutVars>
          <dgm:chPref val="3"/>
        </dgm:presLayoutVars>
      </dgm:prSet>
      <dgm:spPr/>
    </dgm:pt>
    <dgm:pt modelId="{4114E0CC-3F42-4517-AEFB-0BA2944263CB}" type="pres">
      <dgm:prSet presAssocID="{98145597-6F46-40EB-A953-8A90783C03C5}" presName="hierChild2" presStyleCnt="0"/>
      <dgm:spPr/>
    </dgm:pt>
  </dgm:ptLst>
  <dgm:cxnLst>
    <dgm:cxn modelId="{187AEE39-D0F0-4FB2-BD8E-CFB291CBF838}" type="presOf" srcId="{0C09B176-860C-4310-873C-038DDBD66D92}" destId="{DB2131FE-C75E-4199-83F5-2FEEBF9A482E}" srcOrd="0" destOrd="0" presId="urn:microsoft.com/office/officeart/2005/8/layout/hierarchy1"/>
    <dgm:cxn modelId="{82BA1D56-3720-48BC-A9AD-322E1E69A505}" srcId="{0C09B176-860C-4310-873C-038DDBD66D92}" destId="{DB46D50F-406E-4CA6-9C2F-DFDAB601D431}" srcOrd="1" destOrd="0" parTransId="{72A82F24-50C0-4F65-9BC5-1982CFEBA091}" sibTransId="{674ABA9F-CE39-4D63-AD59-F62C4BF7B0B4}"/>
    <dgm:cxn modelId="{10DD278B-D146-4FFD-B7CC-83914C89D070}" type="presOf" srcId="{E7467571-8981-46CA-98B3-8C8A416A320A}" destId="{96A373EE-E1E1-4309-BBCC-1AEEC610841A}" srcOrd="0" destOrd="0" presId="urn:microsoft.com/office/officeart/2005/8/layout/hierarchy1"/>
    <dgm:cxn modelId="{8A65648F-16DF-4A64-A270-831F5DE2C80D}" type="presOf" srcId="{98145597-6F46-40EB-A953-8A90783C03C5}" destId="{EA19A00F-7CB3-44F8-943B-D32D404C6F4A}" srcOrd="0" destOrd="0" presId="urn:microsoft.com/office/officeart/2005/8/layout/hierarchy1"/>
    <dgm:cxn modelId="{E6F3669F-ECAF-4B6E-953C-3A36AA91BF73}" srcId="{0C09B176-860C-4310-873C-038DDBD66D92}" destId="{E7467571-8981-46CA-98B3-8C8A416A320A}" srcOrd="0" destOrd="0" parTransId="{AF09246B-EDF3-45B2-A1B6-818CD86FAFFA}" sibTransId="{80F01B0B-7E04-4775-8A55-67DCFCCD563B}"/>
    <dgm:cxn modelId="{0CBCCEBC-EA53-429E-B8FB-5E0255262689}" type="presOf" srcId="{DB46D50F-406E-4CA6-9C2F-DFDAB601D431}" destId="{7039C523-7D20-4C57-9327-08F2476E5B7C}" srcOrd="0" destOrd="0" presId="urn:microsoft.com/office/officeart/2005/8/layout/hierarchy1"/>
    <dgm:cxn modelId="{05B44DC9-2A14-4941-8EED-43178A05CB97}" srcId="{0C09B176-860C-4310-873C-038DDBD66D92}" destId="{98145597-6F46-40EB-A953-8A90783C03C5}" srcOrd="2" destOrd="0" parTransId="{DA4D698C-F53B-46FB-A37D-E1BBCB7E716D}" sibTransId="{F7E805C2-D600-485E-9366-CEEEFA9A0617}"/>
    <dgm:cxn modelId="{360764D5-9722-4940-8B4D-F7D4D8445E52}" type="presParOf" srcId="{DB2131FE-C75E-4199-83F5-2FEEBF9A482E}" destId="{D564812D-7EB3-448D-93EC-8871AA99128D}" srcOrd="0" destOrd="0" presId="urn:microsoft.com/office/officeart/2005/8/layout/hierarchy1"/>
    <dgm:cxn modelId="{55A4CD39-D2AA-4CDC-90A9-3E6A4E4053B9}" type="presParOf" srcId="{D564812D-7EB3-448D-93EC-8871AA99128D}" destId="{DEDDBD52-1A16-45D4-9AB9-20E35B335622}" srcOrd="0" destOrd="0" presId="urn:microsoft.com/office/officeart/2005/8/layout/hierarchy1"/>
    <dgm:cxn modelId="{87CC9062-F1DD-4F8B-BA26-131EE3D71BBA}" type="presParOf" srcId="{DEDDBD52-1A16-45D4-9AB9-20E35B335622}" destId="{B27F1861-F0A9-4432-9883-6C8173B97249}" srcOrd="0" destOrd="0" presId="urn:microsoft.com/office/officeart/2005/8/layout/hierarchy1"/>
    <dgm:cxn modelId="{F85EE41E-1686-43B0-BA35-849D2EF0E03C}" type="presParOf" srcId="{DEDDBD52-1A16-45D4-9AB9-20E35B335622}" destId="{96A373EE-E1E1-4309-BBCC-1AEEC610841A}" srcOrd="1" destOrd="0" presId="urn:microsoft.com/office/officeart/2005/8/layout/hierarchy1"/>
    <dgm:cxn modelId="{CF67E68A-3126-499A-AC57-C2C457F49A90}" type="presParOf" srcId="{D564812D-7EB3-448D-93EC-8871AA99128D}" destId="{265A1B9B-D4FC-45EF-80F3-1C200C6C7317}" srcOrd="1" destOrd="0" presId="urn:microsoft.com/office/officeart/2005/8/layout/hierarchy1"/>
    <dgm:cxn modelId="{53EE35CB-75DF-48E9-8EA6-0485261ED6D0}" type="presParOf" srcId="{DB2131FE-C75E-4199-83F5-2FEEBF9A482E}" destId="{27E12D17-98A5-4EE4-B3B3-D029D57D12AB}" srcOrd="1" destOrd="0" presId="urn:microsoft.com/office/officeart/2005/8/layout/hierarchy1"/>
    <dgm:cxn modelId="{7F3A2D97-7067-4F6E-9204-D871359D9FE8}" type="presParOf" srcId="{27E12D17-98A5-4EE4-B3B3-D029D57D12AB}" destId="{63990F25-35EB-49DB-9975-1F393ABD60F7}" srcOrd="0" destOrd="0" presId="urn:microsoft.com/office/officeart/2005/8/layout/hierarchy1"/>
    <dgm:cxn modelId="{7F4AB9AD-7CD4-4E1C-B3A3-BD5ED1FCCCB1}" type="presParOf" srcId="{63990F25-35EB-49DB-9975-1F393ABD60F7}" destId="{EB45D2E8-07C8-4AFA-A5B6-9ECA2CB6E209}" srcOrd="0" destOrd="0" presId="urn:microsoft.com/office/officeart/2005/8/layout/hierarchy1"/>
    <dgm:cxn modelId="{0BAD557E-839C-493B-947B-87EA98F9AAFE}" type="presParOf" srcId="{63990F25-35EB-49DB-9975-1F393ABD60F7}" destId="{7039C523-7D20-4C57-9327-08F2476E5B7C}" srcOrd="1" destOrd="0" presId="urn:microsoft.com/office/officeart/2005/8/layout/hierarchy1"/>
    <dgm:cxn modelId="{79A92429-B33B-4F11-BF8D-BBE66231BB47}" type="presParOf" srcId="{27E12D17-98A5-4EE4-B3B3-D029D57D12AB}" destId="{606E13D0-D582-40EA-A53A-AB1B73D77A13}" srcOrd="1" destOrd="0" presId="urn:microsoft.com/office/officeart/2005/8/layout/hierarchy1"/>
    <dgm:cxn modelId="{9050820E-22BA-4ADC-94B5-088089F955A0}" type="presParOf" srcId="{DB2131FE-C75E-4199-83F5-2FEEBF9A482E}" destId="{B3B4EA5A-7B75-47D0-A33C-33352D5EB93F}" srcOrd="2" destOrd="0" presId="urn:microsoft.com/office/officeart/2005/8/layout/hierarchy1"/>
    <dgm:cxn modelId="{BC36DDA7-F562-4C7F-B81C-59E13738BC53}" type="presParOf" srcId="{B3B4EA5A-7B75-47D0-A33C-33352D5EB93F}" destId="{AD3D0D38-1118-4AF1-8641-8D930A7DE14E}" srcOrd="0" destOrd="0" presId="urn:microsoft.com/office/officeart/2005/8/layout/hierarchy1"/>
    <dgm:cxn modelId="{1B005089-61FE-4A41-A2CE-EEB54A249A84}" type="presParOf" srcId="{AD3D0D38-1118-4AF1-8641-8D930A7DE14E}" destId="{A4216734-4995-44FB-B2EC-C9B17832147A}" srcOrd="0" destOrd="0" presId="urn:microsoft.com/office/officeart/2005/8/layout/hierarchy1"/>
    <dgm:cxn modelId="{7A77CEED-33DC-45C1-A072-4ABD47928F32}" type="presParOf" srcId="{AD3D0D38-1118-4AF1-8641-8D930A7DE14E}" destId="{EA19A00F-7CB3-44F8-943B-D32D404C6F4A}" srcOrd="1" destOrd="0" presId="urn:microsoft.com/office/officeart/2005/8/layout/hierarchy1"/>
    <dgm:cxn modelId="{E8108167-7B70-40FF-BF02-ACDD5E5E699F}" type="presParOf" srcId="{B3B4EA5A-7B75-47D0-A33C-33352D5EB93F}" destId="{4114E0CC-3F42-4517-AEFB-0BA2944263CB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7F1861-F0A9-4432-9883-6C8173B97249}">
      <dsp:nvSpPr>
        <dsp:cNvPr id="0" name=""/>
        <dsp:cNvSpPr/>
      </dsp:nvSpPr>
      <dsp:spPr>
        <a:xfrm>
          <a:off x="0" y="524133"/>
          <a:ext cx="2918936" cy="18535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A373EE-E1E1-4309-BBCC-1AEEC610841A}">
      <dsp:nvSpPr>
        <dsp:cNvPr id="0" name=""/>
        <dsp:cNvSpPr/>
      </dsp:nvSpPr>
      <dsp:spPr>
        <a:xfrm>
          <a:off x="324326" y="832243"/>
          <a:ext cx="2918936" cy="18535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Before adjustments (and not including tips), I did NOT make 70% of the passenger payments.  I received only 63% of what the customer was paid</a:t>
          </a:r>
        </a:p>
      </dsp:txBody>
      <dsp:txXfrm>
        <a:off x="378614" y="886531"/>
        <a:ext cx="2810360" cy="1744948"/>
      </dsp:txXfrm>
    </dsp:sp>
    <dsp:sp modelId="{EB45D2E8-07C8-4AFA-A5B6-9ECA2CB6E209}">
      <dsp:nvSpPr>
        <dsp:cNvPr id="0" name=""/>
        <dsp:cNvSpPr/>
      </dsp:nvSpPr>
      <dsp:spPr>
        <a:xfrm>
          <a:off x="3567588" y="524133"/>
          <a:ext cx="2918936" cy="18535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39C523-7D20-4C57-9327-08F2476E5B7C}">
      <dsp:nvSpPr>
        <dsp:cNvPr id="0" name=""/>
        <dsp:cNvSpPr/>
      </dsp:nvSpPr>
      <dsp:spPr>
        <a:xfrm>
          <a:off x="3891915" y="832243"/>
          <a:ext cx="2918936" cy="18535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After I received my adjustment from Lyft (still not including tips), I earned a total of 70.4% of the customers payment.</a:t>
          </a:r>
        </a:p>
      </dsp:txBody>
      <dsp:txXfrm>
        <a:off x="3946203" y="886531"/>
        <a:ext cx="2810360" cy="1744948"/>
      </dsp:txXfrm>
    </dsp:sp>
    <dsp:sp modelId="{A4216734-4995-44FB-B2EC-C9B17832147A}">
      <dsp:nvSpPr>
        <dsp:cNvPr id="0" name=""/>
        <dsp:cNvSpPr/>
      </dsp:nvSpPr>
      <dsp:spPr>
        <a:xfrm>
          <a:off x="7135177" y="524133"/>
          <a:ext cx="2918936" cy="18535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19A00F-7CB3-44F8-943B-D32D404C6F4A}">
      <dsp:nvSpPr>
        <dsp:cNvPr id="0" name=""/>
        <dsp:cNvSpPr/>
      </dsp:nvSpPr>
      <dsp:spPr>
        <a:xfrm>
          <a:off x="7459503" y="832243"/>
          <a:ext cx="2918936" cy="18535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This confirms that Lyft paid me an acceptable amount in accordance with the “Earning Commitment Guarantee”</a:t>
          </a:r>
        </a:p>
      </dsp:txBody>
      <dsp:txXfrm>
        <a:off x="7513791" y="886531"/>
        <a:ext cx="2810360" cy="17449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BD957E-4AC3-46E0-8274-511F97D7F41B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E889D0-528D-4F92-8948-1A1EEE9FC5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7096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23D83-7ABA-F8E5-A4DE-8CB761DBBB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AD3515-A69D-99A7-72A3-77668ACB75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0D1B9-EA7A-A063-173B-F7CEE00EB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C4A6C-E8DD-4467-9B22-1911E0025A14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65B2C8-C1A6-C557-B0D1-9E9352185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BA5203-85DB-DA7A-FDD0-A726EA3A4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9D452-24F5-41AD-B5E7-51F1399CF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009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89EF1-5E74-7B27-3249-89442A730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077A51-B25E-F7F0-4CED-82BD669842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F9008E-7BE7-239A-8B08-EF44D8489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C4A6C-E8DD-4467-9B22-1911E0025A14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712503-C116-29A9-80F6-D86C99D4E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67C506-3E27-60A9-D35A-EED57F923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9D452-24F5-41AD-B5E7-51F1399CF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672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EC0185-DE7D-67D2-4EDF-D7200FA160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E38A09-5255-AC4A-1B35-54F721AE7C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A396BD-31BA-BA73-911D-F4E443CB2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C4A6C-E8DD-4467-9B22-1911E0025A14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554916-620F-4802-511B-9EEBE949A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839580-9103-24B2-EC07-253D7252E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9D452-24F5-41AD-B5E7-51F1399CF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761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6114D-D055-4EB4-8CD3-3859EFF1F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05261-8169-4725-1647-D5AC3E47BB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C67582-F066-E512-4653-C704D4C40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C4A6C-E8DD-4467-9B22-1911E0025A14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EED25D-21E6-C277-86FD-A44AEB1BA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E7A969-E5E8-9A41-4358-203647C31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9D452-24F5-41AD-B5E7-51F1399CF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181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A12C7-53E0-5854-DCE8-3219CF8F4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9861C5-F983-CF6D-B536-8941BBCF0C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8E127D-B72D-8FF2-90F0-FE2BDE25E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C4A6C-E8DD-4467-9B22-1911E0025A14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C2359B-DF15-BCEF-5C86-EDF31A1F4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23700C-4949-5B1C-6C7B-D45D73A63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9D452-24F5-41AD-B5E7-51F1399CF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894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12355-CB0D-95EA-BB2A-4F88695B1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F6AA17-D8A9-38A4-D891-3126889354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B12083-27B1-011B-CD60-6925D72DCA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18CCFC-E1A9-1536-97F3-14E156FF5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C4A6C-E8DD-4467-9B22-1911E0025A14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E8A1B3-598B-D02F-8B5D-4BB940879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25744C-1091-C4AB-BD6B-64DAB286A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9D452-24F5-41AD-B5E7-51F1399CF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396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127AE-0776-CBFB-B1E3-8AB4A08E0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3B0DD-73EE-89F9-3124-B2CE9FFD7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67BEED-8DA0-67C9-F357-7D2ED7D955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D6E9DB-C714-055F-C8F3-5EA793C703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EA3971-51CA-F685-86D0-E8F2694A75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BA2EA7-C42A-36C2-AAAB-88D578DCC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C4A6C-E8DD-4467-9B22-1911E0025A14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3C9BE5-D835-6F06-C6AE-6169EC4C3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38429B-BDD8-DB6A-994E-7DA473A8A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9D452-24F5-41AD-B5E7-51F1399CF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121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C1E0E-FD02-2885-AEF5-18DA6C447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CB3B5E-C096-3562-609C-D45EB5D17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C4A6C-E8DD-4467-9B22-1911E0025A14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CC066F-3658-4E34-7796-41608FCD8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EC829F-19ED-6B26-9120-85C650567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9D452-24F5-41AD-B5E7-51F1399CF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847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AE5A4E-29C3-CB66-4278-79F7F3184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C4A6C-E8DD-4467-9B22-1911E0025A14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836344-ED5B-DB9C-E342-4504397BA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206757-8200-024E-8246-7022236FE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9D452-24F5-41AD-B5E7-51F1399CF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641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E3AD7-2FD3-62EE-85F4-C02618D34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7127CC-A11A-9F2A-BBDD-73F69DCCE0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A88A66-0B88-4353-6201-9B73ECB121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87285-7157-5F9C-CB1D-F4C2A1DA6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C4A6C-E8DD-4467-9B22-1911E0025A14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C3B425-0837-FA83-56DD-9A21EC85E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8ACC69-C961-56EB-4FCE-729369177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9D452-24F5-41AD-B5E7-51F1399CF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75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E6FBC-D661-9EB3-2E4A-2A4F7F43D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1961C0-B5C7-99C9-57E8-1C9482711F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660B9C-8265-0BAF-CC87-9F3654EDCC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29F570-62F2-FD88-A33F-CFBC0D6C0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C4A6C-E8DD-4467-9B22-1911E0025A14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AC207E-C410-AF35-D74C-A578A6B8A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06AA84-CFC4-8E52-C8EE-8438603D3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9D452-24F5-41AD-B5E7-51F1399CF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574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30891A-D7FA-9C46-640A-58E4619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5DB321-5FA4-C98C-2826-AEAEB5CF40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268688-BC80-9186-95E2-A908DEAF5C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86C4A6C-E8DD-4467-9B22-1911E0025A14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18D0EC-9621-6E2E-16AF-AD3F34476C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30A6AF-FC0C-69B9-9B3B-7DC91EABFF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3F9D452-24F5-41AD-B5E7-51F1399CF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920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help.lyft.com/hc/en-us/all/articles/9785135090-earnings-commitmen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E30373-A316-C7F5-16AA-3B839E8BD8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n-US" sz="4800">
                <a:solidFill>
                  <a:srgbClr val="FFFFFF"/>
                </a:solidFill>
              </a:rPr>
              <a:t>Lyft Earnings Commitment Verification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9885AA-3EE3-F3E2-DB12-C5C28EA0B3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r>
              <a:rPr lang="en-US"/>
              <a:t>Add a brief explanation of the presentation’s purpose</a:t>
            </a:r>
          </a:p>
        </p:txBody>
      </p:sp>
    </p:spTree>
    <p:extLst>
      <p:ext uri="{BB962C8B-B14F-4D97-AF65-F5344CB8AC3E}">
        <p14:creationId xmlns:p14="http://schemas.microsoft.com/office/powerpoint/2010/main" val="1294991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4E208C-246D-A89F-AAED-D3233ED07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6865" y="818984"/>
            <a:ext cx="6596245" cy="326852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Visualizations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4990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AFDA73-746A-E751-0CCB-9556082B3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Pie Chart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B93387B-A4F3-7658-C416-4382687F50B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73686"/>
          <a:stretch>
            <a:fillRect/>
          </a:stretch>
        </p:blipFill>
        <p:spPr>
          <a:xfrm>
            <a:off x="2077206" y="1655276"/>
            <a:ext cx="8037587" cy="88301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B5C18B4-4285-407F-31D6-E6C3F6F8C0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2414" y="2538291"/>
            <a:ext cx="5147171" cy="4319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111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E3BB7F-F098-5508-DCDC-29F913E12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Scatter Plot and Linear Regression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6B758C-9656-5991-86D5-5AE26A9B48FF}"/>
              </a:ext>
            </a:extLst>
          </p:cNvPr>
          <p:cNvSpPr txBox="1"/>
          <p:nvPr/>
        </p:nvSpPr>
        <p:spPr>
          <a:xfrm>
            <a:off x="8571507" y="387224"/>
            <a:ext cx="3291839" cy="8304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endParaRPr lang="en-US" sz="2000" dirty="0">
              <a:solidFill>
                <a:srgbClr val="FFFFFF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B6DE33E-040C-11EC-85D6-7253CC93C0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7006" y="1603915"/>
            <a:ext cx="7197987" cy="5218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4679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B1F9B1E-B6B1-23E5-8861-2D4D9E9162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3F3CF43-283C-CE3F-8618-B0459D545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6A41CDE-C900-E8FA-F4AF-065201E34C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A62825C-5398-0EB9-88B2-E82B6AFC3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22A6474-E53A-56D8-C5BD-101EE127A1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5C6B741-2C8F-C37D-C163-700446F0B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5C80B4-9247-9017-7EF4-1E395622A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Bar Charts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6B7C68-72BE-B96E-9C2A-32F426269099}"/>
              </a:ext>
            </a:extLst>
          </p:cNvPr>
          <p:cNvSpPr txBox="1"/>
          <p:nvPr/>
        </p:nvSpPr>
        <p:spPr>
          <a:xfrm>
            <a:off x="8571507" y="387224"/>
            <a:ext cx="3291839" cy="8304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endParaRPr lang="en-US" sz="2000" dirty="0">
              <a:solidFill>
                <a:srgbClr val="FFFFFF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6DEA68-B697-234E-9B40-23BED193F8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0345" y="1928621"/>
            <a:ext cx="5949771" cy="4363166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0B7F585-F5AD-528C-8BD3-BE65AA817E4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5480" b="-1"/>
          <a:stretch>
            <a:fillRect/>
          </a:stretch>
        </p:blipFill>
        <p:spPr>
          <a:xfrm>
            <a:off x="91884" y="1928621"/>
            <a:ext cx="5955273" cy="4363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1062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1198EBA-F98F-4CED-3B7D-B444B1E094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398F3DEE-0E56-499F-AFAE-C2DA7C2C8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85CCF60-79A2-440A-86A2-1A64A59F7B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11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F2162BA-EECD-43E0-99D9-C00B19482E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7200" y="8482"/>
            <a:ext cx="3568276" cy="6858000"/>
          </a:xfrm>
          <a:prstGeom prst="rect">
            <a:avLst/>
          </a:prstGeom>
          <a:gradFill>
            <a:gsLst>
              <a:gs pos="0">
                <a:schemeClr val="accent1">
                  <a:alpha val="32000"/>
                </a:schemeClr>
              </a:gs>
              <a:gs pos="70000">
                <a:srgbClr val="000000">
                  <a:alpha val="0"/>
                </a:srgb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160DB805-F71F-46BB-A8CC-74F6D8306F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F91054C-3439-420E-88EB-F0A5637EC5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9565" y="2659404"/>
            <a:ext cx="4355594" cy="4040742"/>
          </a:xfrm>
          <a:prstGeom prst="rect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A067E5-EA27-DDC9-E4E4-1DE7C6276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40" y="2759383"/>
            <a:ext cx="2895573" cy="283422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Dashboard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D8DCFD0-4419-9931-6C82-13607AF1C0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2392" y="663855"/>
            <a:ext cx="3291839" cy="276514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B0DB7AE-D782-E751-0CE5-151F459BE4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8768" y="743845"/>
            <a:ext cx="3504843" cy="2611053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73C9204-AA4D-5CF7-D56D-CCF2299A871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5480" b="-1"/>
          <a:stretch>
            <a:fillRect/>
          </a:stretch>
        </p:blipFill>
        <p:spPr>
          <a:xfrm>
            <a:off x="4601040" y="3542797"/>
            <a:ext cx="3712574" cy="26513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0CD5E92-04FA-E196-74D8-2A245F58FD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28635" y="3653134"/>
            <a:ext cx="3504843" cy="25410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CA8F540-DC73-2753-ECFE-0E933DB50975}"/>
              </a:ext>
            </a:extLst>
          </p:cNvPr>
          <p:cNvSpPr txBox="1"/>
          <p:nvPr/>
        </p:nvSpPr>
        <p:spPr>
          <a:xfrm>
            <a:off x="8571507" y="387224"/>
            <a:ext cx="3291839" cy="8304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endParaRPr lang="en-US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38868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0F33D-F22B-2482-9E8C-31E473266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030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53CF00F-82D0-0DBA-75D5-1D01B4526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1DC383-E193-C1D8-754E-00160BC6A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945037" cy="1133856"/>
          </a:xfrm>
        </p:spPr>
        <p:txBody>
          <a:bodyPr anchor="t">
            <a:normAutofit/>
          </a:bodyPr>
          <a:lstStyle/>
          <a:p>
            <a:r>
              <a:rPr lang="en-US" dirty="0"/>
              <a:t>Table of Contents</a:t>
            </a:r>
          </a:p>
        </p:txBody>
      </p:sp>
      <p:graphicFrame>
        <p:nvGraphicFramePr>
          <p:cNvPr id="13" name="Content Placeholder 4">
            <a:extLst>
              <a:ext uri="{FF2B5EF4-FFF2-40B4-BE49-F238E27FC236}">
                <a16:creationId xmlns:a16="http://schemas.microsoft.com/office/drawing/2014/main" id="{0929F483-6636-E56A-8030-E561A26E83F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8315688"/>
              </p:ext>
              <p:ext uri="{E7BDC344-281C-4309-B0C6-D0EE65EED2A8}">
                <p202:designPr xmlns:p202="http://schemas.microsoft.com/office/powerpoint/2020/02/main">
                  <p202:designTagLst>
                    <p202:designTag name="ARCH:1:CLS" val="StackedSequentialContentTable"/>
                  </p202:designTagLst>
                </p202:designPr>
              </p:ext>
            </p:extLst>
          </p:nvPr>
        </p:nvGraphicFramePr>
        <p:xfrm>
          <a:off x="613619" y="1881051"/>
          <a:ext cx="10943096" cy="4414355"/>
        </p:xfrm>
        <a:graphic>
          <a:graphicData uri="http://schemas.openxmlformats.org/drawingml/2006/table">
            <a:tbl>
              <a:tblPr bandRow="1">
                <a:noFill/>
                <a:tableStyleId>{5C22544A-7EE6-4342-B048-85BDC9FD1C3A}</a:tableStyleId>
              </a:tblPr>
              <a:tblGrid>
                <a:gridCol w="1015227">
                  <a:extLst>
                    <a:ext uri="{9D8B030D-6E8A-4147-A177-3AD203B41FA5}">
                      <a16:colId xmlns:a16="http://schemas.microsoft.com/office/drawing/2014/main" val="3199150846"/>
                    </a:ext>
                  </a:extLst>
                </a:gridCol>
                <a:gridCol w="9927869">
                  <a:extLst>
                    <a:ext uri="{9D8B030D-6E8A-4147-A177-3AD203B41FA5}">
                      <a16:colId xmlns:a16="http://schemas.microsoft.com/office/drawing/2014/main" val="1587129600"/>
                    </a:ext>
                  </a:extLst>
                </a:gridCol>
              </a:tblGrid>
              <a:tr h="882871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3100" b="1" cap="none" spc="0">
                          <a:solidFill>
                            <a:schemeClr val="accent1"/>
                          </a:solidFill>
                          <a:effectLst/>
                        </a:rPr>
                        <a:t>1</a:t>
                      </a:r>
                    </a:p>
                  </a:txBody>
                  <a:tcPr marL="131554" marR="131554" marT="131554" marB="13155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635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900" b="0" cap="none" spc="0" dirty="0">
                          <a:solidFill>
                            <a:schemeClr val="tx1"/>
                          </a:solidFill>
                        </a:rPr>
                        <a:t>Data Collection</a:t>
                      </a:r>
                      <a:br>
                        <a:rPr lang="en-US" sz="1900" b="0" cap="none" spc="0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sz="1900" b="0" cap="none" spc="0" dirty="0">
                          <a:solidFill>
                            <a:schemeClr val="tx1"/>
                          </a:solidFill>
                        </a:rPr>
                        <a:t>insight on Lyft’s earning commitment and the data collection process.</a:t>
                      </a:r>
                    </a:p>
                  </a:txBody>
                  <a:tcPr marL="131554" marR="131554" marT="131554" marB="13155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635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4092138"/>
                  </a:ext>
                </a:extLst>
              </a:tr>
              <a:tr h="882871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3100" b="1" cap="none" spc="0">
                          <a:solidFill>
                            <a:schemeClr val="accent1"/>
                          </a:solidFill>
                          <a:effectLst/>
                        </a:rPr>
                        <a:t>2</a:t>
                      </a:r>
                    </a:p>
                  </a:txBody>
                  <a:tcPr marL="131554" marR="131554" marT="131554" marB="13155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635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900" b="0" cap="none" spc="0" dirty="0">
                          <a:solidFill>
                            <a:schemeClr val="tx1"/>
                          </a:solidFill>
                        </a:rPr>
                        <a:t>Data Cleaning</a:t>
                      </a:r>
                      <a:br>
                        <a:rPr lang="en-US" sz="1900" b="0" cap="none" spc="0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sz="1900" b="0" cap="none" spc="0" dirty="0">
                          <a:solidFill>
                            <a:schemeClr val="tx1"/>
                          </a:solidFill>
                        </a:rPr>
                        <a:t>Cleaning and normalization for data analysis</a:t>
                      </a:r>
                    </a:p>
                  </a:txBody>
                  <a:tcPr marL="131554" marR="131554" marT="131554" marB="13155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635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3524269"/>
                  </a:ext>
                </a:extLst>
              </a:tr>
              <a:tr h="882871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3100" b="1" cap="none" spc="0">
                          <a:solidFill>
                            <a:schemeClr val="accent1"/>
                          </a:solidFill>
                          <a:effectLst/>
                        </a:rPr>
                        <a:t>3</a:t>
                      </a:r>
                    </a:p>
                  </a:txBody>
                  <a:tcPr marL="131554" marR="131554" marT="131554" marB="13155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635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900" b="0" cap="none" spc="0" dirty="0">
                          <a:solidFill>
                            <a:schemeClr val="tx1"/>
                          </a:solidFill>
                        </a:rPr>
                        <a:t>Commitment Verification</a:t>
                      </a:r>
                      <a:br>
                        <a:rPr lang="en-US" sz="1900" b="0" cap="none" spc="0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sz="1900" b="0" cap="none" spc="0" dirty="0">
                          <a:solidFill>
                            <a:schemeClr val="tx1"/>
                          </a:solidFill>
                        </a:rPr>
                        <a:t>calculating the validity behind Lyft’s Earning Commitment</a:t>
                      </a:r>
                    </a:p>
                  </a:txBody>
                  <a:tcPr marL="131554" marR="131554" marT="131554" marB="13155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635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7370180"/>
                  </a:ext>
                </a:extLst>
              </a:tr>
              <a:tr h="882871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3100" b="1" cap="none" spc="0">
                          <a:solidFill>
                            <a:schemeClr val="accent1"/>
                          </a:solidFill>
                          <a:effectLst/>
                        </a:rPr>
                        <a:t>4</a:t>
                      </a:r>
                    </a:p>
                  </a:txBody>
                  <a:tcPr marL="131554" marR="131554" marT="131554" marB="13155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635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900" b="0" cap="none" spc="0" dirty="0">
                          <a:solidFill>
                            <a:schemeClr val="tx1"/>
                          </a:solidFill>
                        </a:rPr>
                        <a:t>Visualizations</a:t>
                      </a:r>
                      <a:br>
                        <a:rPr lang="en-US" sz="1900" b="0" cap="none" spc="0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sz="1900" b="0" cap="none" spc="0" dirty="0">
                          <a:solidFill>
                            <a:schemeClr val="tx1"/>
                          </a:solidFill>
                        </a:rPr>
                        <a:t>Python visualizations</a:t>
                      </a:r>
                    </a:p>
                  </a:txBody>
                  <a:tcPr marL="131554" marR="131554" marT="131554" marB="13155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635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0351006"/>
                  </a:ext>
                </a:extLst>
              </a:tr>
              <a:tr h="882871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3100" b="1" cap="none" spc="0">
                          <a:solidFill>
                            <a:schemeClr val="accent1"/>
                          </a:solidFill>
                          <a:effectLst/>
                        </a:rPr>
                        <a:t>5</a:t>
                      </a:r>
                    </a:p>
                  </a:txBody>
                  <a:tcPr marL="131554" marR="131554" marT="131554" marB="13155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635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900" b="0" cap="none" spc="0" dirty="0">
                          <a:solidFill>
                            <a:schemeClr val="tx1"/>
                          </a:solidFill>
                        </a:rPr>
                        <a:t>Conclusion </a:t>
                      </a:r>
                      <a:br>
                        <a:rPr lang="en-US" sz="1900" b="0" cap="none" spc="0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sz="1900" b="0" cap="none" spc="0" dirty="0">
                          <a:solidFill>
                            <a:schemeClr val="tx1"/>
                          </a:solidFill>
                        </a:rPr>
                        <a:t>Final interpretation</a:t>
                      </a:r>
                    </a:p>
                  </a:txBody>
                  <a:tcPr marL="131554" marR="131554" marT="131554" marB="13155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635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70458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52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D6B7CC9-2F7C-0696-3F83-892CB564B8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360AC8-68DC-71EC-2FBF-A29A64EB8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Lyft’s Earnings Commitment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5192C-58F5-802D-3313-C578E3956F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 fontScale="92500" lnSpcReduction="20000"/>
          </a:bodyPr>
          <a:lstStyle/>
          <a:p>
            <a:r>
              <a:rPr lang="en-US" sz="2000" dirty="0"/>
              <a:t>“On a weekly basis, drivers will earn </a:t>
            </a:r>
            <a:r>
              <a:rPr lang="en-US" sz="2000" b="1" dirty="0"/>
              <a:t>70%</a:t>
            </a:r>
            <a:r>
              <a:rPr lang="en-US" sz="2000" dirty="0"/>
              <a:t> </a:t>
            </a:r>
            <a:r>
              <a:rPr lang="en-US" sz="2000" b="1" dirty="0"/>
              <a:t>or more</a:t>
            </a:r>
            <a:r>
              <a:rPr lang="en-US" sz="2000" dirty="0"/>
              <a:t> of passenger payments </a:t>
            </a:r>
            <a:r>
              <a:rPr lang="en-US" sz="2000" u="sng" dirty="0"/>
              <a:t>after external fees</a:t>
            </a:r>
            <a:r>
              <a:rPr lang="en-US" sz="2000" dirty="0"/>
              <a:t> are deducted.”</a:t>
            </a:r>
          </a:p>
          <a:p>
            <a:endParaRPr lang="en-US" sz="2000" dirty="0"/>
          </a:p>
          <a:p>
            <a:r>
              <a:rPr lang="en-US" sz="2000" b="1" dirty="0"/>
              <a:t>“Note</a:t>
            </a:r>
            <a:r>
              <a:rPr lang="en-US" sz="2000" dirty="0"/>
              <a:t>: Drivers will always receive 100% of tips, adjustments, benefits, and tolls, as they aren't subject to external fees or Lyft's fee.”</a:t>
            </a:r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>
              <a:hlinkClick r:id="rId2"/>
            </a:endParaRPr>
          </a:p>
          <a:p>
            <a:pPr marL="0" indent="0">
              <a:buNone/>
            </a:pPr>
            <a:endParaRPr lang="en-US" sz="2000" dirty="0">
              <a:hlinkClick r:id="rId2"/>
            </a:endParaRPr>
          </a:p>
          <a:p>
            <a:pPr marL="0" indent="0">
              <a:buNone/>
            </a:pPr>
            <a:endParaRPr lang="en-US" sz="2000" dirty="0">
              <a:hlinkClick r:id="rId2"/>
            </a:endParaRPr>
          </a:p>
          <a:p>
            <a:pPr marL="0" indent="0">
              <a:buNone/>
            </a:pPr>
            <a:endParaRPr lang="en-US" sz="2000" dirty="0">
              <a:hlinkClick r:id="rId2"/>
            </a:endParaRPr>
          </a:p>
          <a:p>
            <a:pPr marL="0" indent="0" algn="ctr">
              <a:buNone/>
            </a:pPr>
            <a:r>
              <a:rPr lang="en-US" sz="2000" dirty="0">
                <a:hlinkClick r:id="rId2"/>
              </a:rPr>
              <a:t>https://help.lyft.com/hc/en-us/all/articles/9785135090-earnings-commitment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8AE8A6-0D24-098E-9B71-D0B817CB6E0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834" t="79048" r="2523" b="8254"/>
          <a:stretch>
            <a:fillRect/>
          </a:stretch>
        </p:blipFill>
        <p:spPr>
          <a:xfrm>
            <a:off x="3283039" y="3429000"/>
            <a:ext cx="5901150" cy="1698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467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8E3E663-1EE3-3BB5-9D4C-DA15E10517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7012FB-A824-1388-B832-64BF5A685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Data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737ED0-F896-F099-3B46-052D2A7D5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8538" y="1805181"/>
            <a:ext cx="8294917" cy="849956"/>
          </a:xfrm>
        </p:spPr>
        <p:txBody>
          <a:bodyPr anchor="ctr">
            <a:normAutofit/>
          </a:bodyPr>
          <a:lstStyle/>
          <a:p>
            <a:r>
              <a:rPr lang="en-US" sz="2000" dirty="0"/>
              <a:t>I created a basic Excel CSV file containing the payment and fee information from the week (9/8/2025 – 9/15/2025)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34009B8-64E4-5263-3E25-AD1BA052F0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0569" y="2735978"/>
            <a:ext cx="9530857" cy="3827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94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3DDCF2-895E-659B-30E0-1EF89F893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Data Cleaning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6C20E7E-584E-7C86-18D4-17B5A0D8D2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56953" y="586855"/>
            <a:ext cx="6534282" cy="306992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9258C6E-365F-63B0-F5D5-AD74CC4F25BA}"/>
              </a:ext>
            </a:extLst>
          </p:cNvPr>
          <p:cNvSpPr txBox="1"/>
          <p:nvPr/>
        </p:nvSpPr>
        <p:spPr>
          <a:xfrm>
            <a:off x="5751016" y="4356017"/>
            <a:ext cx="62701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 removed extra columns that were displaying empty values in my </a:t>
            </a:r>
            <a:r>
              <a:rPr lang="en-US" dirty="0" err="1"/>
              <a:t>DataFrame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 separated the rides from the adjustments and saved them as separate </a:t>
            </a:r>
            <a:r>
              <a:rPr lang="en-US" dirty="0" err="1"/>
              <a:t>DataFrame</a:t>
            </a:r>
            <a:r>
              <a:rPr lang="en-US" dirty="0"/>
              <a:t> called “</a:t>
            </a:r>
            <a:r>
              <a:rPr lang="en-US" dirty="0" err="1"/>
              <a:t>rdf</a:t>
            </a:r>
            <a:r>
              <a:rPr lang="en-US" dirty="0"/>
              <a:t>” (Ride </a:t>
            </a:r>
            <a:r>
              <a:rPr lang="en-US" dirty="0" err="1"/>
              <a:t>DataFrame</a:t>
            </a:r>
            <a:r>
              <a:rPr lang="en-US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048743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B4843FF-5058-CB91-7160-DFB22345E0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5266402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5270175"/>
            <a:ext cx="12185331" cy="1590742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100000">
                <a:schemeClr val="accent1">
                  <a:lumMod val="5000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5265546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3335" y="5263483"/>
            <a:ext cx="12192000" cy="15974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5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26ADCB-2F44-7794-6D94-A9838E2B9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5510253"/>
            <a:ext cx="9895951" cy="103366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 Cleaning</a:t>
            </a:r>
          </a:p>
        </p:txBody>
      </p:sp>
      <p:pic>
        <p:nvPicPr>
          <p:cNvPr id="13" name="Picture 12" descr="A screenshot of a computer program">
            <a:extLst>
              <a:ext uri="{FF2B5EF4-FFF2-40B4-BE49-F238E27FC236}">
                <a16:creationId xmlns:a16="http://schemas.microsoft.com/office/drawing/2014/main" id="{0BEB5131-B13D-E09D-01CC-B4151DE814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0256" y="836209"/>
            <a:ext cx="8311487" cy="234799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F063EA6-F675-5EFE-58FB-28B2A8E51E2F}"/>
              </a:ext>
            </a:extLst>
          </p:cNvPr>
          <p:cNvSpPr txBox="1"/>
          <p:nvPr/>
        </p:nvSpPr>
        <p:spPr>
          <a:xfrm>
            <a:off x="902706" y="3710241"/>
            <a:ext cx="10833735" cy="11199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I also saved the adjustments as their own </a:t>
            </a:r>
            <a:r>
              <a:rPr lang="en-US" sz="2000" dirty="0" err="1"/>
              <a:t>DataFrame</a:t>
            </a:r>
            <a:r>
              <a:rPr lang="en-US" sz="2000" dirty="0"/>
              <a:t> called “</a:t>
            </a:r>
            <a:r>
              <a:rPr lang="en-US" sz="2000" dirty="0" err="1"/>
              <a:t>adf</a:t>
            </a:r>
            <a:r>
              <a:rPr lang="en-US" sz="2000" dirty="0"/>
              <a:t>” (Adjustment </a:t>
            </a:r>
            <a:r>
              <a:rPr lang="en-US" sz="2000" dirty="0" err="1"/>
              <a:t>DataFrame</a:t>
            </a:r>
            <a:r>
              <a:rPr lang="en-US" sz="2000" dirty="0"/>
              <a:t>).</a:t>
            </a:r>
          </a:p>
          <a:p>
            <a:pPr marL="57150">
              <a:lnSpc>
                <a:spcPct val="90000"/>
              </a:lnSpc>
              <a:spcAft>
                <a:spcPts val="600"/>
              </a:spcAft>
            </a:pPr>
            <a:endParaRPr lang="en-US" sz="20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I used this </a:t>
            </a:r>
            <a:r>
              <a:rPr lang="en-US" sz="2000" dirty="0" err="1"/>
              <a:t>DataFrame</a:t>
            </a:r>
            <a:r>
              <a:rPr lang="en-US" sz="2000" dirty="0"/>
              <a:t> to find the total I was paid in adjustments (</a:t>
            </a:r>
            <a:r>
              <a:rPr lang="en-US" sz="2000" dirty="0" err="1"/>
              <a:t>tot_adj</a:t>
            </a:r>
            <a:r>
              <a:rPr lang="en-US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444828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C264CF-1085-4977-584E-71949A3B5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Calculations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95CF691-8DF4-E895-8496-64379635A0E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3047"/>
          <a:stretch>
            <a:fillRect/>
          </a:stretch>
        </p:blipFill>
        <p:spPr>
          <a:xfrm>
            <a:off x="7577937" y="2997315"/>
            <a:ext cx="4461663" cy="2866602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5FE32B6-1DF0-DEB5-5585-E68B06A963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 r="3962"/>
          <a:stretch>
            <a:fillRect/>
          </a:stretch>
        </p:blipFill>
        <p:spPr>
          <a:xfrm>
            <a:off x="38515" y="1788274"/>
            <a:ext cx="6057485" cy="4857899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8897D8E1-4FFA-E594-F77E-B6BBB8B7CBD0}"/>
              </a:ext>
            </a:extLst>
          </p:cNvPr>
          <p:cNvSpPr/>
          <p:nvPr/>
        </p:nvSpPr>
        <p:spPr>
          <a:xfrm>
            <a:off x="6281057" y="4082143"/>
            <a:ext cx="1077686" cy="457200"/>
          </a:xfrm>
          <a:prstGeom prst="rightArrow">
            <a:avLst/>
          </a:prstGeom>
          <a:solidFill>
            <a:srgbClr val="092B3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C45C5A-88DB-2C0C-7C5D-7E2DF10ED718}"/>
              </a:ext>
            </a:extLst>
          </p:cNvPr>
          <p:cNvSpPr txBox="1"/>
          <p:nvPr/>
        </p:nvSpPr>
        <p:spPr>
          <a:xfrm>
            <a:off x="6482443" y="2003232"/>
            <a:ext cx="5323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 calculated the totals of each attribute and rounded to the hundredths to show monetary value.</a:t>
            </a:r>
          </a:p>
        </p:txBody>
      </p:sp>
    </p:spTree>
    <p:extLst>
      <p:ext uri="{BB962C8B-B14F-4D97-AF65-F5344CB8AC3E}">
        <p14:creationId xmlns:p14="http://schemas.microsoft.com/office/powerpoint/2010/main" val="4667379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5266402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5270175"/>
            <a:ext cx="12185331" cy="1590742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100000">
                <a:schemeClr val="accent1">
                  <a:lumMod val="5000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5265546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3335" y="5263483"/>
            <a:ext cx="12192000" cy="15974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5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79CAB4-179D-51F7-AAEC-5E6BC93B4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5510253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Calculations cont.</a:t>
            </a:r>
          </a:p>
        </p:txBody>
      </p:sp>
      <p:pic>
        <p:nvPicPr>
          <p:cNvPr id="5" name="Content Placeholder 4" descr="A screenshot of a computer code&#10;&#10;AI-generated content may be incorrect.">
            <a:extLst>
              <a:ext uri="{FF2B5EF4-FFF2-40B4-BE49-F238E27FC236}">
                <a16:creationId xmlns:a16="http://schemas.microsoft.com/office/drawing/2014/main" id="{ECA4E2A2-6453-5169-DE20-9EF547CCBD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220" y="662325"/>
            <a:ext cx="10796330" cy="412959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C47AC32-0934-FD86-647C-1EAFCADCF2A3}"/>
              </a:ext>
            </a:extLst>
          </p:cNvPr>
          <p:cNvSpPr/>
          <p:nvPr/>
        </p:nvSpPr>
        <p:spPr>
          <a:xfrm>
            <a:off x="1066800" y="3156857"/>
            <a:ext cx="5932714" cy="4136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D49125B-7CF2-0AC5-8EFD-687F530DB049}"/>
              </a:ext>
            </a:extLst>
          </p:cNvPr>
          <p:cNvSpPr/>
          <p:nvPr/>
        </p:nvSpPr>
        <p:spPr>
          <a:xfrm>
            <a:off x="1066799" y="4407215"/>
            <a:ext cx="7048499" cy="4136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563C5B-EC06-2781-CD28-BE1CC74790B9}"/>
              </a:ext>
            </a:extLst>
          </p:cNvPr>
          <p:cNvSpPr txBox="1"/>
          <p:nvPr/>
        </p:nvSpPr>
        <p:spPr>
          <a:xfrm>
            <a:off x="471220" y="263258"/>
            <a:ext cx="10796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 saved those values as their own objects so I could easily use them for further calculations and visualization</a:t>
            </a:r>
          </a:p>
        </p:txBody>
      </p:sp>
    </p:spTree>
    <p:extLst>
      <p:ext uri="{BB962C8B-B14F-4D97-AF65-F5344CB8AC3E}">
        <p14:creationId xmlns:p14="http://schemas.microsoft.com/office/powerpoint/2010/main" val="15912560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2DBC752-952C-9A89-C275-6CA52BA279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18F7E0-70C2-22D3-0DD1-D373D4384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Conclusion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extBox 10">
            <a:extLst>
              <a:ext uri="{FF2B5EF4-FFF2-40B4-BE49-F238E27FC236}">
                <a16:creationId xmlns:a16="http://schemas.microsoft.com/office/drawing/2014/main" id="{B0E7B576-E8F1-B525-9AAB-FD12E192066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21350650"/>
              </p:ext>
            </p:extLst>
          </p:nvPr>
        </p:nvGraphicFramePr>
        <p:xfrm>
          <a:off x="904602" y="3017519"/>
          <a:ext cx="1037844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050025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10409</TotalTime>
  <Words>353</Words>
  <Application>Microsoft Office PowerPoint</Application>
  <PresentationFormat>Widescreen</PresentationFormat>
  <Paragraphs>47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Aptos</vt:lpstr>
      <vt:lpstr>Aptos Display</vt:lpstr>
      <vt:lpstr>Arial</vt:lpstr>
      <vt:lpstr>Office Theme</vt:lpstr>
      <vt:lpstr>Lyft Earnings Commitment Verification</vt:lpstr>
      <vt:lpstr>Table of Contents</vt:lpstr>
      <vt:lpstr>Lyft’s Earnings Commitment</vt:lpstr>
      <vt:lpstr>Data Collection</vt:lpstr>
      <vt:lpstr>Data Cleaning</vt:lpstr>
      <vt:lpstr>Data Cleaning</vt:lpstr>
      <vt:lpstr>Calculations</vt:lpstr>
      <vt:lpstr>Calculations cont.</vt:lpstr>
      <vt:lpstr>Conclusion</vt:lpstr>
      <vt:lpstr>Visualizations</vt:lpstr>
      <vt:lpstr>Pie Chart</vt:lpstr>
      <vt:lpstr>Scatter Plot and Linear Regression</vt:lpstr>
      <vt:lpstr>Bar Charts</vt:lpstr>
      <vt:lpstr>Dashboard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Caleb Hutley</dc:creator>
  <cp:lastModifiedBy>Caleb Hutley</cp:lastModifiedBy>
  <cp:revision>1</cp:revision>
  <dcterms:created xsi:type="dcterms:W3CDTF">2025-09-25T19:26:39Z</dcterms:created>
  <dcterms:modified xsi:type="dcterms:W3CDTF">2025-10-05T15:43:47Z</dcterms:modified>
</cp:coreProperties>
</file>