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/>
    <p:restoredTop sz="94591"/>
  </p:normalViewPr>
  <p:slideViewPr>
    <p:cSldViewPr snapToGrid="0" snapToObjects="1">
      <p:cViewPr varScale="1">
        <p:scale>
          <a:sx n="103" d="100"/>
          <a:sy n="103" d="100"/>
        </p:scale>
        <p:origin x="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AD22B-CA25-7742-B77A-8D5495C28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E8F258-2570-EF42-BD4E-1E50CB211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61D2A1-BE0C-8148-91BE-EE4FA6A9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4A42-4E84-0A44-A65A-4870FFAF0138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98878E-C824-A04F-A337-902CF726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3EC3A5-631C-EE47-BF89-BDA19BE1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5232-6DE3-5645-AA97-3FB993303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495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3FB12F-C407-ED4D-A4B0-330E92A5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41AF36-4DF1-234C-9836-899510C9A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C8DC2D-DEAB-E842-BEE4-D749D400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4A42-4E84-0A44-A65A-4870FFAF0138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5D88E9-5EB5-2A47-A22C-EAE5B03C0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2FF5F4-F361-8C42-A156-0DD6EDB9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5232-6DE3-5645-AA97-3FB993303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575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8D71F2D-F2D4-8E48-BDCA-DA43F7B11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F615F6-D4B6-934C-9B6A-7C408996C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FD812C-20DF-2D4C-BECB-C29FE079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4A42-4E84-0A44-A65A-4870FFAF0138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B3DC84-A3C9-324B-8D8C-9FB87207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8A32EB-E8B8-E24F-8C08-BDA962CF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5232-6DE3-5645-AA97-3FB993303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954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73F08-5CEE-A04E-AEA1-84D4E3AC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24D561-4155-4E45-8FB1-E6FBB306B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B5A42E-CDBE-2D4F-8AAE-8B4CCA2B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4A42-4E84-0A44-A65A-4870FFAF0138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3350E1-EF75-3F46-8B72-4AEC0999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4A910A-9F1E-634C-A8DB-2EBC1E31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5232-6DE3-5645-AA97-3FB993303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31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CCC39-F1E6-2048-9E5C-CA3EF8BF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71A405-DAEB-E94D-966E-9F649E9C1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606A3B-FFB2-0948-A6CA-22217D11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4A42-4E84-0A44-A65A-4870FFAF0138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B8FF2C-098C-C547-A38F-A831A737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DCCD9F-0D46-3747-A193-89F4875F3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5232-6DE3-5645-AA97-3FB993303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38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A6407-2AF2-1542-A6D8-305939B5C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0507DC-5768-1745-BA65-B65262308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A56B03-3ED4-6D40-9B37-13C9C7E69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AF02E23-1BA4-7545-ADFB-C4228D7D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4A42-4E84-0A44-A65A-4870FFAF0138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238B7D-4112-C34D-9065-F05F4A2B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3BBDFA-A6D8-FD4B-87FC-19047805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5232-6DE3-5645-AA97-3FB993303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34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D62CF2-C4B6-5943-8723-879689D5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77DC1B-AE5E-7F40-8951-7DA0C8D3E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9F6856-55F4-7B43-8D34-EA15AFD2A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D2BFB81-DB99-9243-971E-0CB887996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1ED61F-AE1F-344A-99BE-193BEB26A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4417C6E-8644-E148-9DC1-B3D15BD5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4A42-4E84-0A44-A65A-4870FFAF0138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3EB94F-084D-DA47-B65D-2F91E754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F8005DF-0CF6-974D-A3AF-5DC29A65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5232-6DE3-5645-AA97-3FB993303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3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36634-3429-3B45-A084-E398D639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AFA7B6-9098-9247-AF9B-8C01F3E1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4A42-4E84-0A44-A65A-4870FFAF0138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0D27F1-5AC4-7B41-927B-EDB0E6AB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680647-D1C8-1A40-B50C-187D925E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5232-6DE3-5645-AA97-3FB993303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5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5DA879-1F18-2842-B130-851436F61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4A42-4E84-0A44-A65A-4870FFAF0138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E28B438-9D1B-F043-9A45-3148E1A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355B8A-7E8B-E94C-B9DF-CA7867ED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5232-6DE3-5645-AA97-3FB993303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B1674C-B6A7-A040-9C92-AE7994C8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DB3F6F-900A-4641-A7A9-45B756D8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48FEF2-617D-7644-A9DA-6F7E2C7D0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1C0D5F-9CD0-354A-A4C3-B217FC70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4A42-4E84-0A44-A65A-4870FFAF0138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607E2E-6EC7-4449-B027-B203EBA3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F30E0B-0513-8348-8FF3-A7AED62A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5232-6DE3-5645-AA97-3FB993303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90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163A4-E76C-DE44-A593-DE02E65D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0A5283-3A85-1848-9CCC-76123B311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5047C6-8023-6F4A-A6F6-D923F8DA3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9A52CE-B25C-5643-8B49-1ED2034E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F4A42-4E84-0A44-A65A-4870FFAF0138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F7A17B-ADB5-7E43-9EF2-81A6BD4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99F726-5EAB-E943-97C9-327709C7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35232-6DE3-5645-AA97-3FB993303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6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579BC08-6EE0-D442-B8FF-73C06347E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BEB5A7-8573-5145-AEBB-E50BA61F7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4676F2-5BD8-9745-A05F-FF5F2B26FA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F4A42-4E84-0A44-A65A-4870FFAF0138}" type="datetimeFigureOut">
              <a:rPr lang="fr-FR" smtClean="0"/>
              <a:t>21/03/2021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297437-9A63-7C43-BBCD-745D77EFA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3B95B-138B-4C44-A131-11B2B7ECB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35232-6DE3-5645-AA97-3FB9933032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78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C7495E0-35F7-7D40-AD63-4BD9ED87A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00" y="468000"/>
            <a:ext cx="9281849" cy="239654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2E48FA4-2054-EF43-918B-DD3CC3274D76}"/>
              </a:ext>
            </a:extLst>
          </p:cNvPr>
          <p:cNvSpPr txBox="1"/>
          <p:nvPr/>
        </p:nvSpPr>
        <p:spPr>
          <a:xfrm>
            <a:off x="42613" y="1448686"/>
            <a:ext cx="1125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 </a:t>
            </a:r>
            <a:r>
              <a:rPr lang="fr-FR" dirty="0" err="1"/>
              <a:t>here</a:t>
            </a:r>
            <a:r>
              <a:rPr lang="fr-FR" dirty="0"/>
              <a:t> </a:t>
            </a:r>
          </a:p>
          <a:p>
            <a:r>
              <a:rPr lang="fr-FR" dirty="0"/>
              <a:t>to </a:t>
            </a:r>
            <a:r>
              <a:rPr lang="fr-FR" dirty="0" err="1"/>
              <a:t>expand</a:t>
            </a:r>
            <a:endParaRPr lang="fr-FR" dirty="0"/>
          </a:p>
        </p:txBody>
      </p:sp>
      <p:sp>
        <p:nvSpPr>
          <p:cNvPr id="13" name="Flèche vers la droite 12">
            <a:extLst>
              <a:ext uri="{FF2B5EF4-FFF2-40B4-BE49-F238E27FC236}">
                <a16:creationId xmlns:a16="http://schemas.microsoft.com/office/drawing/2014/main" id="{D728FB26-0BD9-134B-BFCC-60F588D1F5BE}"/>
              </a:ext>
            </a:extLst>
          </p:cNvPr>
          <p:cNvSpPr/>
          <p:nvPr/>
        </p:nvSpPr>
        <p:spPr>
          <a:xfrm>
            <a:off x="1195784" y="1580228"/>
            <a:ext cx="322048" cy="514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>
            <a:extLst>
              <a:ext uri="{FF2B5EF4-FFF2-40B4-BE49-F238E27FC236}">
                <a16:creationId xmlns:a16="http://schemas.microsoft.com/office/drawing/2014/main" id="{87F5DB94-D6AB-9C4C-88EB-D18C4622971B}"/>
              </a:ext>
            </a:extLst>
          </p:cNvPr>
          <p:cNvSpPr/>
          <p:nvPr/>
        </p:nvSpPr>
        <p:spPr>
          <a:xfrm>
            <a:off x="11855284" y="1580226"/>
            <a:ext cx="322048" cy="514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467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E7A328CA-8D2C-F44E-B20F-DC1CEE08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42" y="1073485"/>
            <a:ext cx="92964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0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C7495E0-35F7-7D40-AD63-4BD9ED87A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775" y="1073021"/>
            <a:ext cx="7280764" cy="1879874"/>
          </a:xfrm>
          <a:prstGeom prst="rect">
            <a:avLst/>
          </a:prstGeom>
        </p:spPr>
      </p:pic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7F4C4B21-7357-F648-A317-59A94AA51E4A}"/>
              </a:ext>
            </a:extLst>
          </p:cNvPr>
          <p:cNvSpPr/>
          <p:nvPr/>
        </p:nvSpPr>
        <p:spPr>
          <a:xfrm rot="10800000">
            <a:off x="9776837" y="2124894"/>
            <a:ext cx="322048" cy="514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2E48FA4-2054-EF43-918B-DD3CC3274D76}"/>
              </a:ext>
            </a:extLst>
          </p:cNvPr>
          <p:cNvSpPr txBox="1"/>
          <p:nvPr/>
        </p:nvSpPr>
        <p:spPr>
          <a:xfrm>
            <a:off x="10098885" y="2197623"/>
            <a:ext cx="202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 </a:t>
            </a:r>
            <a:r>
              <a:rPr lang="fr-FR" dirty="0" err="1"/>
              <a:t>here</a:t>
            </a:r>
            <a:r>
              <a:rPr lang="fr-FR" dirty="0"/>
              <a:t> to display</a:t>
            </a:r>
          </a:p>
        </p:txBody>
      </p:sp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B62E5B8D-44FD-A344-88A2-1C13DAD31B59}"/>
              </a:ext>
            </a:extLst>
          </p:cNvPr>
          <p:cNvSpPr/>
          <p:nvPr/>
        </p:nvSpPr>
        <p:spPr>
          <a:xfrm rot="5400000">
            <a:off x="6010132" y="2744670"/>
            <a:ext cx="322048" cy="514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067A154-AFC6-4648-A01F-78F97EEB9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775" y="3199518"/>
            <a:ext cx="7280764" cy="33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2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067A154-AFC6-4648-A01F-78F97EEB9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46" y="938215"/>
            <a:ext cx="92964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0D0B9F4-7F40-C344-B2FB-5FCAEB6774C3}"/>
              </a:ext>
            </a:extLst>
          </p:cNvPr>
          <p:cNvSpPr txBox="1"/>
          <p:nvPr/>
        </p:nvSpPr>
        <p:spPr>
          <a:xfrm>
            <a:off x="1631092" y="778470"/>
            <a:ext cx="52389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1 - DESIGN YOUR EXPERIMENT IN A VERY SIMPLE WAY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Duration, </a:t>
            </a:r>
            <a:r>
              <a:rPr lang="fr-FR" dirty="0" err="1"/>
              <a:t>start</a:t>
            </a:r>
            <a:r>
              <a:rPr lang="fr-FR" dirty="0"/>
              <a:t> and end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Biological</a:t>
            </a:r>
            <a:r>
              <a:rPr lang="fr-FR" dirty="0"/>
              <a:t> </a:t>
            </a:r>
            <a:r>
              <a:rPr lang="fr-FR" dirty="0" err="1"/>
              <a:t>Material</a:t>
            </a:r>
            <a:r>
              <a:rPr lang="fr-FR" dirty="0"/>
              <a:t> and </a:t>
            </a:r>
            <a:r>
              <a:rPr lang="fr-FR" dirty="0" err="1"/>
              <a:t>material</a:t>
            </a:r>
            <a:r>
              <a:rPr lang="fr-FR" dirty="0"/>
              <a:t>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Experimental</a:t>
            </a:r>
            <a:r>
              <a:rPr lang="fr-FR" dirty="0"/>
              <a:t> factor and </a:t>
            </a:r>
            <a:r>
              <a:rPr lang="fr-FR" dirty="0" err="1"/>
              <a:t>observed</a:t>
            </a:r>
            <a:r>
              <a:rPr lang="fr-FR" dirty="0"/>
              <a:t>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Describes</a:t>
            </a:r>
            <a:r>
              <a:rPr lang="fr-FR" dirty="0"/>
              <a:t> observation unit and </a:t>
            </a:r>
            <a:r>
              <a:rPr lang="fr-FR" dirty="0" err="1"/>
              <a:t>climatic</a:t>
            </a:r>
            <a:r>
              <a:rPr lang="fr-FR" dirty="0"/>
              <a:t> </a:t>
            </a:r>
            <a:r>
              <a:rPr lang="fr-FR" dirty="0" err="1"/>
              <a:t>events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And </a:t>
            </a:r>
            <a:r>
              <a:rPr lang="fr-FR" dirty="0" err="1"/>
              <a:t>many</a:t>
            </a:r>
            <a:r>
              <a:rPr lang="fr-FR" dirty="0"/>
              <a:t> more … 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932624-A410-1244-9CC1-D4728F59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092" y="4015957"/>
            <a:ext cx="7685903" cy="441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6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dre 1">
            <a:extLst>
              <a:ext uri="{FF2B5EF4-FFF2-40B4-BE49-F238E27FC236}">
                <a16:creationId xmlns:a16="http://schemas.microsoft.com/office/drawing/2014/main" id="{2F5A157D-644A-E544-9344-E33EE6A3B083}"/>
              </a:ext>
            </a:extLst>
          </p:cNvPr>
          <p:cNvSpPr>
            <a:spLocks/>
          </p:cNvSpPr>
          <p:nvPr/>
        </p:nvSpPr>
        <p:spPr>
          <a:xfrm>
            <a:off x="2066274" y="2026809"/>
            <a:ext cx="1800000" cy="1800000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adre 5">
            <a:extLst>
              <a:ext uri="{FF2B5EF4-FFF2-40B4-BE49-F238E27FC236}">
                <a16:creationId xmlns:a16="http://schemas.microsoft.com/office/drawing/2014/main" id="{46D651ED-95BB-BA4B-B0C6-1B02FC038AE3}"/>
              </a:ext>
            </a:extLst>
          </p:cNvPr>
          <p:cNvSpPr>
            <a:spLocks/>
          </p:cNvSpPr>
          <p:nvPr/>
        </p:nvSpPr>
        <p:spPr>
          <a:xfrm>
            <a:off x="4000029" y="2020483"/>
            <a:ext cx="1800000" cy="1800000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Cadre 6">
            <a:extLst>
              <a:ext uri="{FF2B5EF4-FFF2-40B4-BE49-F238E27FC236}">
                <a16:creationId xmlns:a16="http://schemas.microsoft.com/office/drawing/2014/main" id="{B54BAC0B-C655-BE48-B4DB-F587DEDAED5F}"/>
              </a:ext>
            </a:extLst>
          </p:cNvPr>
          <p:cNvSpPr>
            <a:spLocks/>
          </p:cNvSpPr>
          <p:nvPr/>
        </p:nvSpPr>
        <p:spPr>
          <a:xfrm>
            <a:off x="5984970" y="2020483"/>
            <a:ext cx="1800000" cy="1800000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Cadre 7">
            <a:extLst>
              <a:ext uri="{FF2B5EF4-FFF2-40B4-BE49-F238E27FC236}">
                <a16:creationId xmlns:a16="http://schemas.microsoft.com/office/drawing/2014/main" id="{5CD5FE1A-2D78-774C-B6ED-EE5F434C5BD8}"/>
              </a:ext>
            </a:extLst>
          </p:cNvPr>
          <p:cNvSpPr>
            <a:spLocks/>
          </p:cNvSpPr>
          <p:nvPr/>
        </p:nvSpPr>
        <p:spPr>
          <a:xfrm>
            <a:off x="7918725" y="2020483"/>
            <a:ext cx="1800000" cy="1800000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adre 8">
            <a:extLst>
              <a:ext uri="{FF2B5EF4-FFF2-40B4-BE49-F238E27FC236}">
                <a16:creationId xmlns:a16="http://schemas.microsoft.com/office/drawing/2014/main" id="{F98A5B85-82BC-6240-8AD9-02EF30EC07BB}"/>
              </a:ext>
            </a:extLst>
          </p:cNvPr>
          <p:cNvSpPr>
            <a:spLocks/>
          </p:cNvSpPr>
          <p:nvPr/>
        </p:nvSpPr>
        <p:spPr>
          <a:xfrm>
            <a:off x="2073418" y="4002387"/>
            <a:ext cx="1800000" cy="1800000"/>
          </a:xfrm>
          <a:prstGeom prst="fram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Cadre 9">
            <a:extLst>
              <a:ext uri="{FF2B5EF4-FFF2-40B4-BE49-F238E27FC236}">
                <a16:creationId xmlns:a16="http://schemas.microsoft.com/office/drawing/2014/main" id="{5D8C3E18-B229-824C-B501-CFBC0B716ED7}"/>
              </a:ext>
            </a:extLst>
          </p:cNvPr>
          <p:cNvSpPr>
            <a:spLocks/>
          </p:cNvSpPr>
          <p:nvPr/>
        </p:nvSpPr>
        <p:spPr>
          <a:xfrm>
            <a:off x="4000029" y="4002387"/>
            <a:ext cx="1800000" cy="1800000"/>
          </a:xfrm>
          <a:prstGeom prst="fram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Cadre 10">
            <a:extLst>
              <a:ext uri="{FF2B5EF4-FFF2-40B4-BE49-F238E27FC236}">
                <a16:creationId xmlns:a16="http://schemas.microsoft.com/office/drawing/2014/main" id="{24746FFD-E1D7-BB42-9ACB-F4B20EB883B7}"/>
              </a:ext>
            </a:extLst>
          </p:cNvPr>
          <p:cNvSpPr>
            <a:spLocks/>
          </p:cNvSpPr>
          <p:nvPr/>
        </p:nvSpPr>
        <p:spPr>
          <a:xfrm>
            <a:off x="5971680" y="4002387"/>
            <a:ext cx="1800000" cy="1800000"/>
          </a:xfrm>
          <a:prstGeom prst="fram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Cadre 11">
            <a:extLst>
              <a:ext uri="{FF2B5EF4-FFF2-40B4-BE49-F238E27FC236}">
                <a16:creationId xmlns:a16="http://schemas.microsoft.com/office/drawing/2014/main" id="{F233347E-22A2-3240-9E17-E5F9646223A2}"/>
              </a:ext>
            </a:extLst>
          </p:cNvPr>
          <p:cNvSpPr>
            <a:spLocks/>
          </p:cNvSpPr>
          <p:nvPr/>
        </p:nvSpPr>
        <p:spPr>
          <a:xfrm>
            <a:off x="7918725" y="4002387"/>
            <a:ext cx="1800000" cy="1800000"/>
          </a:xfrm>
          <a:prstGeom prst="fram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4333BB2-C52E-9546-B550-18416DF55578}"/>
              </a:ext>
            </a:extLst>
          </p:cNvPr>
          <p:cNvCxnSpPr>
            <a:cxnSpLocks/>
          </p:cNvCxnSpPr>
          <p:nvPr/>
        </p:nvCxnSpPr>
        <p:spPr>
          <a:xfrm>
            <a:off x="3946538" y="1148408"/>
            <a:ext cx="0" cy="48983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4030631-CB84-1D46-88B5-7B9754878C69}"/>
              </a:ext>
            </a:extLst>
          </p:cNvPr>
          <p:cNvCxnSpPr>
            <a:cxnSpLocks/>
          </p:cNvCxnSpPr>
          <p:nvPr/>
        </p:nvCxnSpPr>
        <p:spPr>
          <a:xfrm>
            <a:off x="5895379" y="1148408"/>
            <a:ext cx="0" cy="48983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48F44E9-30C5-7E4E-A94A-D64A2392DEB3}"/>
              </a:ext>
            </a:extLst>
          </p:cNvPr>
          <p:cNvCxnSpPr>
            <a:cxnSpLocks/>
          </p:cNvCxnSpPr>
          <p:nvPr/>
        </p:nvCxnSpPr>
        <p:spPr>
          <a:xfrm>
            <a:off x="7853435" y="1148408"/>
            <a:ext cx="0" cy="48983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EC101111-B4D0-5C4D-B1D0-6337C1621BAD}"/>
              </a:ext>
            </a:extLst>
          </p:cNvPr>
          <p:cNvSpPr txBox="1"/>
          <p:nvPr/>
        </p:nvSpPr>
        <p:spPr>
          <a:xfrm>
            <a:off x="1915297" y="1433389"/>
            <a:ext cx="184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Azote -- /water -- 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6F025D1-11B8-854B-94C8-9DDFF585EAAD}"/>
              </a:ext>
            </a:extLst>
          </p:cNvPr>
          <p:cNvCxnSpPr>
            <a:cxnSpLocks/>
          </p:cNvCxnSpPr>
          <p:nvPr/>
        </p:nvCxnSpPr>
        <p:spPr>
          <a:xfrm>
            <a:off x="1328041" y="3922067"/>
            <a:ext cx="929877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433D08A-EEB5-B249-9AA8-249C7140A309}"/>
              </a:ext>
            </a:extLst>
          </p:cNvPr>
          <p:cNvSpPr txBox="1"/>
          <p:nvPr/>
        </p:nvSpPr>
        <p:spPr>
          <a:xfrm>
            <a:off x="10293178" y="3002698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Sunny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EBDB280-7E02-3542-B207-605B83D592FF}"/>
              </a:ext>
            </a:extLst>
          </p:cNvPr>
          <p:cNvSpPr txBox="1"/>
          <p:nvPr/>
        </p:nvSpPr>
        <p:spPr>
          <a:xfrm>
            <a:off x="10286253" y="447210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Shady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3953F2-1301-3C4D-85F2-060DF6675589}"/>
              </a:ext>
            </a:extLst>
          </p:cNvPr>
          <p:cNvSpPr txBox="1"/>
          <p:nvPr/>
        </p:nvSpPr>
        <p:spPr>
          <a:xfrm>
            <a:off x="4000029" y="1435439"/>
            <a:ext cx="193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Azote -- /water ++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E7A160E-24D7-304B-B2BC-DCC75D266086}"/>
              </a:ext>
            </a:extLst>
          </p:cNvPr>
          <p:cNvSpPr txBox="1"/>
          <p:nvPr/>
        </p:nvSpPr>
        <p:spPr>
          <a:xfrm>
            <a:off x="6027062" y="1438683"/>
            <a:ext cx="193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Azote ++ /water --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3B31309-3C43-A941-B190-A17875966BD6}"/>
              </a:ext>
            </a:extLst>
          </p:cNvPr>
          <p:cNvSpPr txBox="1"/>
          <p:nvPr/>
        </p:nvSpPr>
        <p:spPr>
          <a:xfrm>
            <a:off x="7893682" y="1428049"/>
            <a:ext cx="202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Azote ++ /water ++ </a:t>
            </a:r>
          </a:p>
        </p:txBody>
      </p:sp>
      <p:sp>
        <p:nvSpPr>
          <p:cNvPr id="29" name="Cadre 28">
            <a:extLst>
              <a:ext uri="{FF2B5EF4-FFF2-40B4-BE49-F238E27FC236}">
                <a16:creationId xmlns:a16="http://schemas.microsoft.com/office/drawing/2014/main" id="{BF69AA04-0649-9147-AB6C-E2E0995EE597}"/>
              </a:ext>
            </a:extLst>
          </p:cNvPr>
          <p:cNvSpPr/>
          <p:nvPr/>
        </p:nvSpPr>
        <p:spPr>
          <a:xfrm>
            <a:off x="937294" y="1094935"/>
            <a:ext cx="10443279" cy="5268794"/>
          </a:xfrm>
          <a:prstGeom prst="frame">
            <a:avLst>
              <a:gd name="adj1" fmla="val 2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29354EE2-659C-0F40-9203-779CC8AF9EE1}"/>
              </a:ext>
            </a:extLst>
          </p:cNvPr>
          <p:cNvSpPr txBox="1"/>
          <p:nvPr/>
        </p:nvSpPr>
        <p:spPr>
          <a:xfrm>
            <a:off x="5325762" y="556056"/>
            <a:ext cx="8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Terrain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CEFF9E9-9723-B545-9E5C-248F81869256}"/>
              </a:ext>
            </a:extLst>
          </p:cNvPr>
          <p:cNvSpPr txBox="1"/>
          <p:nvPr/>
        </p:nvSpPr>
        <p:spPr>
          <a:xfrm>
            <a:off x="8575590" y="5862088"/>
            <a:ext cx="9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Parcelle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B98DAEB-DA0A-5F41-94AA-E485D399BD5A}"/>
              </a:ext>
            </a:extLst>
          </p:cNvPr>
          <p:cNvCxnSpPr>
            <a:cxnSpLocks/>
          </p:cNvCxnSpPr>
          <p:nvPr/>
        </p:nvCxnSpPr>
        <p:spPr>
          <a:xfrm>
            <a:off x="980774" y="973778"/>
            <a:ext cx="103997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13815F26-3DA6-534D-B144-41D54B76B5F9}"/>
              </a:ext>
            </a:extLst>
          </p:cNvPr>
          <p:cNvSpPr txBox="1"/>
          <p:nvPr/>
        </p:nvSpPr>
        <p:spPr>
          <a:xfrm>
            <a:off x="7128068" y="60657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 m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E7EE23A-905F-D24C-A6A6-9A33B37E4362}"/>
              </a:ext>
            </a:extLst>
          </p:cNvPr>
          <p:cNvSpPr txBox="1"/>
          <p:nvPr/>
        </p:nvSpPr>
        <p:spPr>
          <a:xfrm rot="5400000">
            <a:off x="11472184" y="359667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 m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0A6DD0D4-C179-6940-8E0F-28CF2055C46D}"/>
              </a:ext>
            </a:extLst>
          </p:cNvPr>
          <p:cNvCxnSpPr>
            <a:cxnSpLocks/>
          </p:cNvCxnSpPr>
          <p:nvPr/>
        </p:nvCxnSpPr>
        <p:spPr>
          <a:xfrm flipH="1">
            <a:off x="11602704" y="1094935"/>
            <a:ext cx="8703" cy="52687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42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dre 1">
            <a:extLst>
              <a:ext uri="{FF2B5EF4-FFF2-40B4-BE49-F238E27FC236}">
                <a16:creationId xmlns:a16="http://schemas.microsoft.com/office/drawing/2014/main" id="{2F5A157D-644A-E544-9344-E33EE6A3B083}"/>
              </a:ext>
            </a:extLst>
          </p:cNvPr>
          <p:cNvSpPr>
            <a:spLocks/>
          </p:cNvSpPr>
          <p:nvPr/>
        </p:nvSpPr>
        <p:spPr>
          <a:xfrm>
            <a:off x="2066274" y="1334825"/>
            <a:ext cx="1800000" cy="1800000"/>
          </a:xfrm>
          <a:prstGeom prst="frame">
            <a:avLst/>
          </a:prstGeom>
          <a:solidFill>
            <a:schemeClr val="accent1">
              <a:alpha val="9000"/>
            </a:schemeClr>
          </a:solidFill>
          <a:ln>
            <a:solidFill>
              <a:schemeClr val="accent1">
                <a:shade val="50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adre 5">
            <a:extLst>
              <a:ext uri="{FF2B5EF4-FFF2-40B4-BE49-F238E27FC236}">
                <a16:creationId xmlns:a16="http://schemas.microsoft.com/office/drawing/2014/main" id="{46D651ED-95BB-BA4B-B0C6-1B02FC038AE3}"/>
              </a:ext>
            </a:extLst>
          </p:cNvPr>
          <p:cNvSpPr>
            <a:spLocks/>
          </p:cNvSpPr>
          <p:nvPr/>
        </p:nvSpPr>
        <p:spPr>
          <a:xfrm>
            <a:off x="4000029" y="1328499"/>
            <a:ext cx="1800000" cy="1800000"/>
          </a:xfrm>
          <a:prstGeom prst="frame">
            <a:avLst/>
          </a:prstGeom>
          <a:solidFill>
            <a:schemeClr val="accent1">
              <a:alpha val="9000"/>
            </a:schemeClr>
          </a:solidFill>
          <a:ln>
            <a:solidFill>
              <a:schemeClr val="accent1">
                <a:shade val="50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Cadre 6">
            <a:extLst>
              <a:ext uri="{FF2B5EF4-FFF2-40B4-BE49-F238E27FC236}">
                <a16:creationId xmlns:a16="http://schemas.microsoft.com/office/drawing/2014/main" id="{B54BAC0B-C655-BE48-B4DB-F587DEDAED5F}"/>
              </a:ext>
            </a:extLst>
          </p:cNvPr>
          <p:cNvSpPr>
            <a:spLocks/>
          </p:cNvSpPr>
          <p:nvPr/>
        </p:nvSpPr>
        <p:spPr>
          <a:xfrm>
            <a:off x="5984970" y="1328499"/>
            <a:ext cx="1800000" cy="1800000"/>
          </a:xfrm>
          <a:prstGeom prst="frame">
            <a:avLst/>
          </a:prstGeom>
          <a:solidFill>
            <a:schemeClr val="accent1">
              <a:alpha val="9000"/>
            </a:schemeClr>
          </a:solidFill>
          <a:ln>
            <a:solidFill>
              <a:schemeClr val="accent1">
                <a:shade val="50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Cadre 7">
            <a:extLst>
              <a:ext uri="{FF2B5EF4-FFF2-40B4-BE49-F238E27FC236}">
                <a16:creationId xmlns:a16="http://schemas.microsoft.com/office/drawing/2014/main" id="{5CD5FE1A-2D78-774C-B6ED-EE5F434C5BD8}"/>
              </a:ext>
            </a:extLst>
          </p:cNvPr>
          <p:cNvSpPr>
            <a:spLocks/>
          </p:cNvSpPr>
          <p:nvPr/>
        </p:nvSpPr>
        <p:spPr>
          <a:xfrm>
            <a:off x="7918725" y="1328499"/>
            <a:ext cx="1800000" cy="1800000"/>
          </a:xfrm>
          <a:prstGeom prst="frame">
            <a:avLst/>
          </a:prstGeom>
          <a:solidFill>
            <a:schemeClr val="accent1">
              <a:alpha val="9000"/>
            </a:schemeClr>
          </a:solidFill>
          <a:ln>
            <a:solidFill>
              <a:schemeClr val="accent1">
                <a:shade val="50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Cadre 8">
            <a:extLst>
              <a:ext uri="{FF2B5EF4-FFF2-40B4-BE49-F238E27FC236}">
                <a16:creationId xmlns:a16="http://schemas.microsoft.com/office/drawing/2014/main" id="{F98A5B85-82BC-6240-8AD9-02EF30EC07BB}"/>
              </a:ext>
            </a:extLst>
          </p:cNvPr>
          <p:cNvSpPr>
            <a:spLocks/>
          </p:cNvSpPr>
          <p:nvPr/>
        </p:nvSpPr>
        <p:spPr>
          <a:xfrm>
            <a:off x="2073418" y="3310403"/>
            <a:ext cx="1800000" cy="1800000"/>
          </a:xfrm>
          <a:prstGeom prst="fram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Cadre 9">
            <a:extLst>
              <a:ext uri="{FF2B5EF4-FFF2-40B4-BE49-F238E27FC236}">
                <a16:creationId xmlns:a16="http://schemas.microsoft.com/office/drawing/2014/main" id="{5D8C3E18-B229-824C-B501-CFBC0B716ED7}"/>
              </a:ext>
            </a:extLst>
          </p:cNvPr>
          <p:cNvSpPr>
            <a:spLocks/>
          </p:cNvSpPr>
          <p:nvPr/>
        </p:nvSpPr>
        <p:spPr>
          <a:xfrm>
            <a:off x="4000029" y="3310403"/>
            <a:ext cx="1800000" cy="1800000"/>
          </a:xfrm>
          <a:prstGeom prst="frame">
            <a:avLst/>
          </a:prstGeom>
          <a:solidFill>
            <a:schemeClr val="accent1">
              <a:alpha val="9000"/>
            </a:schemeClr>
          </a:solidFill>
          <a:ln>
            <a:solidFill>
              <a:schemeClr val="accent1">
                <a:shade val="50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Cadre 10">
            <a:extLst>
              <a:ext uri="{FF2B5EF4-FFF2-40B4-BE49-F238E27FC236}">
                <a16:creationId xmlns:a16="http://schemas.microsoft.com/office/drawing/2014/main" id="{24746FFD-E1D7-BB42-9ACB-F4B20EB883B7}"/>
              </a:ext>
            </a:extLst>
          </p:cNvPr>
          <p:cNvSpPr>
            <a:spLocks/>
          </p:cNvSpPr>
          <p:nvPr/>
        </p:nvSpPr>
        <p:spPr>
          <a:xfrm>
            <a:off x="5971680" y="3310403"/>
            <a:ext cx="1800000" cy="1800000"/>
          </a:xfrm>
          <a:prstGeom prst="frame">
            <a:avLst/>
          </a:prstGeom>
          <a:solidFill>
            <a:schemeClr val="accent1">
              <a:alpha val="9000"/>
            </a:schemeClr>
          </a:solidFill>
          <a:ln>
            <a:solidFill>
              <a:schemeClr val="accent1">
                <a:shade val="50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Cadre 11">
            <a:extLst>
              <a:ext uri="{FF2B5EF4-FFF2-40B4-BE49-F238E27FC236}">
                <a16:creationId xmlns:a16="http://schemas.microsoft.com/office/drawing/2014/main" id="{F233347E-22A2-3240-9E17-E5F9646223A2}"/>
              </a:ext>
            </a:extLst>
          </p:cNvPr>
          <p:cNvSpPr>
            <a:spLocks/>
          </p:cNvSpPr>
          <p:nvPr/>
        </p:nvSpPr>
        <p:spPr>
          <a:xfrm>
            <a:off x="7918725" y="3310403"/>
            <a:ext cx="1800000" cy="1800000"/>
          </a:xfrm>
          <a:prstGeom prst="frame">
            <a:avLst/>
          </a:prstGeom>
          <a:solidFill>
            <a:schemeClr val="accent1">
              <a:alpha val="9000"/>
            </a:schemeClr>
          </a:solidFill>
          <a:ln>
            <a:solidFill>
              <a:schemeClr val="accent1">
                <a:shade val="50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4333BB2-C52E-9546-B550-18416DF55578}"/>
              </a:ext>
            </a:extLst>
          </p:cNvPr>
          <p:cNvCxnSpPr>
            <a:cxnSpLocks/>
          </p:cNvCxnSpPr>
          <p:nvPr/>
        </p:nvCxnSpPr>
        <p:spPr>
          <a:xfrm>
            <a:off x="3946538" y="456424"/>
            <a:ext cx="0" cy="53441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4030631-CB84-1D46-88B5-7B9754878C69}"/>
              </a:ext>
            </a:extLst>
          </p:cNvPr>
          <p:cNvCxnSpPr>
            <a:cxnSpLocks/>
          </p:cNvCxnSpPr>
          <p:nvPr/>
        </p:nvCxnSpPr>
        <p:spPr>
          <a:xfrm>
            <a:off x="5895379" y="456424"/>
            <a:ext cx="0" cy="53441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48F44E9-30C5-7E4E-A94A-D64A2392DEB3}"/>
              </a:ext>
            </a:extLst>
          </p:cNvPr>
          <p:cNvCxnSpPr>
            <a:cxnSpLocks/>
          </p:cNvCxnSpPr>
          <p:nvPr/>
        </p:nvCxnSpPr>
        <p:spPr>
          <a:xfrm>
            <a:off x="7853435" y="456424"/>
            <a:ext cx="0" cy="534415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EC101111-B4D0-5C4D-B1D0-6337C1621BAD}"/>
              </a:ext>
            </a:extLst>
          </p:cNvPr>
          <p:cNvSpPr txBox="1"/>
          <p:nvPr/>
        </p:nvSpPr>
        <p:spPr>
          <a:xfrm>
            <a:off x="1915297" y="741405"/>
            <a:ext cx="1840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Azote -- /water -- 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6F025D1-11B8-854B-94C8-9DDFF585EAAD}"/>
              </a:ext>
            </a:extLst>
          </p:cNvPr>
          <p:cNvCxnSpPr>
            <a:cxnSpLocks/>
          </p:cNvCxnSpPr>
          <p:nvPr/>
        </p:nvCxnSpPr>
        <p:spPr>
          <a:xfrm>
            <a:off x="1328041" y="3230083"/>
            <a:ext cx="9298770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433D08A-EEB5-B249-9AA8-249C7140A309}"/>
              </a:ext>
            </a:extLst>
          </p:cNvPr>
          <p:cNvSpPr txBox="1"/>
          <p:nvPr/>
        </p:nvSpPr>
        <p:spPr>
          <a:xfrm>
            <a:off x="10293178" y="2310714"/>
            <a:ext cx="7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Sunny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EBDB280-7E02-3542-B207-605B83D592FF}"/>
              </a:ext>
            </a:extLst>
          </p:cNvPr>
          <p:cNvSpPr txBox="1"/>
          <p:nvPr/>
        </p:nvSpPr>
        <p:spPr>
          <a:xfrm>
            <a:off x="10286253" y="3780121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Shady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B3953F2-1301-3C4D-85F2-060DF6675589}"/>
              </a:ext>
            </a:extLst>
          </p:cNvPr>
          <p:cNvSpPr txBox="1"/>
          <p:nvPr/>
        </p:nvSpPr>
        <p:spPr>
          <a:xfrm>
            <a:off x="4000029" y="743455"/>
            <a:ext cx="193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Azote -- /water ++ 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E7A160E-24D7-304B-B2BC-DCC75D266086}"/>
              </a:ext>
            </a:extLst>
          </p:cNvPr>
          <p:cNvSpPr txBox="1"/>
          <p:nvPr/>
        </p:nvSpPr>
        <p:spPr>
          <a:xfrm>
            <a:off x="6027062" y="746699"/>
            <a:ext cx="193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Azote ++ /water -- 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3B31309-3C43-A941-B190-A17875966BD6}"/>
              </a:ext>
            </a:extLst>
          </p:cNvPr>
          <p:cNvSpPr txBox="1"/>
          <p:nvPr/>
        </p:nvSpPr>
        <p:spPr>
          <a:xfrm>
            <a:off x="7893682" y="736065"/>
            <a:ext cx="202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Azote ++ /water ++ </a:t>
            </a:r>
          </a:p>
        </p:txBody>
      </p:sp>
    </p:spTree>
    <p:extLst>
      <p:ext uri="{BB962C8B-B14F-4D97-AF65-F5344CB8AC3E}">
        <p14:creationId xmlns:p14="http://schemas.microsoft.com/office/powerpoint/2010/main" val="15884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dre 8">
            <a:extLst>
              <a:ext uri="{FF2B5EF4-FFF2-40B4-BE49-F238E27FC236}">
                <a16:creationId xmlns:a16="http://schemas.microsoft.com/office/drawing/2014/main" id="{F98A5B85-82BC-6240-8AD9-02EF30EC07BB}"/>
              </a:ext>
            </a:extLst>
          </p:cNvPr>
          <p:cNvSpPr>
            <a:spLocks/>
          </p:cNvSpPr>
          <p:nvPr/>
        </p:nvSpPr>
        <p:spPr>
          <a:xfrm>
            <a:off x="2073418" y="3310403"/>
            <a:ext cx="1800000" cy="1800000"/>
          </a:xfrm>
          <a:prstGeom prst="fram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7A316248-4859-7B48-B95D-75F97B186759}"/>
              </a:ext>
            </a:extLst>
          </p:cNvPr>
          <p:cNvSpPr/>
          <p:nvPr/>
        </p:nvSpPr>
        <p:spPr>
          <a:xfrm>
            <a:off x="3887095" y="1958200"/>
            <a:ext cx="874734" cy="43784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Cadre 20">
            <a:extLst>
              <a:ext uri="{FF2B5EF4-FFF2-40B4-BE49-F238E27FC236}">
                <a16:creationId xmlns:a16="http://schemas.microsoft.com/office/drawing/2014/main" id="{4C664289-153A-3B4A-8FD6-9410C9982476}"/>
              </a:ext>
            </a:extLst>
          </p:cNvPr>
          <p:cNvSpPr>
            <a:spLocks/>
          </p:cNvSpPr>
          <p:nvPr/>
        </p:nvSpPr>
        <p:spPr>
          <a:xfrm>
            <a:off x="4965869" y="1775576"/>
            <a:ext cx="4680000" cy="4680000"/>
          </a:xfrm>
          <a:prstGeom prst="frame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3AD02D2-1E8D-ED4F-BF08-6BE34FB69EC3}"/>
              </a:ext>
            </a:extLst>
          </p:cNvPr>
          <p:cNvCxnSpPr>
            <a:cxnSpLocks/>
          </p:cNvCxnSpPr>
          <p:nvPr/>
        </p:nvCxnSpPr>
        <p:spPr>
          <a:xfrm>
            <a:off x="6777681" y="2680046"/>
            <a:ext cx="0" cy="293473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E3BE4C91-8C54-9F49-B7D0-7CA6A6C06692}"/>
              </a:ext>
            </a:extLst>
          </p:cNvPr>
          <p:cNvCxnSpPr>
            <a:cxnSpLocks/>
          </p:cNvCxnSpPr>
          <p:nvPr/>
        </p:nvCxnSpPr>
        <p:spPr>
          <a:xfrm>
            <a:off x="5640859" y="3556686"/>
            <a:ext cx="330543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06CC58E8-DF04-154B-BE8F-E57A9F403ADD}"/>
              </a:ext>
            </a:extLst>
          </p:cNvPr>
          <p:cNvCxnSpPr>
            <a:cxnSpLocks/>
          </p:cNvCxnSpPr>
          <p:nvPr/>
        </p:nvCxnSpPr>
        <p:spPr>
          <a:xfrm>
            <a:off x="5640859" y="4709985"/>
            <a:ext cx="3305433" cy="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7058B4D-4335-F244-80B0-921098BB90B8}"/>
              </a:ext>
            </a:extLst>
          </p:cNvPr>
          <p:cNvCxnSpPr>
            <a:cxnSpLocks/>
          </p:cNvCxnSpPr>
          <p:nvPr/>
        </p:nvCxnSpPr>
        <p:spPr>
          <a:xfrm>
            <a:off x="7958745" y="2680046"/>
            <a:ext cx="0" cy="293473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53FD025-6C25-8A42-B6CD-F2ABCD5DF916}"/>
              </a:ext>
            </a:extLst>
          </p:cNvPr>
          <p:cNvCxnSpPr>
            <a:cxnSpLocks/>
          </p:cNvCxnSpPr>
          <p:nvPr/>
        </p:nvCxnSpPr>
        <p:spPr>
          <a:xfrm>
            <a:off x="5095475" y="1599337"/>
            <a:ext cx="43961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84E88140-C03E-7A46-A19A-606D5E16638B}"/>
              </a:ext>
            </a:extLst>
          </p:cNvPr>
          <p:cNvSpPr txBox="1"/>
          <p:nvPr/>
        </p:nvSpPr>
        <p:spPr>
          <a:xfrm>
            <a:off x="6777681" y="1187744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1,80 m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F407BAE4-43DA-7B46-928D-AB955C31B846}"/>
              </a:ext>
            </a:extLst>
          </p:cNvPr>
          <p:cNvCxnSpPr>
            <a:cxnSpLocks/>
          </p:cNvCxnSpPr>
          <p:nvPr/>
        </p:nvCxnSpPr>
        <p:spPr>
          <a:xfrm>
            <a:off x="9812668" y="1775576"/>
            <a:ext cx="0" cy="45123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76161311-1007-B24F-9B9A-D03E3571C644}"/>
              </a:ext>
            </a:extLst>
          </p:cNvPr>
          <p:cNvSpPr txBox="1"/>
          <p:nvPr/>
        </p:nvSpPr>
        <p:spPr>
          <a:xfrm rot="5400000">
            <a:off x="9630955" y="3962745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1,80 m</a:t>
            </a:r>
          </a:p>
        </p:txBody>
      </p:sp>
      <p:pic>
        <p:nvPicPr>
          <p:cNvPr id="1026" name="Picture 2" descr="Dessin Plantes Peinture Graphisme, plantes, png | PNGEgg">
            <a:extLst>
              <a:ext uri="{FF2B5EF4-FFF2-40B4-BE49-F238E27FC236}">
                <a16:creationId xmlns:a16="http://schemas.microsoft.com/office/drawing/2014/main" id="{0F9B370D-501F-704F-AE8A-10BFE5E32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906" y="2651896"/>
            <a:ext cx="1001755" cy="77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Dessin Plantes Peinture Graphisme, plantes, png | PNGEgg">
            <a:extLst>
              <a:ext uri="{FF2B5EF4-FFF2-40B4-BE49-F238E27FC236}">
                <a16:creationId xmlns:a16="http://schemas.microsoft.com/office/drawing/2014/main" id="{820E05B8-143E-7F4F-AB2C-F91CB7226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916" y="2651896"/>
            <a:ext cx="1001755" cy="77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Dessin Plantes Peinture Graphisme, plantes, png | PNGEgg">
            <a:extLst>
              <a:ext uri="{FF2B5EF4-FFF2-40B4-BE49-F238E27FC236}">
                <a16:creationId xmlns:a16="http://schemas.microsoft.com/office/drawing/2014/main" id="{921D16E9-5B3F-1D44-85B3-7E553C1C3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820" y="2650643"/>
            <a:ext cx="1001755" cy="77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Dessin Plantes Peinture Graphisme, plantes, png | PNGEgg">
            <a:extLst>
              <a:ext uri="{FF2B5EF4-FFF2-40B4-BE49-F238E27FC236}">
                <a16:creationId xmlns:a16="http://schemas.microsoft.com/office/drawing/2014/main" id="{06A9B596-AB83-2944-B65A-113D717C9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526" y="3762345"/>
            <a:ext cx="1001755" cy="77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essin Plantes Peinture Graphisme, plantes, png | PNGEgg">
            <a:extLst>
              <a:ext uri="{FF2B5EF4-FFF2-40B4-BE49-F238E27FC236}">
                <a16:creationId xmlns:a16="http://schemas.microsoft.com/office/drawing/2014/main" id="{CEFAA900-6EB7-7F4D-BD88-21FC9FF38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943" y="3760466"/>
            <a:ext cx="1001755" cy="77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Dessin Plantes Peinture Graphisme, plantes, png | PNGEgg">
            <a:extLst>
              <a:ext uri="{FF2B5EF4-FFF2-40B4-BE49-F238E27FC236}">
                <a16:creationId xmlns:a16="http://schemas.microsoft.com/office/drawing/2014/main" id="{5434C572-570F-EA49-AB91-42AA85A54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899" y="4839379"/>
            <a:ext cx="1001755" cy="77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Dessin Plantes Peinture Graphisme, plantes, png | PNGEgg">
            <a:extLst>
              <a:ext uri="{FF2B5EF4-FFF2-40B4-BE49-F238E27FC236}">
                <a16:creationId xmlns:a16="http://schemas.microsoft.com/office/drawing/2014/main" id="{596257D9-6D79-1E4D-A99C-2F662A11A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497" y="3752416"/>
            <a:ext cx="1001755" cy="77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Dessin Plantes Peinture Graphisme, plantes, png | PNGEgg">
            <a:extLst>
              <a:ext uri="{FF2B5EF4-FFF2-40B4-BE49-F238E27FC236}">
                <a16:creationId xmlns:a16="http://schemas.microsoft.com/office/drawing/2014/main" id="{F0EABCB2-878A-8E44-963A-295DE718A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187" y="4839820"/>
            <a:ext cx="1001755" cy="77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Dessin Plantes Peinture Graphisme, plantes, png | PNGEgg">
            <a:extLst>
              <a:ext uri="{FF2B5EF4-FFF2-40B4-BE49-F238E27FC236}">
                <a16:creationId xmlns:a16="http://schemas.microsoft.com/office/drawing/2014/main" id="{9DB9C697-199D-F446-BFC6-26D85FB23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497" y="4839836"/>
            <a:ext cx="1001755" cy="773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EDB2850C-2132-F141-AE25-D57EE0C8C095}"/>
              </a:ext>
            </a:extLst>
          </p:cNvPr>
          <p:cNvSpPr txBox="1"/>
          <p:nvPr/>
        </p:nvSpPr>
        <p:spPr>
          <a:xfrm>
            <a:off x="2347784" y="3015049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parcelle</a:t>
            </a:r>
          </a:p>
        </p:txBody>
      </p:sp>
    </p:spTree>
    <p:extLst>
      <p:ext uri="{BB962C8B-B14F-4D97-AF65-F5344CB8AC3E}">
        <p14:creationId xmlns:p14="http://schemas.microsoft.com/office/powerpoint/2010/main" val="24685182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3356</TotalTime>
  <Words>99</Words>
  <Application>Microsoft Macintosh PowerPoint</Application>
  <PresentationFormat>Grand écran</PresentationFormat>
  <Paragraphs>29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13</cp:revision>
  <cp:lastPrinted>2021-03-18T14:17:52Z</cp:lastPrinted>
  <dcterms:created xsi:type="dcterms:W3CDTF">2021-03-18T09:55:23Z</dcterms:created>
  <dcterms:modified xsi:type="dcterms:W3CDTF">2021-03-22T16:17:37Z</dcterms:modified>
</cp:coreProperties>
</file>