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Biegner" userId="07fb2260ef42f7f4" providerId="LiveId" clId="{33B2104F-73F0-477C-A36C-39EDD1EF4C98}"/>
    <pc:docChg chg="custSel addSld delSld modSld sldOrd">
      <pc:chgData name="Christoph Biegner" userId="07fb2260ef42f7f4" providerId="LiveId" clId="{33B2104F-73F0-477C-A36C-39EDD1EF4C98}" dt="2018-07-29T14:22:12.269" v="1196" actId="20577"/>
      <pc:docMkLst>
        <pc:docMk/>
      </pc:docMkLst>
      <pc:sldChg chg="modSp ord">
        <pc:chgData name="Christoph Biegner" userId="07fb2260ef42f7f4" providerId="LiveId" clId="{33B2104F-73F0-477C-A36C-39EDD1EF4C98}" dt="2018-07-29T14:22:12.269" v="1196" actId="20577"/>
        <pc:sldMkLst>
          <pc:docMk/>
          <pc:sldMk cId="1932227711" sldId="257"/>
        </pc:sldMkLst>
        <pc:spChg chg="mod">
          <ac:chgData name="Christoph Biegner" userId="07fb2260ef42f7f4" providerId="LiveId" clId="{33B2104F-73F0-477C-A36C-39EDD1EF4C98}" dt="2018-07-29T11:46:20.881" v="10" actId="20577"/>
          <ac:spMkLst>
            <pc:docMk/>
            <pc:sldMk cId="1932227711" sldId="257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22:12.269" v="1196" actId="20577"/>
          <ac:spMkLst>
            <pc:docMk/>
            <pc:sldMk cId="1932227711" sldId="257"/>
            <ac:spMk id="3" creationId="{3DA903E7-137E-40D0-8FF4-66C47C7B713B}"/>
          </ac:spMkLst>
        </pc:spChg>
      </pc:sldChg>
      <pc:sldChg chg="modSp add ord">
        <pc:chgData name="Christoph Biegner" userId="07fb2260ef42f7f4" providerId="LiveId" clId="{33B2104F-73F0-477C-A36C-39EDD1EF4C98}" dt="2018-07-29T14:10:55.238" v="745" actId="20577"/>
        <pc:sldMkLst>
          <pc:docMk/>
          <pc:sldMk cId="1737428221" sldId="258"/>
        </pc:sldMkLst>
        <pc:spChg chg="mod">
          <ac:chgData name="Christoph Biegner" userId="07fb2260ef42f7f4" providerId="LiveId" clId="{33B2104F-73F0-477C-A36C-39EDD1EF4C98}" dt="2018-07-29T11:51:21.926" v="109" actId="20577"/>
          <ac:spMkLst>
            <pc:docMk/>
            <pc:sldMk cId="1737428221" sldId="258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10:55.238" v="745" actId="20577"/>
          <ac:spMkLst>
            <pc:docMk/>
            <pc:sldMk cId="1737428221" sldId="258"/>
            <ac:spMk id="3" creationId="{3DA903E7-137E-40D0-8FF4-66C47C7B713B}"/>
          </ac:spMkLst>
        </pc:spChg>
      </pc:sldChg>
      <pc:sldChg chg="addSp modSp add">
        <pc:chgData name="Christoph Biegner" userId="07fb2260ef42f7f4" providerId="LiveId" clId="{33B2104F-73F0-477C-A36C-39EDD1EF4C98}" dt="2018-07-29T14:00:23.256" v="636" actId="20577"/>
        <pc:sldMkLst>
          <pc:docMk/>
          <pc:sldMk cId="3748181475" sldId="259"/>
        </pc:sldMkLst>
        <pc:spChg chg="mod">
          <ac:chgData name="Christoph Biegner" userId="07fb2260ef42f7f4" providerId="LiveId" clId="{33B2104F-73F0-477C-A36C-39EDD1EF4C98}" dt="2018-07-29T11:57:34.008" v="165" actId="5793"/>
          <ac:spMkLst>
            <pc:docMk/>
            <pc:sldMk cId="3748181475" sldId="259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3:52:46.329" v="431" actId="20577"/>
          <ac:spMkLst>
            <pc:docMk/>
            <pc:sldMk cId="3748181475" sldId="259"/>
            <ac:spMk id="3" creationId="{3DA903E7-137E-40D0-8FF4-66C47C7B713B}"/>
          </ac:spMkLst>
        </pc:spChg>
        <pc:picChg chg="add mod">
          <ac:chgData name="Christoph Biegner" userId="07fb2260ef42f7f4" providerId="LiveId" clId="{33B2104F-73F0-477C-A36C-39EDD1EF4C98}" dt="2018-07-29T14:00:20.133" v="634" actId="1076"/>
          <ac:picMkLst>
            <pc:docMk/>
            <pc:sldMk cId="3748181475" sldId="259"/>
            <ac:picMk id="4" creationId="{C2BBAC70-71BE-461D-91FF-26D3D110E402}"/>
          </ac:picMkLst>
        </pc:picChg>
        <pc:picChg chg="add mod">
          <ac:chgData name="Christoph Biegner" userId="07fb2260ef42f7f4" providerId="LiveId" clId="{33B2104F-73F0-477C-A36C-39EDD1EF4C98}" dt="2018-07-29T14:00:23.256" v="636" actId="20577"/>
          <ac:picMkLst>
            <pc:docMk/>
            <pc:sldMk cId="3748181475" sldId="259"/>
            <ac:picMk id="5" creationId="{65A6327B-4801-4603-A768-CE566F317F44}"/>
          </ac:picMkLst>
        </pc:picChg>
      </pc:sldChg>
      <pc:sldChg chg="addSp delSp modSp add">
        <pc:chgData name="Christoph Biegner" userId="07fb2260ef42f7f4" providerId="LiveId" clId="{33B2104F-73F0-477C-A36C-39EDD1EF4C98}" dt="2018-07-29T14:11:02.420" v="749" actId="20577"/>
        <pc:sldMkLst>
          <pc:docMk/>
          <pc:sldMk cId="3974757782" sldId="260"/>
        </pc:sldMkLst>
        <pc:spChg chg="mod">
          <ac:chgData name="Christoph Biegner" userId="07fb2260ef42f7f4" providerId="LiveId" clId="{33B2104F-73F0-477C-A36C-39EDD1EF4C98}" dt="2018-07-29T14:11:02.420" v="749" actId="20577"/>
          <ac:spMkLst>
            <pc:docMk/>
            <pc:sldMk cId="3974757782" sldId="260"/>
            <ac:spMk id="2" creationId="{EB855045-ED56-4BB4-BB7D-65D5D44FA2A7}"/>
          </ac:spMkLst>
        </pc:spChg>
        <pc:spChg chg="del mod">
          <ac:chgData name="Christoph Biegner" userId="07fb2260ef42f7f4" providerId="LiveId" clId="{33B2104F-73F0-477C-A36C-39EDD1EF4C98}" dt="2018-07-29T14:03:55.488" v="714" actId="931"/>
          <ac:spMkLst>
            <pc:docMk/>
            <pc:sldMk cId="3974757782" sldId="260"/>
            <ac:spMk id="3" creationId="{3DA903E7-137E-40D0-8FF4-66C47C7B713B}"/>
          </ac:spMkLst>
        </pc:spChg>
        <pc:spChg chg="add del mod">
          <ac:chgData name="Christoph Biegner" userId="07fb2260ef42f7f4" providerId="LiveId" clId="{33B2104F-73F0-477C-A36C-39EDD1EF4C98}" dt="2018-07-29T14:08:59.533" v="719" actId="478"/>
          <ac:spMkLst>
            <pc:docMk/>
            <pc:sldMk cId="3974757782" sldId="260"/>
            <ac:spMk id="8" creationId="{E750C8D2-C356-46E8-B42C-B39D243E197D}"/>
          </ac:spMkLst>
        </pc:spChg>
        <pc:picChg chg="add del mod">
          <ac:chgData name="Christoph Biegner" userId="07fb2260ef42f7f4" providerId="LiveId" clId="{33B2104F-73F0-477C-A36C-39EDD1EF4C98}" dt="2018-07-29T14:08:51.148" v="717" actId="478"/>
          <ac:picMkLst>
            <pc:docMk/>
            <pc:sldMk cId="3974757782" sldId="260"/>
            <ac:picMk id="5" creationId="{3B7EB8F5-8EE3-4377-B89E-016F52CA8FED}"/>
          </ac:picMkLst>
        </pc:picChg>
        <pc:picChg chg="add mod">
          <ac:chgData name="Christoph Biegner" userId="07fb2260ef42f7f4" providerId="LiveId" clId="{33B2104F-73F0-477C-A36C-39EDD1EF4C98}" dt="2018-07-29T14:04:02.441" v="716" actId="20577"/>
          <ac:picMkLst>
            <pc:docMk/>
            <pc:sldMk cId="3974757782" sldId="260"/>
            <ac:picMk id="6" creationId="{BEC5F508-D802-4EEF-AB62-D6144C873798}"/>
          </ac:picMkLst>
        </pc:picChg>
        <pc:picChg chg="add mod">
          <ac:chgData name="Christoph Biegner" userId="07fb2260ef42f7f4" providerId="LiveId" clId="{33B2104F-73F0-477C-A36C-39EDD1EF4C98}" dt="2018-07-29T14:09:05.306" v="720" actId="1076"/>
          <ac:picMkLst>
            <pc:docMk/>
            <pc:sldMk cId="3974757782" sldId="260"/>
            <ac:picMk id="9" creationId="{692AD439-A647-4ABD-BA17-4F0983310C08}"/>
          </ac:picMkLst>
        </pc:picChg>
        <pc:picChg chg="add del mod">
          <ac:chgData name="Christoph Biegner" userId="07fb2260ef42f7f4" providerId="LiveId" clId="{33B2104F-73F0-477C-A36C-39EDD1EF4C98}" dt="2018-07-29T14:09:07.506" v="722" actId="478"/>
          <ac:picMkLst>
            <pc:docMk/>
            <pc:sldMk cId="3974757782" sldId="260"/>
            <ac:picMk id="10" creationId="{98B73444-9E11-4810-B7E9-C46AC0FDFC14}"/>
          </ac:picMkLst>
        </pc:picChg>
      </pc:sldChg>
      <pc:sldChg chg="modSp add del setBg">
        <pc:chgData name="Christoph Biegner" userId="07fb2260ef42f7f4" providerId="LiveId" clId="{33B2104F-73F0-477C-A36C-39EDD1EF4C98}" dt="2018-07-29T13:55:13.727" v="553" actId="2696"/>
        <pc:sldMkLst>
          <pc:docMk/>
          <pc:sldMk cId="650163040" sldId="261"/>
        </pc:sldMkLst>
        <pc:spChg chg="mod">
          <ac:chgData name="Christoph Biegner" userId="07fb2260ef42f7f4" providerId="LiveId" clId="{33B2104F-73F0-477C-A36C-39EDD1EF4C98}" dt="2018-07-29T13:53:46.483" v="499" actId="20577"/>
          <ac:spMkLst>
            <pc:docMk/>
            <pc:sldMk cId="650163040" sldId="261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3:54:40.682" v="549" actId="20577"/>
          <ac:spMkLst>
            <pc:docMk/>
            <pc:sldMk cId="650163040" sldId="261"/>
            <ac:spMk id="3" creationId="{3DA903E7-137E-40D0-8FF4-66C47C7B713B}"/>
          </ac:spMkLst>
        </pc:spChg>
      </pc:sldChg>
      <pc:sldChg chg="modSp add">
        <pc:chgData name="Christoph Biegner" userId="07fb2260ef42f7f4" providerId="LiveId" clId="{33B2104F-73F0-477C-A36C-39EDD1EF4C98}" dt="2018-07-29T13:55:09.947" v="552" actId="20577"/>
        <pc:sldMkLst>
          <pc:docMk/>
          <pc:sldMk cId="13744159" sldId="262"/>
        </pc:sldMkLst>
        <pc:spChg chg="mod">
          <ac:chgData name="Christoph Biegner" userId="07fb2260ef42f7f4" providerId="LiveId" clId="{33B2104F-73F0-477C-A36C-39EDD1EF4C98}" dt="2018-07-29T13:55:01.326" v="551" actId="20577"/>
          <ac:spMkLst>
            <pc:docMk/>
            <pc:sldMk cId="13744159" sldId="262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3:55:09.947" v="552" actId="20577"/>
          <ac:spMkLst>
            <pc:docMk/>
            <pc:sldMk cId="13744159" sldId="262"/>
            <ac:spMk id="3" creationId="{3DA903E7-137E-40D0-8FF4-66C47C7B713B}"/>
          </ac:spMkLst>
        </pc:spChg>
      </pc:sldChg>
      <pc:sldChg chg="modSp add">
        <pc:chgData name="Christoph Biegner" userId="07fb2260ef42f7f4" providerId="LiveId" clId="{33B2104F-73F0-477C-A36C-39EDD1EF4C98}" dt="2018-07-29T14:01:24.486" v="695" actId="20577"/>
        <pc:sldMkLst>
          <pc:docMk/>
          <pc:sldMk cId="1709375341" sldId="263"/>
        </pc:sldMkLst>
        <pc:spChg chg="mod">
          <ac:chgData name="Christoph Biegner" userId="07fb2260ef42f7f4" providerId="LiveId" clId="{33B2104F-73F0-477C-A36C-39EDD1EF4C98}" dt="2018-07-29T14:01:24.486" v="695" actId="20577"/>
          <ac:spMkLst>
            <pc:docMk/>
            <pc:sldMk cId="1709375341" sldId="263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00:48.952" v="646" actId="20577"/>
          <ac:spMkLst>
            <pc:docMk/>
            <pc:sldMk cId="1709375341" sldId="263"/>
            <ac:spMk id="3" creationId="{3DA903E7-137E-40D0-8FF4-66C47C7B713B}"/>
          </ac:spMkLst>
        </pc:spChg>
      </pc:sldChg>
      <pc:sldChg chg="modSp add ord">
        <pc:chgData name="Christoph Biegner" userId="07fb2260ef42f7f4" providerId="LiveId" clId="{33B2104F-73F0-477C-A36C-39EDD1EF4C98}" dt="2018-07-29T14:14:56.089" v="947" actId="20577"/>
        <pc:sldMkLst>
          <pc:docMk/>
          <pc:sldMk cId="2372725800" sldId="264"/>
        </pc:sldMkLst>
        <pc:spChg chg="mod">
          <ac:chgData name="Christoph Biegner" userId="07fb2260ef42f7f4" providerId="LiveId" clId="{33B2104F-73F0-477C-A36C-39EDD1EF4C98}" dt="2018-07-29T14:11:38.140" v="767" actId="20577"/>
          <ac:spMkLst>
            <pc:docMk/>
            <pc:sldMk cId="2372725800" sldId="264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14:56.089" v="947" actId="20577"/>
          <ac:spMkLst>
            <pc:docMk/>
            <pc:sldMk cId="2372725800" sldId="264"/>
            <ac:spMk id="3" creationId="{3DA903E7-137E-40D0-8FF4-66C47C7B713B}"/>
          </ac:spMkLst>
        </pc:spChg>
      </pc:sldChg>
      <pc:sldChg chg="modSp add">
        <pc:chgData name="Christoph Biegner" userId="07fb2260ef42f7f4" providerId="LiveId" clId="{33B2104F-73F0-477C-A36C-39EDD1EF4C98}" dt="2018-07-29T14:18:27.577" v="1094" actId="20577"/>
        <pc:sldMkLst>
          <pc:docMk/>
          <pc:sldMk cId="1023627152" sldId="265"/>
        </pc:sldMkLst>
        <pc:spChg chg="mod">
          <ac:chgData name="Christoph Biegner" userId="07fb2260ef42f7f4" providerId="LiveId" clId="{33B2104F-73F0-477C-A36C-39EDD1EF4C98}" dt="2018-07-29T14:15:40.097" v="956" actId="20577"/>
          <ac:spMkLst>
            <pc:docMk/>
            <pc:sldMk cId="1023627152" sldId="265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18:27.577" v="1094" actId="20577"/>
          <ac:spMkLst>
            <pc:docMk/>
            <pc:sldMk cId="1023627152" sldId="265"/>
            <ac:spMk id="3" creationId="{3DA903E7-137E-40D0-8FF4-66C47C7B713B}"/>
          </ac:spMkLst>
        </pc:spChg>
      </pc:sldChg>
      <pc:sldChg chg="modSp add">
        <pc:chgData name="Christoph Biegner" userId="07fb2260ef42f7f4" providerId="LiveId" clId="{33B2104F-73F0-477C-A36C-39EDD1EF4C98}" dt="2018-07-29T14:19:14.166" v="1119" actId="20577"/>
        <pc:sldMkLst>
          <pc:docMk/>
          <pc:sldMk cId="1899701979" sldId="266"/>
        </pc:sldMkLst>
        <pc:spChg chg="mod">
          <ac:chgData name="Christoph Biegner" userId="07fb2260ef42f7f4" providerId="LiveId" clId="{33B2104F-73F0-477C-A36C-39EDD1EF4C98}" dt="2018-07-29T14:18:59.297" v="1105" actId="20577"/>
          <ac:spMkLst>
            <pc:docMk/>
            <pc:sldMk cId="1899701979" sldId="266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19:14.166" v="1119" actId="20577"/>
          <ac:spMkLst>
            <pc:docMk/>
            <pc:sldMk cId="1899701979" sldId="266"/>
            <ac:spMk id="3" creationId="{3DA903E7-137E-40D0-8FF4-66C47C7B71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de-de/windows/microsoft-edge" TargetMode="Externa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s://www.microsoft.com/net/downloa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EF5EE-1E84-4E11-8BFE-7F19CFB87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Full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Stack .NET Core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E0C449-2840-4BCE-821F-4D5D78C40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016"/>
            <a:ext cx="9144000" cy="1119674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Christoph Biegner</a:t>
            </a:r>
          </a:p>
          <a:p>
            <a:pPr algn="l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dotnetdev@biegner.de</a:t>
            </a:r>
          </a:p>
        </p:txBody>
      </p:sp>
    </p:spTree>
    <p:extLst>
      <p:ext uri="{BB962C8B-B14F-4D97-AF65-F5344CB8AC3E}">
        <p14:creationId xmlns:p14="http://schemas.microsoft.com/office/powerpoint/2010/main" val="39618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Thank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you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6F9BE39-0017-458D-BE71-43529C4C844A}"/>
              </a:ext>
            </a:extLst>
          </p:cNvPr>
          <p:cNvSpPr txBox="1">
            <a:spLocks/>
          </p:cNvSpPr>
          <p:nvPr/>
        </p:nvSpPr>
        <p:spPr>
          <a:xfrm>
            <a:off x="838200" y="4950941"/>
            <a:ext cx="10515600" cy="9638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Christoph Biegner</a:t>
            </a:r>
          </a:p>
          <a:p>
            <a:pPr marL="0" indent="0" algn="r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dotnetdev@biegner.de</a:t>
            </a:r>
          </a:p>
        </p:txBody>
      </p:sp>
    </p:spTree>
    <p:extLst>
      <p:ext uri="{BB962C8B-B14F-4D97-AF65-F5344CB8AC3E}">
        <p14:creationId xmlns:p14="http://schemas.microsoft.com/office/powerpoint/2010/main" val="18997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What‘s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all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about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what‘s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about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Developer, Developer, Developer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Live Action</a:t>
            </a:r>
          </a:p>
        </p:txBody>
      </p:sp>
    </p:spTree>
    <p:extLst>
      <p:ext uri="{BB962C8B-B14F-4D97-AF65-F5344CB8AC3E}">
        <p14:creationId xmlns:p14="http://schemas.microsoft.com/office/powerpoint/2010/main" val="173742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Visual Studio Community 2017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(© Microsoft)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https://visualstudio.microsoft.com/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.NET Core Framework 2.1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(© Microsoft)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https://www.microsoft.com/net/download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Postman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(©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Postdot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Technologies, Inc.)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https://www.getpostman.com/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Microsoft Edge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(© Microsoft)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https://www.microsoft.com/de-de/windows/microsoft-edge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What‘s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all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about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.NET Core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WebAPI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/ REST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Structure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what‘s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not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about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.NET Core Entity Framework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Dependancy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Injection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RestSharp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Docker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Razor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0937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Developer, Developer, Developer…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File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structure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(/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svc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tst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/web,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lgc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/mdl)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Model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Service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Client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Test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WebbApp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Test Service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Postman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Test Client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MSTest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BBAC70-71BE-461D-91FF-26D3D110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078" y="1584973"/>
            <a:ext cx="1897722" cy="49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Live Action…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2AD439-A647-4ABD-BA17-4F098331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2116717"/>
            <a:ext cx="376290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5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happened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…?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Creating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 .NET Core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WebAPI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/ REST Service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Running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Service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Postman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Creating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reuseable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Client Library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/ Debugging Client Library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MSTest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Creating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WebApp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happens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next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…?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Docker Support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Security / API Management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Store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(e.g.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CosmosDB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 / Entity Framework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… 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tell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62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</Words>
  <Application>Microsoft Office PowerPoint</Application>
  <PresentationFormat>Breitbild</PresentationFormat>
  <Paragraphs>52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Full Stack .NET Core</vt:lpstr>
      <vt:lpstr>Agenda</vt:lpstr>
      <vt:lpstr>Software</vt:lpstr>
      <vt:lpstr>What‘s it all about?</vt:lpstr>
      <vt:lpstr>And what‘s it not about?</vt:lpstr>
      <vt:lpstr>Developer, Developer, Developer…</vt:lpstr>
      <vt:lpstr>Live Action…</vt:lpstr>
      <vt:lpstr>What happened…?</vt:lpstr>
      <vt:lpstr>What happens next…?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Biegner</dc:creator>
  <cp:lastModifiedBy>Christoph Biegner</cp:lastModifiedBy>
  <cp:revision>10</cp:revision>
  <dcterms:created xsi:type="dcterms:W3CDTF">2018-07-29T09:29:37Z</dcterms:created>
  <dcterms:modified xsi:type="dcterms:W3CDTF">2018-07-30T20:29:23Z</dcterms:modified>
</cp:coreProperties>
</file>