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7099300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888" y="-84"/>
      </p:cViewPr>
      <p:guideLst>
        <p:guide orient="horz" pos="2160"/>
        <p:guide pos="30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66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32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406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04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2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14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989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845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835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515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14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ABF5-A946-4CF8-9749-A625DBC5B1DF}" type="datetimeFigureOut">
              <a:rPr lang="fi-FI" smtClean="0"/>
              <a:t>14.5.2012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85D5-7AD9-4F36-B30C-F4C58EAF637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24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0284" y="2051556"/>
            <a:ext cx="4369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&lt;BODY1&gt;_&lt;ID1&gt;_&lt;BODY2&gt;_&lt;ID2&gt;_&lt;BODY3&gt;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226918" y="2051556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Oletustemplaatti</a:t>
            </a:r>
            <a:r>
              <a:rPr lang="fi-FI" dirty="0" smtClean="0"/>
              <a:t>: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1568624" y="10527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Tiedosto 1: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3061451" y="1052736"/>
            <a:ext cx="313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PUULAJI_1_OSITE_1_KLPM.img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2961" y="1052736"/>
            <a:ext cx="789461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2461793" y="2048424"/>
            <a:ext cx="933477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2928532" y="1422068"/>
            <a:ext cx="599160" cy="626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94431" y="1052736"/>
            <a:ext cx="216024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4895101" y="1052736"/>
            <a:ext cx="216024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4261991" y="1052736"/>
            <a:ext cx="576064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5146559" y="1052736"/>
            <a:ext cx="576064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3431275" y="2048424"/>
            <a:ext cx="612067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4115350" y="2048424"/>
            <a:ext cx="917532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5067774" y="2048424"/>
            <a:ext cx="631752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5771534" y="2051556"/>
            <a:ext cx="864096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3" name="Straight Arrow Connector 22"/>
          <p:cNvCxnSpPr>
            <a:stCxn id="17" idx="0"/>
            <a:endCxn id="12" idx="2"/>
          </p:cNvCxnSpPr>
          <p:nvPr/>
        </p:nvCxnSpPr>
        <p:spPr>
          <a:xfrm flipV="1">
            <a:off x="3737309" y="1422068"/>
            <a:ext cx="365134" cy="626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0"/>
            <a:endCxn id="15" idx="2"/>
          </p:cNvCxnSpPr>
          <p:nvPr/>
        </p:nvCxnSpPr>
        <p:spPr>
          <a:xfrm flipH="1" flipV="1">
            <a:off x="4550023" y="1422068"/>
            <a:ext cx="24093" cy="626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0"/>
            <a:endCxn id="14" idx="2"/>
          </p:cNvCxnSpPr>
          <p:nvPr/>
        </p:nvCxnSpPr>
        <p:spPr>
          <a:xfrm flipH="1" flipV="1">
            <a:off x="5003113" y="1422068"/>
            <a:ext cx="380537" cy="626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6" idx="2"/>
          </p:cNvCxnSpPr>
          <p:nvPr/>
        </p:nvCxnSpPr>
        <p:spPr>
          <a:xfrm flipH="1" flipV="1">
            <a:off x="5434591" y="1422068"/>
            <a:ext cx="768991" cy="629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8624" y="408520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Tiedosto 2:</a:t>
            </a:r>
            <a:endParaRPr lang="fi-FI" dirty="0"/>
          </a:p>
        </p:txBody>
      </p:sp>
      <p:sp>
        <p:nvSpPr>
          <p:cNvPr id="37" name="TextBox 36"/>
          <p:cNvSpPr txBox="1"/>
          <p:nvPr/>
        </p:nvSpPr>
        <p:spPr>
          <a:xfrm>
            <a:off x="2982662" y="4053845"/>
            <a:ext cx="50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OSITE_NO_1_</a:t>
            </a:r>
            <a:r>
              <a:rPr lang="fi-FI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PUULAJI_1_</a:t>
            </a:r>
            <a:r>
              <a:rPr lang="fi-FI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J_KESKILPM.img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054669" y="4050147"/>
            <a:ext cx="610755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4100097" y="4050147"/>
            <a:ext cx="216024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5249600" y="4050147"/>
            <a:ext cx="162000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367326" y="4050147"/>
            <a:ext cx="827698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5682146" y="4050147"/>
            <a:ext cx="935605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3737431" y="4050147"/>
            <a:ext cx="311129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5465624" y="4050147"/>
            <a:ext cx="162000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1634165" y="5159498"/>
            <a:ext cx="6351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&lt;BODY2&gt;_</a:t>
            </a:r>
            <a:r>
              <a:rPr lang="en-US" dirty="0" smtClean="0"/>
              <a:t>&lt;BODY3&gt;</a:t>
            </a:r>
            <a:r>
              <a:rPr lang="en-US" dirty="0" smtClean="0"/>
              <a:t>_&lt;ID2&gt;_&lt;BODY1&gt;_&lt;ID1&gt;_&lt;BODY4&gt;_&lt;BODY5&gt;</a:t>
            </a:r>
            <a:endParaRPr lang="fi-FI" dirty="0"/>
          </a:p>
        </p:txBody>
      </p:sp>
      <p:sp>
        <p:nvSpPr>
          <p:cNvPr id="47" name="TextBox 46"/>
          <p:cNvSpPr txBox="1"/>
          <p:nvPr/>
        </p:nvSpPr>
        <p:spPr>
          <a:xfrm>
            <a:off x="7643742" y="652626"/>
            <a:ext cx="18457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BODY1 	= PUULAJI</a:t>
            </a:r>
          </a:p>
          <a:p>
            <a:r>
              <a:rPr lang="fi-FI" sz="1400" dirty="0" smtClean="0"/>
              <a:t>ID1 	= 1</a:t>
            </a:r>
          </a:p>
          <a:p>
            <a:r>
              <a:rPr lang="fi-FI" sz="1400" dirty="0" smtClean="0"/>
              <a:t>BODY2	= OSITE</a:t>
            </a:r>
          </a:p>
          <a:p>
            <a:r>
              <a:rPr lang="fi-FI" sz="1400" dirty="0" smtClean="0"/>
              <a:t>ID2	= 1</a:t>
            </a:r>
          </a:p>
          <a:p>
            <a:r>
              <a:rPr lang="fi-FI" sz="1400" dirty="0" smtClean="0"/>
              <a:t>BODY3	= KLPM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8021" y="5159498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Templaatti</a:t>
            </a:r>
            <a:r>
              <a:rPr lang="fi-FI" dirty="0" smtClean="0"/>
              <a:t>:</a:t>
            </a:r>
            <a:endParaRPr lang="fi-FI" dirty="0"/>
          </a:p>
        </p:txBody>
      </p:sp>
      <p:sp>
        <p:nvSpPr>
          <p:cNvPr id="49" name="Rectangle 48"/>
          <p:cNvSpPr/>
          <p:nvPr/>
        </p:nvSpPr>
        <p:spPr>
          <a:xfrm>
            <a:off x="1694974" y="5159498"/>
            <a:ext cx="947303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2703086" y="5159498"/>
            <a:ext cx="947303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3680793" y="5159498"/>
            <a:ext cx="584289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4336382" y="5155897"/>
            <a:ext cx="947303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5311810" y="5161173"/>
            <a:ext cx="626362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6005933" y="5153971"/>
            <a:ext cx="887168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6945473" y="5153971"/>
            <a:ext cx="947303" cy="3693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9" name="Straight Arrow Connector 58"/>
          <p:cNvCxnSpPr>
            <a:stCxn id="49" idx="0"/>
            <a:endCxn id="38" idx="2"/>
          </p:cNvCxnSpPr>
          <p:nvPr/>
        </p:nvCxnSpPr>
        <p:spPr>
          <a:xfrm flipV="1">
            <a:off x="2168626" y="4419479"/>
            <a:ext cx="1191421" cy="740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0"/>
            <a:endCxn id="43" idx="2"/>
          </p:cNvCxnSpPr>
          <p:nvPr/>
        </p:nvCxnSpPr>
        <p:spPr>
          <a:xfrm flipV="1">
            <a:off x="3176738" y="4419479"/>
            <a:ext cx="716258" cy="740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0"/>
            <a:endCxn id="39" idx="2"/>
          </p:cNvCxnSpPr>
          <p:nvPr/>
        </p:nvCxnSpPr>
        <p:spPr>
          <a:xfrm flipV="1">
            <a:off x="3972938" y="4419479"/>
            <a:ext cx="235171" cy="740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0"/>
            <a:endCxn id="41" idx="2"/>
          </p:cNvCxnSpPr>
          <p:nvPr/>
        </p:nvCxnSpPr>
        <p:spPr>
          <a:xfrm flipH="1" flipV="1">
            <a:off x="4781175" y="4419479"/>
            <a:ext cx="28859" cy="73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0"/>
            <a:endCxn id="40" idx="2"/>
          </p:cNvCxnSpPr>
          <p:nvPr/>
        </p:nvCxnSpPr>
        <p:spPr>
          <a:xfrm flipH="1" flipV="1">
            <a:off x="5330600" y="4419479"/>
            <a:ext cx="294391" cy="741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6" idx="0"/>
            <a:endCxn id="45" idx="2"/>
          </p:cNvCxnSpPr>
          <p:nvPr/>
        </p:nvCxnSpPr>
        <p:spPr>
          <a:xfrm flipH="1" flipV="1">
            <a:off x="5546624" y="4419479"/>
            <a:ext cx="902893" cy="734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0"/>
            <a:endCxn id="42" idx="2"/>
          </p:cNvCxnSpPr>
          <p:nvPr/>
        </p:nvCxnSpPr>
        <p:spPr>
          <a:xfrm flipH="1" flipV="1">
            <a:off x="6149949" y="4419479"/>
            <a:ext cx="1269176" cy="734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4458" y="3284984"/>
            <a:ext cx="19590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BODY1 	= PUULAJI</a:t>
            </a:r>
          </a:p>
          <a:p>
            <a:r>
              <a:rPr lang="fi-FI" sz="1400" dirty="0" smtClean="0"/>
              <a:t>ID1 	= 1</a:t>
            </a:r>
          </a:p>
          <a:p>
            <a:r>
              <a:rPr lang="fi-FI" sz="1400" dirty="0" smtClean="0"/>
              <a:t>BODY2	= OSITE</a:t>
            </a:r>
          </a:p>
          <a:p>
            <a:r>
              <a:rPr lang="fi-FI" sz="1400" dirty="0" smtClean="0"/>
              <a:t>BODY3	= NO</a:t>
            </a:r>
          </a:p>
          <a:p>
            <a:r>
              <a:rPr lang="fi-FI" sz="1400" dirty="0" smtClean="0"/>
              <a:t>ID2	= 1</a:t>
            </a:r>
          </a:p>
          <a:p>
            <a:r>
              <a:rPr lang="fi-FI" sz="1400" dirty="0" smtClean="0"/>
              <a:t>BODY4	= J</a:t>
            </a:r>
          </a:p>
          <a:p>
            <a:r>
              <a:rPr lang="fi-FI" sz="1400" dirty="0" smtClean="0"/>
              <a:t>BODY5 	= KESKILPM</a:t>
            </a:r>
          </a:p>
        </p:txBody>
      </p:sp>
    </p:spTree>
    <p:extLst>
      <p:ext uri="{BB962C8B-B14F-4D97-AF65-F5344CB8AC3E}">
        <p14:creationId xmlns:p14="http://schemas.microsoft.com/office/powerpoint/2010/main" val="287131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admin_jlehtoma</dc:creator>
  <cp:lastModifiedBy>admin_jlehtoma</cp:lastModifiedBy>
  <cp:revision>8</cp:revision>
  <cp:lastPrinted>2012-05-14T08:04:34Z</cp:lastPrinted>
  <dcterms:created xsi:type="dcterms:W3CDTF">2012-05-14T07:45:57Z</dcterms:created>
  <dcterms:modified xsi:type="dcterms:W3CDTF">2012-05-14T08:06:12Z</dcterms:modified>
</cp:coreProperties>
</file>