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66997-6279-EA4F-AADC-6A9196FC071D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E623-F3FB-4E4E-915E-70D2686A2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3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CE9B-D0CF-D25E-D7CB-7A88D3165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3E9A8-92E9-C0A4-BFB9-4E25027F2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C6E8-A9E8-99DF-90A5-6B88FB410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81EC-8E1B-114D-9907-CFF08B6E91BD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C2C12-1271-38FC-8654-0CBA3545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1D70-25EB-1DDD-203C-776BDDD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45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B9E3-6DE5-557F-2FAB-CE25F5DD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1856-0009-87C9-A480-58CF8949C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9322B-671B-2138-7AAA-66009A56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16412-06F5-3642-9978-A1963353B737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CEF6E-C907-BFA9-02D3-97DAB10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3FD8-512E-342E-D032-EBB47C748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9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614FE-AD9B-E6FC-EEC5-8FE5917D9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0BD5B-1AB6-34FB-18B1-E5706220A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F26CC-CC91-E5FE-A854-E9C55763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F9A3D-B26E-C347-84A8-1ACF3A51CF76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2BB03-9EFF-56B7-CC38-494AAFFF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8C91-098C-D9BC-22AA-ECF01A9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5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FFAE-1343-A0DC-7601-2C5C05A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8AA2-FE5D-B168-562D-848B7FC47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DE1C2-1AE2-57EB-F0E6-FAC6E27A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3EDBF-A049-4A46-95D9-D00BC8DD0CF8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147E4-0651-CD57-67EB-8F731CB32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14857-34CF-893E-BFBD-57114966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B3E5-D527-3832-5FCC-367C73BE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5699A-23AA-E5A5-20D7-73244B9E0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2738-8104-3AB9-4D82-8C25B8749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D33A-0EDB-7E41-A123-AE5B1A590175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189B-1AAE-BC65-A899-2C8B9BB5A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E7F2-D037-434E-F3AF-95F3441B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4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371D-A80A-5A4F-E0B7-ED81777D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FCFD-CA31-DA63-A061-21A446492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DB009-2D9D-2494-B4FF-AE9D454EA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446C2-FC01-4CAF-50CA-1711CCDAB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7A99E-F741-934D-834B-0E5B8A4BA9BF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C2BE2-A2B8-96AD-A905-D811C1B9B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FBB43-D178-17C0-DAD6-A2B59045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9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0404-6832-E28F-61F2-DD6593051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547BA-0198-4F01-106E-786025C02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82C6A-DF3B-501C-A2A8-2B0D35F55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97DF0-31CE-DA8C-B027-1A5E913ED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DFA38-F718-698B-D2F1-3E54B04FC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38272-03DA-51F3-42FA-641D24207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DF25-6EB0-2B45-B1E3-A250A7EDD052}" type="datetime1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857A9-0AE1-0BCC-A56E-88F885FD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E8ABD-FBE2-3C7B-2796-C181667A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8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EAAC9-E4D6-7FAF-6C13-60C1BF80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3C1F7-569F-653F-20BB-670E6B39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EA29-34EC-A441-AE26-AA0B25CDF7BF}" type="datetime1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D3337-B439-0936-49A2-5E3BF385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BA85-F7A9-B2B1-215D-431B2A4D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68498A-B882-9BB4-44B2-751BF939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6720F-DBD4-6546-BC59-D101378CE59D}" type="datetime1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79B1F-032D-3619-B254-19F75613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C19A2-D1E6-01DF-BDD4-7932EAD4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CB06C-AD05-2E4E-FEDE-76E28C1C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60DE-7051-4D17-D4E8-04C60BE13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5DBE8-9468-5106-326F-17DECE57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E002E-BFF9-2002-D6A8-873D7FAA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F2764-0993-2C46-95AA-5C9DE6910573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2CC13-1C23-530E-AB93-E8958B61A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FEADC-E86E-2D0E-132C-FDB5A452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9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CE61-AE25-9D0F-884C-58CF2363C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C9318-D409-92CE-164D-3148BFEFB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E8955-270C-3E8F-1339-73512162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02E2B-FFBB-61E9-E361-3F16789B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27F16-9260-0F44-BB65-188FDF62CD1B}" type="datetime1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0F1C6-885E-92D9-6CA6-4592B4252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06EB-74AC-6A21-6DE2-0E5AFF8C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6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1C7F1-4B61-5478-82DD-8BAA1714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7" y="182769"/>
            <a:ext cx="11479695" cy="996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65354-B6EA-F023-2184-E30C1B7A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747" y="1381539"/>
            <a:ext cx="11479695" cy="4795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5E034-B895-EDC4-A3CE-C2E77154E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8835E-40F6-6048-82D3-18CB2C670479}" type="datetime1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E3D7-768C-0A18-E251-2FBEE277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209F-E76C-95AE-2D91-E08033EAC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99444" y="6356350"/>
            <a:ext cx="32368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52917-B207-0C4F-91B9-1DFDCD169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2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6863-3BDF-5C22-8E2E-4C20EC36A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53895"/>
            <a:ext cx="9144000" cy="2387600"/>
          </a:xfrm>
        </p:spPr>
        <p:txBody>
          <a:bodyPr/>
          <a:lstStyle/>
          <a:p>
            <a:r>
              <a:rPr lang="en-US" dirty="0"/>
              <a:t>Bilodeau Group Slide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94E39-A0FF-A56A-3E6D-8DC3A87F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6992"/>
            <a:ext cx="9144000" cy="1200807"/>
          </a:xfrm>
        </p:spPr>
        <p:txBody>
          <a:bodyPr/>
          <a:lstStyle/>
          <a:p>
            <a:r>
              <a:rPr lang="en-US" dirty="0"/>
              <a:t>June 3, 2025</a:t>
            </a:r>
          </a:p>
        </p:txBody>
      </p:sp>
    </p:spTree>
    <p:extLst>
      <p:ext uri="{BB962C8B-B14F-4D97-AF65-F5344CB8AC3E}">
        <p14:creationId xmlns:p14="http://schemas.microsoft.com/office/powerpoint/2010/main" val="317827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E998-EE6D-8D47-EF28-A01862C0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0C9EB4-9AB1-1BBD-845F-D880F7E1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52917-B207-0C4F-91B9-1DFDCD1699A9}" type="slidenum">
              <a:rPr lang="en-US" smtClean="0"/>
              <a:t>2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2A20F4-D97F-B3CE-74DD-299B62E9431F}"/>
              </a:ext>
            </a:extLst>
          </p:cNvPr>
          <p:cNvSpPr/>
          <p:nvPr/>
        </p:nvSpPr>
        <p:spPr>
          <a:xfrm>
            <a:off x="1376856" y="2017986"/>
            <a:ext cx="95644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BDCED-BD45-37B4-3B27-0F48BCD6A2B0}"/>
              </a:ext>
            </a:extLst>
          </p:cNvPr>
          <p:cNvSpPr/>
          <p:nvPr/>
        </p:nvSpPr>
        <p:spPr>
          <a:xfrm>
            <a:off x="2753711" y="2017986"/>
            <a:ext cx="956441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091B25-E446-6D9E-28A9-2BB7B83982AD}"/>
              </a:ext>
            </a:extLst>
          </p:cNvPr>
          <p:cNvSpPr/>
          <p:nvPr/>
        </p:nvSpPr>
        <p:spPr>
          <a:xfrm>
            <a:off x="4130566" y="2017986"/>
            <a:ext cx="956441" cy="914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4BBB8C-540E-D8FF-CEA4-BD4F7F7E039C}"/>
              </a:ext>
            </a:extLst>
          </p:cNvPr>
          <p:cNvSpPr/>
          <p:nvPr/>
        </p:nvSpPr>
        <p:spPr>
          <a:xfrm>
            <a:off x="5507421" y="2017986"/>
            <a:ext cx="956441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8B4EB-557E-4350-4271-CCE80466F584}"/>
              </a:ext>
            </a:extLst>
          </p:cNvPr>
          <p:cNvSpPr/>
          <p:nvPr/>
        </p:nvSpPr>
        <p:spPr>
          <a:xfrm>
            <a:off x="6884276" y="2017986"/>
            <a:ext cx="956441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2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Century Gothic</vt:lpstr>
      <vt:lpstr>Office Theme</vt:lpstr>
      <vt:lpstr>Bilodeau Group Slide Template</vt:lpstr>
      <vt:lpstr>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Bilodeau, Camille Louise (cur5wz)</dc:creator>
  <cp:lastModifiedBy>Bilodeau, Camille Louise (cur5wz)</cp:lastModifiedBy>
  <cp:revision>1</cp:revision>
  <dcterms:created xsi:type="dcterms:W3CDTF">2025-06-03T12:43:13Z</dcterms:created>
  <dcterms:modified xsi:type="dcterms:W3CDTF">2025-06-03T12:46:53Z</dcterms:modified>
</cp:coreProperties>
</file>