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82" r:id="rId2"/>
  </p:sldIdLst>
  <p:sldSz cx="2519997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78"/>
    <a:srgbClr val="1B2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217BD-54C7-416D-86A9-0DE7A0A8932A}" v="13" dt="2024-08-02T03:57:54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>
        <p:scale>
          <a:sx n="33" d="100"/>
          <a:sy n="33" d="100"/>
        </p:scale>
        <p:origin x="250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ban Bertsch Aguilar" userId="71b207a4-b038-43fb-8f14-d74467f0b620" providerId="ADAL" clId="{2F65503B-CBA8-47AD-8320-1147F711738B}"/>
    <pc:docChg chg="modSld modMainMaster">
      <pc:chgData name="Esteban Bertsch Aguilar" userId="71b207a4-b038-43fb-8f14-d74467f0b620" providerId="ADAL" clId="{2F65503B-CBA8-47AD-8320-1147F711738B}" dt="2023-01-27T00:43:21.999" v="45" actId="1076"/>
      <pc:docMkLst>
        <pc:docMk/>
      </pc:docMkLst>
      <pc:sldChg chg="addSp modSp mod">
        <pc:chgData name="Esteban Bertsch Aguilar" userId="71b207a4-b038-43fb-8f14-d74467f0b620" providerId="ADAL" clId="{2F65503B-CBA8-47AD-8320-1147F711738B}" dt="2023-01-27T00:43:21.999" v="45" actId="1076"/>
        <pc:sldMkLst>
          <pc:docMk/>
          <pc:sldMk cId="839055698" sldId="282"/>
        </pc:sldMkLst>
        <pc:spChg chg="add mod">
          <ac:chgData name="Esteban Bertsch Aguilar" userId="71b207a4-b038-43fb-8f14-d74467f0b620" providerId="ADAL" clId="{2F65503B-CBA8-47AD-8320-1147F711738B}" dt="2023-01-27T00:43:21.999" v="45" actId="1076"/>
          <ac:spMkLst>
            <pc:docMk/>
            <pc:sldMk cId="839055698" sldId="282"/>
            <ac:spMk id="2" creationId="{3CAD7546-3765-B5DB-50B9-9EE323D139B5}"/>
          </ac:spMkLst>
        </pc:spChg>
        <pc:spChg chg="mod">
          <ac:chgData name="Esteban Bertsch Aguilar" userId="71b207a4-b038-43fb-8f14-d74467f0b620" providerId="ADAL" clId="{2F65503B-CBA8-47AD-8320-1147F711738B}" dt="2023-01-27T00:43:16.239" v="44" actId="1076"/>
          <ac:spMkLst>
            <pc:docMk/>
            <pc:sldMk cId="839055698" sldId="282"/>
            <ac:spMk id="3" creationId="{0AAC7144-FE49-A7A1-27B6-F23720913BF8}"/>
          </ac:spMkLst>
        </pc:spChg>
        <pc:spChg chg="mod">
          <ac:chgData name="Esteban Bertsch Aguilar" userId="71b207a4-b038-43fb-8f14-d74467f0b620" providerId="ADAL" clId="{2F65503B-CBA8-47AD-8320-1147F711738B}" dt="2023-01-27T00:40:38.938" v="2"/>
          <ac:spMkLst>
            <pc:docMk/>
            <pc:sldMk cId="839055698" sldId="282"/>
            <ac:spMk id="4" creationId="{0E1EA059-3812-E4E4-C432-058A83F4171D}"/>
          </ac:spMkLst>
        </pc:spChg>
        <pc:spChg chg="add mod">
          <ac:chgData name="Esteban Bertsch Aguilar" userId="71b207a4-b038-43fb-8f14-d74467f0b620" providerId="ADAL" clId="{2F65503B-CBA8-47AD-8320-1147F711738B}" dt="2023-01-27T00:42:48.687" v="27" actId="1076"/>
          <ac:spMkLst>
            <pc:docMk/>
            <pc:sldMk cId="839055698" sldId="282"/>
            <ac:spMk id="5" creationId="{C2C64890-B658-B50A-22CA-97FEEA91A0DC}"/>
          </ac:spMkLst>
        </pc:spChg>
        <pc:picChg chg="mod">
          <ac:chgData name="Esteban Bertsch Aguilar" userId="71b207a4-b038-43fb-8f14-d74467f0b620" providerId="ADAL" clId="{2F65503B-CBA8-47AD-8320-1147F711738B}" dt="2023-01-27T00:43:00.829" v="43" actId="1038"/>
          <ac:picMkLst>
            <pc:docMk/>
            <pc:sldMk cId="839055698" sldId="282"/>
            <ac:picMk id="13" creationId="{EA1E8718-F8A9-4BC6-1DD9-455E28B950B1}"/>
          </ac:picMkLst>
        </pc:picChg>
        <pc:picChg chg="mod">
          <ac:chgData name="Esteban Bertsch Aguilar" userId="71b207a4-b038-43fb-8f14-d74467f0b620" providerId="ADAL" clId="{2F65503B-CBA8-47AD-8320-1147F711738B}" dt="2023-01-27T00:40:38.938" v="2"/>
          <ac:picMkLst>
            <pc:docMk/>
            <pc:sldMk cId="839055698" sldId="282"/>
            <ac:picMk id="14" creationId="{BD95B727-2A45-E2AA-A86F-92F7CC378E3C}"/>
          </ac:picMkLst>
        </pc:picChg>
        <pc:picChg chg="mod">
          <ac:chgData name="Esteban Bertsch Aguilar" userId="71b207a4-b038-43fb-8f14-d74467f0b620" providerId="ADAL" clId="{2F65503B-CBA8-47AD-8320-1147F711738B}" dt="2023-01-27T00:43:00.829" v="43" actId="1038"/>
          <ac:picMkLst>
            <pc:docMk/>
            <pc:sldMk cId="839055698" sldId="282"/>
            <ac:picMk id="16" creationId="{C129158B-696B-1630-7297-0044E94B5FCC}"/>
          </ac:picMkLst>
        </pc:picChg>
        <pc:picChg chg="mod">
          <ac:chgData name="Esteban Bertsch Aguilar" userId="71b207a4-b038-43fb-8f14-d74467f0b620" providerId="ADAL" clId="{2F65503B-CBA8-47AD-8320-1147F711738B}" dt="2023-01-27T00:40:38.938" v="2"/>
          <ac:picMkLst>
            <pc:docMk/>
            <pc:sldMk cId="839055698" sldId="282"/>
            <ac:picMk id="19" creationId="{943D9EBB-2F59-3B20-3D10-F4117284046F}"/>
          </ac:picMkLst>
        </pc:picChg>
      </pc:sldChg>
      <pc:sldMasterChg chg="modSp modSldLayout">
        <pc:chgData name="Esteban Bertsch Aguilar" userId="71b207a4-b038-43fb-8f14-d74467f0b620" providerId="ADAL" clId="{2F65503B-CBA8-47AD-8320-1147F711738B}" dt="2023-01-27T00:40:38.938" v="2"/>
        <pc:sldMasterMkLst>
          <pc:docMk/>
          <pc:sldMasterMk cId="1188937681" sldId="2147483672"/>
        </pc:sldMasterMkLst>
        <pc:spChg chg="mod">
          <ac:chgData name="Esteban Bertsch Aguilar" userId="71b207a4-b038-43fb-8f14-d74467f0b620" providerId="ADAL" clId="{2F65503B-CBA8-47AD-8320-1147F711738B}" dt="2023-01-27T00:40:38.938" v="2"/>
          <ac:spMkLst>
            <pc:docMk/>
            <pc:sldMasterMk cId="1188937681" sldId="2147483672"/>
            <ac:spMk id="2" creationId="{00000000-0000-0000-0000-000000000000}"/>
          </ac:spMkLst>
        </pc:spChg>
        <pc:spChg chg="mod">
          <ac:chgData name="Esteban Bertsch Aguilar" userId="71b207a4-b038-43fb-8f14-d74467f0b620" providerId="ADAL" clId="{2F65503B-CBA8-47AD-8320-1147F711738B}" dt="2023-01-27T00:40:38.938" v="2"/>
          <ac:spMkLst>
            <pc:docMk/>
            <pc:sldMasterMk cId="1188937681" sldId="2147483672"/>
            <ac:spMk id="3" creationId="{00000000-0000-0000-0000-000000000000}"/>
          </ac:spMkLst>
        </pc:spChg>
        <pc:spChg chg="mod">
          <ac:chgData name="Esteban Bertsch Aguilar" userId="71b207a4-b038-43fb-8f14-d74467f0b620" providerId="ADAL" clId="{2F65503B-CBA8-47AD-8320-1147F711738B}" dt="2023-01-27T00:40:38.938" v="2"/>
          <ac:spMkLst>
            <pc:docMk/>
            <pc:sldMasterMk cId="1188937681" sldId="2147483672"/>
            <ac:spMk id="4" creationId="{00000000-0000-0000-0000-000000000000}"/>
          </ac:spMkLst>
        </pc:spChg>
        <pc:spChg chg="mod">
          <ac:chgData name="Esteban Bertsch Aguilar" userId="71b207a4-b038-43fb-8f14-d74467f0b620" providerId="ADAL" clId="{2F65503B-CBA8-47AD-8320-1147F711738B}" dt="2023-01-27T00:40:38.938" v="2"/>
          <ac:spMkLst>
            <pc:docMk/>
            <pc:sldMasterMk cId="1188937681" sldId="2147483672"/>
            <ac:spMk id="5" creationId="{00000000-0000-0000-0000-000000000000}"/>
          </ac:spMkLst>
        </pc:spChg>
        <pc:spChg chg="mod">
          <ac:chgData name="Esteban Bertsch Aguilar" userId="71b207a4-b038-43fb-8f14-d74467f0b620" providerId="ADAL" clId="{2F65503B-CBA8-47AD-8320-1147F711738B}" dt="2023-01-27T00:40:38.938" v="2"/>
          <ac:spMkLst>
            <pc:docMk/>
            <pc:sldMasterMk cId="1188937681" sldId="2147483672"/>
            <ac:spMk id="6" creationId="{00000000-0000-0000-0000-000000000000}"/>
          </ac:spMkLst>
        </pc:spChg>
        <pc:sldLayoutChg chg="modSp">
          <pc:chgData name="Esteban Bertsch Aguilar" userId="71b207a4-b038-43fb-8f14-d74467f0b620" providerId="ADAL" clId="{2F65503B-CBA8-47AD-8320-1147F711738B}" dt="2023-01-27T00:40:38.938" v="2"/>
          <pc:sldLayoutMkLst>
            <pc:docMk/>
            <pc:sldMasterMk cId="1188937681" sldId="2147483672"/>
            <pc:sldLayoutMk cId="3522869987" sldId="2147483673"/>
          </pc:sldLayoutMkLst>
          <pc:spChg chg="mod">
            <ac:chgData name="Esteban Bertsch Aguilar" userId="71b207a4-b038-43fb-8f14-d74467f0b620" providerId="ADAL" clId="{2F65503B-CBA8-47AD-8320-1147F711738B}" dt="2023-01-27T00:40:38.938" v="2"/>
            <ac:spMkLst>
              <pc:docMk/>
              <pc:sldMasterMk cId="1188937681" sldId="2147483672"/>
              <pc:sldLayoutMk cId="3522869987" sldId="214748367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38.938" v="2"/>
            <ac:spMkLst>
              <pc:docMk/>
              <pc:sldMasterMk cId="1188937681" sldId="2147483672"/>
              <pc:sldLayoutMk cId="3522869987" sldId="2147483673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F65503B-CBA8-47AD-8320-1147F711738B}" dt="2023-01-27T00:40:38.938" v="2"/>
          <pc:sldLayoutMkLst>
            <pc:docMk/>
            <pc:sldMasterMk cId="1188937681" sldId="2147483672"/>
            <pc:sldLayoutMk cId="319464156" sldId="2147483675"/>
          </pc:sldLayoutMkLst>
          <pc:spChg chg="mod">
            <ac:chgData name="Esteban Bertsch Aguilar" userId="71b207a4-b038-43fb-8f14-d74467f0b620" providerId="ADAL" clId="{2F65503B-CBA8-47AD-8320-1147F711738B}" dt="2023-01-27T00:40:38.938" v="2"/>
            <ac:spMkLst>
              <pc:docMk/>
              <pc:sldMasterMk cId="1188937681" sldId="2147483672"/>
              <pc:sldLayoutMk cId="319464156" sldId="214748367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38.938" v="2"/>
            <ac:spMkLst>
              <pc:docMk/>
              <pc:sldMasterMk cId="1188937681" sldId="2147483672"/>
              <pc:sldLayoutMk cId="319464156" sldId="2147483675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F65503B-CBA8-47AD-8320-1147F711738B}" dt="2023-01-27T00:40:38.938" v="2"/>
          <pc:sldLayoutMkLst>
            <pc:docMk/>
            <pc:sldMasterMk cId="1188937681" sldId="2147483672"/>
            <pc:sldLayoutMk cId="4153960026" sldId="2147483676"/>
          </pc:sldLayoutMkLst>
          <pc:spChg chg="mod">
            <ac:chgData name="Esteban Bertsch Aguilar" userId="71b207a4-b038-43fb-8f14-d74467f0b620" providerId="ADAL" clId="{2F65503B-CBA8-47AD-8320-1147F711738B}" dt="2023-01-27T00:40:38.938" v="2"/>
            <ac:spMkLst>
              <pc:docMk/>
              <pc:sldMasterMk cId="1188937681" sldId="2147483672"/>
              <pc:sldLayoutMk cId="4153960026" sldId="2147483676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38.938" v="2"/>
            <ac:spMkLst>
              <pc:docMk/>
              <pc:sldMasterMk cId="1188937681" sldId="2147483672"/>
              <pc:sldLayoutMk cId="4153960026" sldId="2147483676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F65503B-CBA8-47AD-8320-1147F711738B}" dt="2023-01-27T00:40:38.938" v="2"/>
          <pc:sldLayoutMkLst>
            <pc:docMk/>
            <pc:sldMasterMk cId="1188937681" sldId="2147483672"/>
            <pc:sldLayoutMk cId="2343276601" sldId="2147483677"/>
          </pc:sldLayoutMkLst>
          <pc:spChg chg="mod">
            <ac:chgData name="Esteban Bertsch Aguilar" userId="71b207a4-b038-43fb-8f14-d74467f0b620" providerId="ADAL" clId="{2F65503B-CBA8-47AD-8320-1147F711738B}" dt="2023-01-27T00:40:38.938" v="2"/>
            <ac:spMkLst>
              <pc:docMk/>
              <pc:sldMasterMk cId="1188937681" sldId="2147483672"/>
              <pc:sldLayoutMk cId="2343276601" sldId="2147483677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38.938" v="2"/>
            <ac:spMkLst>
              <pc:docMk/>
              <pc:sldMasterMk cId="1188937681" sldId="2147483672"/>
              <pc:sldLayoutMk cId="2343276601" sldId="2147483677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38.938" v="2"/>
            <ac:spMkLst>
              <pc:docMk/>
              <pc:sldMasterMk cId="1188937681" sldId="2147483672"/>
              <pc:sldLayoutMk cId="2343276601" sldId="2147483677"/>
              <ac:spMk id="4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38.938" v="2"/>
            <ac:spMkLst>
              <pc:docMk/>
              <pc:sldMasterMk cId="1188937681" sldId="2147483672"/>
              <pc:sldLayoutMk cId="2343276601" sldId="2147483677"/>
              <ac:spMk id="5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38.938" v="2"/>
            <ac:spMkLst>
              <pc:docMk/>
              <pc:sldMasterMk cId="1188937681" sldId="2147483672"/>
              <pc:sldLayoutMk cId="2343276601" sldId="2147483677"/>
              <ac:spMk id="6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F65503B-CBA8-47AD-8320-1147F711738B}" dt="2023-01-27T00:40:38.938" v="2"/>
          <pc:sldLayoutMkLst>
            <pc:docMk/>
            <pc:sldMasterMk cId="1188937681" sldId="2147483672"/>
            <pc:sldLayoutMk cId="3757216964" sldId="2147483680"/>
          </pc:sldLayoutMkLst>
          <pc:spChg chg="mod">
            <ac:chgData name="Esteban Bertsch Aguilar" userId="71b207a4-b038-43fb-8f14-d74467f0b620" providerId="ADAL" clId="{2F65503B-CBA8-47AD-8320-1147F711738B}" dt="2023-01-27T00:40:38.938" v="2"/>
            <ac:spMkLst>
              <pc:docMk/>
              <pc:sldMasterMk cId="1188937681" sldId="2147483672"/>
              <pc:sldLayoutMk cId="3757216964" sldId="2147483680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38.938" v="2"/>
            <ac:spMkLst>
              <pc:docMk/>
              <pc:sldMasterMk cId="1188937681" sldId="2147483672"/>
              <pc:sldLayoutMk cId="3757216964" sldId="2147483680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38.938" v="2"/>
            <ac:spMkLst>
              <pc:docMk/>
              <pc:sldMasterMk cId="1188937681" sldId="2147483672"/>
              <pc:sldLayoutMk cId="3757216964" sldId="2147483680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F65503B-CBA8-47AD-8320-1147F711738B}" dt="2023-01-27T00:40:38.938" v="2"/>
          <pc:sldLayoutMkLst>
            <pc:docMk/>
            <pc:sldMasterMk cId="1188937681" sldId="2147483672"/>
            <pc:sldLayoutMk cId="397083722" sldId="2147483681"/>
          </pc:sldLayoutMkLst>
          <pc:spChg chg="mod">
            <ac:chgData name="Esteban Bertsch Aguilar" userId="71b207a4-b038-43fb-8f14-d74467f0b620" providerId="ADAL" clId="{2F65503B-CBA8-47AD-8320-1147F711738B}" dt="2023-01-27T00:40:38.938" v="2"/>
            <ac:spMkLst>
              <pc:docMk/>
              <pc:sldMasterMk cId="1188937681" sldId="2147483672"/>
              <pc:sldLayoutMk cId="397083722" sldId="2147483681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38.938" v="2"/>
            <ac:spMkLst>
              <pc:docMk/>
              <pc:sldMasterMk cId="1188937681" sldId="2147483672"/>
              <pc:sldLayoutMk cId="397083722" sldId="2147483681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38.938" v="2"/>
            <ac:spMkLst>
              <pc:docMk/>
              <pc:sldMasterMk cId="1188937681" sldId="2147483672"/>
              <pc:sldLayoutMk cId="397083722" sldId="2147483681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F65503B-CBA8-47AD-8320-1147F711738B}" dt="2023-01-27T00:40:38.938" v="2"/>
          <pc:sldLayoutMkLst>
            <pc:docMk/>
            <pc:sldMasterMk cId="1188937681" sldId="2147483672"/>
            <pc:sldLayoutMk cId="3223131218" sldId="2147483683"/>
          </pc:sldLayoutMkLst>
          <pc:spChg chg="mod">
            <ac:chgData name="Esteban Bertsch Aguilar" userId="71b207a4-b038-43fb-8f14-d74467f0b620" providerId="ADAL" clId="{2F65503B-CBA8-47AD-8320-1147F711738B}" dt="2023-01-27T00:40:38.938" v="2"/>
            <ac:spMkLst>
              <pc:docMk/>
              <pc:sldMasterMk cId="1188937681" sldId="2147483672"/>
              <pc:sldLayoutMk cId="3223131218" sldId="214748368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38.938" v="2"/>
            <ac:spMkLst>
              <pc:docMk/>
              <pc:sldMasterMk cId="1188937681" sldId="2147483672"/>
              <pc:sldLayoutMk cId="3223131218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Esteban Bertsch Aguilar" userId="71b207a4-b038-43fb-8f14-d74467f0b620" providerId="ADAL" clId="{2F65503B-CBA8-47AD-8320-1147F711738B}" dt="2023-01-27T00:40:18.708" v="0"/>
        <pc:sldMasterMkLst>
          <pc:docMk/>
          <pc:sldMasterMk cId="1117077858" sldId="2147483684"/>
        </pc:sldMasterMkLst>
        <pc:spChg chg="mod">
          <ac:chgData name="Esteban Bertsch Aguilar" userId="71b207a4-b038-43fb-8f14-d74467f0b620" providerId="ADAL" clId="{2F65503B-CBA8-47AD-8320-1147F711738B}" dt="2023-01-27T00:40:18.708" v="0"/>
          <ac:spMkLst>
            <pc:docMk/>
            <pc:sldMasterMk cId="1117077858" sldId="2147483684"/>
            <ac:spMk id="2" creationId="{00000000-0000-0000-0000-000000000000}"/>
          </ac:spMkLst>
        </pc:spChg>
        <pc:spChg chg="mod">
          <ac:chgData name="Esteban Bertsch Aguilar" userId="71b207a4-b038-43fb-8f14-d74467f0b620" providerId="ADAL" clId="{2F65503B-CBA8-47AD-8320-1147F711738B}" dt="2023-01-27T00:40:18.708" v="0"/>
          <ac:spMkLst>
            <pc:docMk/>
            <pc:sldMasterMk cId="1117077858" sldId="2147483684"/>
            <ac:spMk id="3" creationId="{00000000-0000-0000-0000-000000000000}"/>
          </ac:spMkLst>
        </pc:spChg>
        <pc:spChg chg="mod">
          <ac:chgData name="Esteban Bertsch Aguilar" userId="71b207a4-b038-43fb-8f14-d74467f0b620" providerId="ADAL" clId="{2F65503B-CBA8-47AD-8320-1147F711738B}" dt="2023-01-27T00:40:18.708" v="0"/>
          <ac:spMkLst>
            <pc:docMk/>
            <pc:sldMasterMk cId="1117077858" sldId="2147483684"/>
            <ac:spMk id="4" creationId="{00000000-0000-0000-0000-000000000000}"/>
          </ac:spMkLst>
        </pc:spChg>
        <pc:spChg chg="mod">
          <ac:chgData name="Esteban Bertsch Aguilar" userId="71b207a4-b038-43fb-8f14-d74467f0b620" providerId="ADAL" clId="{2F65503B-CBA8-47AD-8320-1147F711738B}" dt="2023-01-27T00:40:18.708" v="0"/>
          <ac:spMkLst>
            <pc:docMk/>
            <pc:sldMasterMk cId="1117077858" sldId="2147483684"/>
            <ac:spMk id="5" creationId="{00000000-0000-0000-0000-000000000000}"/>
          </ac:spMkLst>
        </pc:spChg>
        <pc:spChg chg="mod">
          <ac:chgData name="Esteban Bertsch Aguilar" userId="71b207a4-b038-43fb-8f14-d74467f0b620" providerId="ADAL" clId="{2F65503B-CBA8-47AD-8320-1147F711738B}" dt="2023-01-27T00:40:18.708" v="0"/>
          <ac:spMkLst>
            <pc:docMk/>
            <pc:sldMasterMk cId="1117077858" sldId="2147483684"/>
            <ac:spMk id="6" creationId="{00000000-0000-0000-0000-000000000000}"/>
          </ac:spMkLst>
        </pc:spChg>
        <pc:sldLayoutChg chg="modSp">
          <pc:chgData name="Esteban Bertsch Aguilar" userId="71b207a4-b038-43fb-8f14-d74467f0b620" providerId="ADAL" clId="{2F65503B-CBA8-47AD-8320-1147F711738B}" dt="2023-01-27T00:40:18.708" v="0"/>
          <pc:sldLayoutMkLst>
            <pc:docMk/>
            <pc:sldMasterMk cId="1117077858" sldId="2147483684"/>
            <pc:sldLayoutMk cId="2529277124" sldId="2147483685"/>
          </pc:sldLayoutMkLst>
          <pc:spChg chg="mod">
            <ac:chgData name="Esteban Bertsch Aguilar" userId="71b207a4-b038-43fb-8f14-d74467f0b620" providerId="ADAL" clId="{2F65503B-CBA8-47AD-8320-1147F711738B}" dt="2023-01-27T00:40:18.708" v="0"/>
            <ac:spMkLst>
              <pc:docMk/>
              <pc:sldMasterMk cId="1117077858" sldId="2147483684"/>
              <pc:sldLayoutMk cId="2529277124" sldId="214748368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18.708" v="0"/>
            <ac:spMkLst>
              <pc:docMk/>
              <pc:sldMasterMk cId="1117077858" sldId="2147483684"/>
              <pc:sldLayoutMk cId="2529277124" sldId="2147483685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F65503B-CBA8-47AD-8320-1147F711738B}" dt="2023-01-27T00:40:18.708" v="0"/>
          <pc:sldLayoutMkLst>
            <pc:docMk/>
            <pc:sldMasterMk cId="1117077858" sldId="2147483684"/>
            <pc:sldLayoutMk cId="3995126210" sldId="2147483687"/>
          </pc:sldLayoutMkLst>
          <pc:spChg chg="mod">
            <ac:chgData name="Esteban Bertsch Aguilar" userId="71b207a4-b038-43fb-8f14-d74467f0b620" providerId="ADAL" clId="{2F65503B-CBA8-47AD-8320-1147F711738B}" dt="2023-01-27T00:40:18.708" v="0"/>
            <ac:spMkLst>
              <pc:docMk/>
              <pc:sldMasterMk cId="1117077858" sldId="2147483684"/>
              <pc:sldLayoutMk cId="3995126210" sldId="2147483687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18.708" v="0"/>
            <ac:spMkLst>
              <pc:docMk/>
              <pc:sldMasterMk cId="1117077858" sldId="2147483684"/>
              <pc:sldLayoutMk cId="3995126210" sldId="2147483687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F65503B-CBA8-47AD-8320-1147F711738B}" dt="2023-01-27T00:40:18.708" v="0"/>
          <pc:sldLayoutMkLst>
            <pc:docMk/>
            <pc:sldMasterMk cId="1117077858" sldId="2147483684"/>
            <pc:sldLayoutMk cId="2812712974" sldId="2147483688"/>
          </pc:sldLayoutMkLst>
          <pc:spChg chg="mod">
            <ac:chgData name="Esteban Bertsch Aguilar" userId="71b207a4-b038-43fb-8f14-d74467f0b620" providerId="ADAL" clId="{2F65503B-CBA8-47AD-8320-1147F711738B}" dt="2023-01-27T00:40:18.708" v="0"/>
            <ac:spMkLst>
              <pc:docMk/>
              <pc:sldMasterMk cId="1117077858" sldId="2147483684"/>
              <pc:sldLayoutMk cId="2812712974" sldId="2147483688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18.708" v="0"/>
            <ac:spMkLst>
              <pc:docMk/>
              <pc:sldMasterMk cId="1117077858" sldId="2147483684"/>
              <pc:sldLayoutMk cId="2812712974" sldId="2147483688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F65503B-CBA8-47AD-8320-1147F711738B}" dt="2023-01-27T00:40:18.708" v="0"/>
          <pc:sldLayoutMkLst>
            <pc:docMk/>
            <pc:sldMasterMk cId="1117077858" sldId="2147483684"/>
            <pc:sldLayoutMk cId="3120544531" sldId="2147483689"/>
          </pc:sldLayoutMkLst>
          <pc:spChg chg="mod">
            <ac:chgData name="Esteban Bertsch Aguilar" userId="71b207a4-b038-43fb-8f14-d74467f0b620" providerId="ADAL" clId="{2F65503B-CBA8-47AD-8320-1147F711738B}" dt="2023-01-27T00:40:18.708" v="0"/>
            <ac:spMkLst>
              <pc:docMk/>
              <pc:sldMasterMk cId="1117077858" sldId="2147483684"/>
              <pc:sldLayoutMk cId="3120544531" sldId="2147483689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18.708" v="0"/>
            <ac:spMkLst>
              <pc:docMk/>
              <pc:sldMasterMk cId="1117077858" sldId="2147483684"/>
              <pc:sldLayoutMk cId="3120544531" sldId="2147483689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18.708" v="0"/>
            <ac:spMkLst>
              <pc:docMk/>
              <pc:sldMasterMk cId="1117077858" sldId="2147483684"/>
              <pc:sldLayoutMk cId="3120544531" sldId="2147483689"/>
              <ac:spMk id="4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18.708" v="0"/>
            <ac:spMkLst>
              <pc:docMk/>
              <pc:sldMasterMk cId="1117077858" sldId="2147483684"/>
              <pc:sldLayoutMk cId="3120544531" sldId="2147483689"/>
              <ac:spMk id="5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18.708" v="0"/>
            <ac:spMkLst>
              <pc:docMk/>
              <pc:sldMasterMk cId="1117077858" sldId="2147483684"/>
              <pc:sldLayoutMk cId="3120544531" sldId="2147483689"/>
              <ac:spMk id="6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F65503B-CBA8-47AD-8320-1147F711738B}" dt="2023-01-27T00:40:18.708" v="0"/>
          <pc:sldLayoutMkLst>
            <pc:docMk/>
            <pc:sldMasterMk cId="1117077858" sldId="2147483684"/>
            <pc:sldLayoutMk cId="4051279534" sldId="2147483692"/>
          </pc:sldLayoutMkLst>
          <pc:spChg chg="mod">
            <ac:chgData name="Esteban Bertsch Aguilar" userId="71b207a4-b038-43fb-8f14-d74467f0b620" providerId="ADAL" clId="{2F65503B-CBA8-47AD-8320-1147F711738B}" dt="2023-01-27T00:40:18.708" v="0"/>
            <ac:spMkLst>
              <pc:docMk/>
              <pc:sldMasterMk cId="1117077858" sldId="2147483684"/>
              <pc:sldLayoutMk cId="4051279534" sldId="2147483692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18.708" v="0"/>
            <ac:spMkLst>
              <pc:docMk/>
              <pc:sldMasterMk cId="1117077858" sldId="2147483684"/>
              <pc:sldLayoutMk cId="4051279534" sldId="2147483692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18.708" v="0"/>
            <ac:spMkLst>
              <pc:docMk/>
              <pc:sldMasterMk cId="1117077858" sldId="2147483684"/>
              <pc:sldLayoutMk cId="4051279534" sldId="2147483692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F65503B-CBA8-47AD-8320-1147F711738B}" dt="2023-01-27T00:40:18.708" v="0"/>
          <pc:sldLayoutMkLst>
            <pc:docMk/>
            <pc:sldMasterMk cId="1117077858" sldId="2147483684"/>
            <pc:sldLayoutMk cId="377209557" sldId="2147483693"/>
          </pc:sldLayoutMkLst>
          <pc:spChg chg="mod">
            <ac:chgData name="Esteban Bertsch Aguilar" userId="71b207a4-b038-43fb-8f14-d74467f0b620" providerId="ADAL" clId="{2F65503B-CBA8-47AD-8320-1147F711738B}" dt="2023-01-27T00:40:18.708" v="0"/>
            <ac:spMkLst>
              <pc:docMk/>
              <pc:sldMasterMk cId="1117077858" sldId="2147483684"/>
              <pc:sldLayoutMk cId="377209557" sldId="214748369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18.708" v="0"/>
            <ac:spMkLst>
              <pc:docMk/>
              <pc:sldMasterMk cId="1117077858" sldId="2147483684"/>
              <pc:sldLayoutMk cId="377209557" sldId="2147483693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18.708" v="0"/>
            <ac:spMkLst>
              <pc:docMk/>
              <pc:sldMasterMk cId="1117077858" sldId="2147483684"/>
              <pc:sldLayoutMk cId="377209557" sldId="2147483693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F65503B-CBA8-47AD-8320-1147F711738B}" dt="2023-01-27T00:40:18.708" v="0"/>
          <pc:sldLayoutMkLst>
            <pc:docMk/>
            <pc:sldMasterMk cId="1117077858" sldId="2147483684"/>
            <pc:sldLayoutMk cId="2873717149" sldId="2147483695"/>
          </pc:sldLayoutMkLst>
          <pc:spChg chg="mod">
            <ac:chgData name="Esteban Bertsch Aguilar" userId="71b207a4-b038-43fb-8f14-d74467f0b620" providerId="ADAL" clId="{2F65503B-CBA8-47AD-8320-1147F711738B}" dt="2023-01-27T00:40:18.708" v="0"/>
            <ac:spMkLst>
              <pc:docMk/>
              <pc:sldMasterMk cId="1117077858" sldId="2147483684"/>
              <pc:sldLayoutMk cId="2873717149" sldId="214748369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F65503B-CBA8-47AD-8320-1147F711738B}" dt="2023-01-27T00:40:18.708" v="0"/>
            <ac:spMkLst>
              <pc:docMk/>
              <pc:sldMasterMk cId="1117077858" sldId="2147483684"/>
              <pc:sldLayoutMk cId="2873717149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Esteban Bertsch Aguilar" userId="71b207a4-b038-43fb-8f14-d74467f0b620" providerId="ADAL" clId="{C7C217BD-54C7-416D-86A9-0DE7A0A8932A}"/>
    <pc:docChg chg="undo custSel modSld modMainMaster">
      <pc:chgData name="Esteban Bertsch Aguilar" userId="71b207a4-b038-43fb-8f14-d74467f0b620" providerId="ADAL" clId="{C7C217BD-54C7-416D-86A9-0DE7A0A8932A}" dt="2024-08-02T03:58:46.138" v="115" actId="1076"/>
      <pc:docMkLst>
        <pc:docMk/>
      </pc:docMkLst>
      <pc:sldChg chg="addSp delSp modSp mod">
        <pc:chgData name="Esteban Bertsch Aguilar" userId="71b207a4-b038-43fb-8f14-d74467f0b620" providerId="ADAL" clId="{C7C217BD-54C7-416D-86A9-0DE7A0A8932A}" dt="2024-08-02T03:58:46.138" v="115" actId="1076"/>
        <pc:sldMkLst>
          <pc:docMk/>
          <pc:sldMk cId="839055698" sldId="282"/>
        </pc:sldMkLst>
        <pc:spChg chg="mod">
          <ac:chgData name="Esteban Bertsch Aguilar" userId="71b207a4-b038-43fb-8f14-d74467f0b620" providerId="ADAL" clId="{C7C217BD-54C7-416D-86A9-0DE7A0A8932A}" dt="2024-08-02T03:58:02.910" v="110" actId="1076"/>
          <ac:spMkLst>
            <pc:docMk/>
            <pc:sldMk cId="839055698" sldId="282"/>
            <ac:spMk id="2" creationId="{3CAD7546-3765-B5DB-50B9-9EE323D139B5}"/>
          </ac:spMkLst>
        </pc:spChg>
        <pc:spChg chg="del mod">
          <ac:chgData name="Esteban Bertsch Aguilar" userId="71b207a4-b038-43fb-8f14-d74467f0b620" providerId="ADAL" clId="{C7C217BD-54C7-416D-86A9-0DE7A0A8932A}" dt="2024-08-02T03:51:31.305" v="8" actId="478"/>
          <ac:spMkLst>
            <pc:docMk/>
            <pc:sldMk cId="839055698" sldId="282"/>
            <ac:spMk id="3" creationId="{0AAC7144-FE49-A7A1-27B6-F23720913BF8}"/>
          </ac:spMkLst>
        </pc:spChg>
        <pc:spChg chg="del mod">
          <ac:chgData name="Esteban Bertsch Aguilar" userId="71b207a4-b038-43fb-8f14-d74467f0b620" providerId="ADAL" clId="{C7C217BD-54C7-416D-86A9-0DE7A0A8932A}" dt="2024-08-02T03:51:32.326" v="9" actId="478"/>
          <ac:spMkLst>
            <pc:docMk/>
            <pc:sldMk cId="839055698" sldId="282"/>
            <ac:spMk id="4" creationId="{0E1EA059-3812-E4E4-C432-058A83F4171D}"/>
          </ac:spMkLst>
        </pc:spChg>
        <pc:spChg chg="mod">
          <ac:chgData name="Esteban Bertsch Aguilar" userId="71b207a4-b038-43fb-8f14-d74467f0b620" providerId="ADAL" clId="{C7C217BD-54C7-416D-86A9-0DE7A0A8932A}" dt="2024-08-02T03:58:46.138" v="115" actId="1076"/>
          <ac:spMkLst>
            <pc:docMk/>
            <pc:sldMk cId="839055698" sldId="282"/>
            <ac:spMk id="5" creationId="{C2C64890-B658-B50A-22CA-97FEEA91A0DC}"/>
          </ac:spMkLst>
        </pc:spChg>
        <pc:spChg chg="mod">
          <ac:chgData name="Esteban Bertsch Aguilar" userId="71b207a4-b038-43fb-8f14-d74467f0b620" providerId="ADAL" clId="{C7C217BD-54C7-416D-86A9-0DE7A0A8932A}" dt="2024-08-02T03:58:29.151" v="114" actId="1076"/>
          <ac:spMkLst>
            <pc:docMk/>
            <pc:sldMk cId="839055698" sldId="282"/>
            <ac:spMk id="6" creationId="{FD54CEC9-B87B-7F57-FCE3-12A54FF2ABB1}"/>
          </ac:spMkLst>
        </pc:spChg>
        <pc:spChg chg="mod">
          <ac:chgData name="Esteban Bertsch Aguilar" userId="71b207a4-b038-43fb-8f14-d74467f0b620" providerId="ADAL" clId="{C7C217BD-54C7-416D-86A9-0DE7A0A8932A}" dt="2024-08-02T03:58:02.910" v="110" actId="1076"/>
          <ac:spMkLst>
            <pc:docMk/>
            <pc:sldMk cId="839055698" sldId="282"/>
            <ac:spMk id="13" creationId="{A4C51235-AB04-5FF6-5071-A9CB20354A15}"/>
          </ac:spMkLst>
        </pc:spChg>
        <pc:spChg chg="mod">
          <ac:chgData name="Esteban Bertsch Aguilar" userId="71b207a4-b038-43fb-8f14-d74467f0b620" providerId="ADAL" clId="{C7C217BD-54C7-416D-86A9-0DE7A0A8932A}" dt="2024-08-02T03:58:06.485" v="111" actId="1076"/>
          <ac:spMkLst>
            <pc:docMk/>
            <pc:sldMk cId="839055698" sldId="282"/>
            <ac:spMk id="14" creationId="{A639FB2C-FFB8-3BFD-69D3-E90B9F0F81F5}"/>
          </ac:spMkLst>
        </pc:spChg>
        <pc:spChg chg="mod">
          <ac:chgData name="Esteban Bertsch Aguilar" userId="71b207a4-b038-43fb-8f14-d74467f0b620" providerId="ADAL" clId="{C7C217BD-54C7-416D-86A9-0DE7A0A8932A}" dt="2024-08-02T03:58:23.105" v="113" actId="1076"/>
          <ac:spMkLst>
            <pc:docMk/>
            <pc:sldMk cId="839055698" sldId="282"/>
            <ac:spMk id="19" creationId="{242287D5-8F9C-F777-9E88-58E39A601D8F}"/>
          </ac:spMkLst>
        </pc:spChg>
        <pc:grpChg chg="add mod">
          <ac:chgData name="Esteban Bertsch Aguilar" userId="71b207a4-b038-43fb-8f14-d74467f0b620" providerId="ADAL" clId="{C7C217BD-54C7-416D-86A9-0DE7A0A8932A}" dt="2024-08-02T03:51:55.273" v="16" actId="164"/>
          <ac:grpSpMkLst>
            <pc:docMk/>
            <pc:sldMk cId="839055698" sldId="282"/>
            <ac:grpSpMk id="20" creationId="{E8269CCB-30C0-95B5-EBB7-1F84AE3F8C7B}"/>
          </ac:grpSpMkLst>
        </pc:grpChg>
        <pc:picChg chg="del mod">
          <ac:chgData name="Esteban Bertsch Aguilar" userId="71b207a4-b038-43fb-8f14-d74467f0b620" providerId="ADAL" clId="{C7C217BD-54C7-416D-86A9-0DE7A0A8932A}" dt="2024-08-02T03:51:34.288" v="11" actId="478"/>
          <ac:picMkLst>
            <pc:docMk/>
            <pc:sldMk cId="839055698" sldId="282"/>
            <ac:picMk id="7" creationId="{02507BFF-D71F-BE0B-2F33-8A7FD2ADCD94}"/>
          </ac:picMkLst>
        </pc:picChg>
        <pc:picChg chg="mod ord">
          <ac:chgData name="Esteban Bertsch Aguilar" userId="71b207a4-b038-43fb-8f14-d74467f0b620" providerId="ADAL" clId="{C7C217BD-54C7-416D-86A9-0DE7A0A8932A}" dt="2024-08-02T03:58:02.910" v="110" actId="1076"/>
          <ac:picMkLst>
            <pc:docMk/>
            <pc:sldMk cId="839055698" sldId="282"/>
            <ac:picMk id="8" creationId="{B2BD43B5-4637-790E-C955-A65369D95D7B}"/>
          </ac:picMkLst>
        </pc:picChg>
        <pc:picChg chg="del mod">
          <ac:chgData name="Esteban Bertsch Aguilar" userId="71b207a4-b038-43fb-8f14-d74467f0b620" providerId="ADAL" clId="{C7C217BD-54C7-416D-86A9-0DE7A0A8932A}" dt="2024-08-02T03:54:51.680" v="64" actId="478"/>
          <ac:picMkLst>
            <pc:docMk/>
            <pc:sldMk cId="839055698" sldId="282"/>
            <ac:picMk id="9" creationId="{A436E082-19C1-E0D5-FBF3-81F6D910BCE9}"/>
          </ac:picMkLst>
        </pc:picChg>
        <pc:picChg chg="mod">
          <ac:chgData name="Esteban Bertsch Aguilar" userId="71b207a4-b038-43fb-8f14-d74467f0b620" providerId="ADAL" clId="{C7C217BD-54C7-416D-86A9-0DE7A0A8932A}" dt="2024-08-02T03:58:02.910" v="110" actId="1076"/>
          <ac:picMkLst>
            <pc:docMk/>
            <pc:sldMk cId="839055698" sldId="282"/>
            <ac:picMk id="10" creationId="{AFED5363-6518-89B9-3456-27C4101CE190}"/>
          </ac:picMkLst>
        </pc:picChg>
        <pc:picChg chg="mod ord">
          <ac:chgData name="Esteban Bertsch Aguilar" userId="71b207a4-b038-43fb-8f14-d74467f0b620" providerId="ADAL" clId="{C7C217BD-54C7-416D-86A9-0DE7A0A8932A}" dt="2024-08-02T03:58:02.910" v="110" actId="1076"/>
          <ac:picMkLst>
            <pc:docMk/>
            <pc:sldMk cId="839055698" sldId="282"/>
            <ac:picMk id="11" creationId="{33C9CFA2-E78F-4EB9-FD18-C82ADB185444}"/>
          </ac:picMkLst>
        </pc:picChg>
        <pc:picChg chg="del mod">
          <ac:chgData name="Esteban Bertsch Aguilar" userId="71b207a4-b038-43fb-8f14-d74467f0b620" providerId="ADAL" clId="{C7C217BD-54C7-416D-86A9-0DE7A0A8932A}" dt="2024-08-02T03:55:15.912" v="68" actId="478"/>
          <ac:picMkLst>
            <pc:docMk/>
            <pc:sldMk cId="839055698" sldId="282"/>
            <ac:picMk id="12" creationId="{203355F7-7DCD-EEB6-2677-1AA2FF092FCC}"/>
          </ac:picMkLst>
        </pc:picChg>
        <pc:picChg chg="mod">
          <ac:chgData name="Esteban Bertsch Aguilar" userId="71b207a4-b038-43fb-8f14-d74467f0b620" providerId="ADAL" clId="{C7C217BD-54C7-416D-86A9-0DE7A0A8932A}" dt="2024-08-02T03:58:02.910" v="110" actId="1076"/>
          <ac:picMkLst>
            <pc:docMk/>
            <pc:sldMk cId="839055698" sldId="282"/>
            <ac:picMk id="15" creationId="{C0234D69-FF38-167F-19B3-2A025727F303}"/>
          </ac:picMkLst>
        </pc:picChg>
        <pc:picChg chg="del mod">
          <ac:chgData name="Esteban Bertsch Aguilar" userId="71b207a4-b038-43fb-8f14-d74467f0b620" providerId="ADAL" clId="{C7C217BD-54C7-416D-86A9-0DE7A0A8932A}" dt="2024-08-02T03:51:33.685" v="10" actId="478"/>
          <ac:picMkLst>
            <pc:docMk/>
            <pc:sldMk cId="839055698" sldId="282"/>
            <ac:picMk id="16" creationId="{C129158B-696B-1630-7297-0044E94B5FCC}"/>
          </ac:picMkLst>
        </pc:picChg>
        <pc:picChg chg="mod">
          <ac:chgData name="Esteban Bertsch Aguilar" userId="71b207a4-b038-43fb-8f14-d74467f0b620" providerId="ADAL" clId="{C7C217BD-54C7-416D-86A9-0DE7A0A8932A}" dt="2024-08-02T03:58:02.910" v="110" actId="1076"/>
          <ac:picMkLst>
            <pc:docMk/>
            <pc:sldMk cId="839055698" sldId="282"/>
            <ac:picMk id="17" creationId="{22D68D6E-023D-9A31-628D-EE8C4556D459}"/>
          </ac:picMkLst>
        </pc:picChg>
        <pc:picChg chg="mod">
          <ac:chgData name="Esteban Bertsch Aguilar" userId="71b207a4-b038-43fb-8f14-d74467f0b620" providerId="ADAL" clId="{C7C217BD-54C7-416D-86A9-0DE7A0A8932A}" dt="2024-08-02T03:58:02.910" v="110" actId="1076"/>
          <ac:picMkLst>
            <pc:docMk/>
            <pc:sldMk cId="839055698" sldId="282"/>
            <ac:picMk id="18" creationId="{59B50D67-7204-8F5A-6361-E1E2E9DA9718}"/>
          </ac:picMkLst>
        </pc:picChg>
        <pc:picChg chg="add mod ord">
          <ac:chgData name="Esteban Bertsch Aguilar" userId="71b207a4-b038-43fb-8f14-d74467f0b620" providerId="ADAL" clId="{C7C217BD-54C7-416D-86A9-0DE7A0A8932A}" dt="2024-08-02T03:58:02.910" v="110" actId="1076"/>
          <ac:picMkLst>
            <pc:docMk/>
            <pc:sldMk cId="839055698" sldId="282"/>
            <ac:picMk id="21" creationId="{FFFA7794-A1BE-B1AE-5CFC-7F7B547AB830}"/>
          </ac:picMkLst>
        </pc:picChg>
      </pc:sldChg>
      <pc:sldMasterChg chg="modSp modSldLayout">
        <pc:chgData name="Esteban Bertsch Aguilar" userId="71b207a4-b038-43fb-8f14-d74467f0b620" providerId="ADAL" clId="{C7C217BD-54C7-416D-86A9-0DE7A0A8932A}" dt="2024-08-02T03:51:13.962" v="6"/>
        <pc:sldMasterMkLst>
          <pc:docMk/>
          <pc:sldMasterMk cId="3798881112" sldId="2147483744"/>
        </pc:sldMasterMkLst>
        <pc:spChg chg="mod">
          <ac:chgData name="Esteban Bertsch Aguilar" userId="71b207a4-b038-43fb-8f14-d74467f0b620" providerId="ADAL" clId="{C7C217BD-54C7-416D-86A9-0DE7A0A8932A}" dt="2024-08-02T03:51:13.962" v="6"/>
          <ac:spMkLst>
            <pc:docMk/>
            <pc:sldMasterMk cId="3798881112" sldId="2147483744"/>
            <ac:spMk id="2" creationId="{00000000-0000-0000-0000-000000000000}"/>
          </ac:spMkLst>
        </pc:spChg>
        <pc:spChg chg="mod">
          <ac:chgData name="Esteban Bertsch Aguilar" userId="71b207a4-b038-43fb-8f14-d74467f0b620" providerId="ADAL" clId="{C7C217BD-54C7-416D-86A9-0DE7A0A8932A}" dt="2024-08-02T03:51:13.962" v="6"/>
          <ac:spMkLst>
            <pc:docMk/>
            <pc:sldMasterMk cId="3798881112" sldId="2147483744"/>
            <ac:spMk id="3" creationId="{00000000-0000-0000-0000-000000000000}"/>
          </ac:spMkLst>
        </pc:spChg>
        <pc:spChg chg="mod">
          <ac:chgData name="Esteban Bertsch Aguilar" userId="71b207a4-b038-43fb-8f14-d74467f0b620" providerId="ADAL" clId="{C7C217BD-54C7-416D-86A9-0DE7A0A8932A}" dt="2024-08-02T03:51:13.962" v="6"/>
          <ac:spMkLst>
            <pc:docMk/>
            <pc:sldMasterMk cId="3798881112" sldId="2147483744"/>
            <ac:spMk id="4" creationId="{00000000-0000-0000-0000-000000000000}"/>
          </ac:spMkLst>
        </pc:spChg>
        <pc:spChg chg="mod">
          <ac:chgData name="Esteban Bertsch Aguilar" userId="71b207a4-b038-43fb-8f14-d74467f0b620" providerId="ADAL" clId="{C7C217BD-54C7-416D-86A9-0DE7A0A8932A}" dt="2024-08-02T03:51:13.962" v="6"/>
          <ac:spMkLst>
            <pc:docMk/>
            <pc:sldMasterMk cId="3798881112" sldId="2147483744"/>
            <ac:spMk id="5" creationId="{00000000-0000-0000-0000-000000000000}"/>
          </ac:spMkLst>
        </pc:spChg>
        <pc:spChg chg="mod">
          <ac:chgData name="Esteban Bertsch Aguilar" userId="71b207a4-b038-43fb-8f14-d74467f0b620" providerId="ADAL" clId="{C7C217BD-54C7-416D-86A9-0DE7A0A8932A}" dt="2024-08-02T03:51:13.962" v="6"/>
          <ac:spMkLst>
            <pc:docMk/>
            <pc:sldMasterMk cId="3798881112" sldId="2147483744"/>
            <ac:spMk id="6" creationId="{00000000-0000-0000-0000-000000000000}"/>
          </ac:spMkLst>
        </pc:spChg>
        <pc:sldLayoutChg chg="modSp">
          <pc:chgData name="Esteban Bertsch Aguilar" userId="71b207a4-b038-43fb-8f14-d74467f0b620" providerId="ADAL" clId="{C7C217BD-54C7-416D-86A9-0DE7A0A8932A}" dt="2024-08-02T03:51:13.962" v="6"/>
          <pc:sldLayoutMkLst>
            <pc:docMk/>
            <pc:sldMasterMk cId="3798881112" sldId="2147483744"/>
            <pc:sldLayoutMk cId="4030254057" sldId="2147483745"/>
          </pc:sldLayoutMkLst>
          <pc:spChg chg="mod">
            <ac:chgData name="Esteban Bertsch Aguilar" userId="71b207a4-b038-43fb-8f14-d74467f0b620" providerId="ADAL" clId="{C7C217BD-54C7-416D-86A9-0DE7A0A8932A}" dt="2024-08-02T03:51:13.962" v="6"/>
            <ac:spMkLst>
              <pc:docMk/>
              <pc:sldMasterMk cId="3798881112" sldId="2147483744"/>
              <pc:sldLayoutMk cId="4030254057" sldId="214748374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1:13.962" v="6"/>
            <ac:spMkLst>
              <pc:docMk/>
              <pc:sldMasterMk cId="3798881112" sldId="2147483744"/>
              <pc:sldLayoutMk cId="4030254057" sldId="2147483745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7C217BD-54C7-416D-86A9-0DE7A0A8932A}" dt="2024-08-02T03:51:13.962" v="6"/>
          <pc:sldLayoutMkLst>
            <pc:docMk/>
            <pc:sldMasterMk cId="3798881112" sldId="2147483744"/>
            <pc:sldLayoutMk cId="2637282200" sldId="2147483747"/>
          </pc:sldLayoutMkLst>
          <pc:spChg chg="mod">
            <ac:chgData name="Esteban Bertsch Aguilar" userId="71b207a4-b038-43fb-8f14-d74467f0b620" providerId="ADAL" clId="{C7C217BD-54C7-416D-86A9-0DE7A0A8932A}" dt="2024-08-02T03:51:13.962" v="6"/>
            <ac:spMkLst>
              <pc:docMk/>
              <pc:sldMasterMk cId="3798881112" sldId="2147483744"/>
              <pc:sldLayoutMk cId="2637282200" sldId="2147483747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1:13.962" v="6"/>
            <ac:spMkLst>
              <pc:docMk/>
              <pc:sldMasterMk cId="3798881112" sldId="2147483744"/>
              <pc:sldLayoutMk cId="2637282200" sldId="2147483747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7C217BD-54C7-416D-86A9-0DE7A0A8932A}" dt="2024-08-02T03:51:13.962" v="6"/>
          <pc:sldLayoutMkLst>
            <pc:docMk/>
            <pc:sldMasterMk cId="3798881112" sldId="2147483744"/>
            <pc:sldLayoutMk cId="236469130" sldId="2147483748"/>
          </pc:sldLayoutMkLst>
          <pc:spChg chg="mod">
            <ac:chgData name="Esteban Bertsch Aguilar" userId="71b207a4-b038-43fb-8f14-d74467f0b620" providerId="ADAL" clId="{C7C217BD-54C7-416D-86A9-0DE7A0A8932A}" dt="2024-08-02T03:51:13.962" v="6"/>
            <ac:spMkLst>
              <pc:docMk/>
              <pc:sldMasterMk cId="3798881112" sldId="2147483744"/>
              <pc:sldLayoutMk cId="236469130" sldId="2147483748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1:13.962" v="6"/>
            <ac:spMkLst>
              <pc:docMk/>
              <pc:sldMasterMk cId="3798881112" sldId="2147483744"/>
              <pc:sldLayoutMk cId="236469130" sldId="2147483748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7C217BD-54C7-416D-86A9-0DE7A0A8932A}" dt="2024-08-02T03:51:13.962" v="6"/>
          <pc:sldLayoutMkLst>
            <pc:docMk/>
            <pc:sldMasterMk cId="3798881112" sldId="2147483744"/>
            <pc:sldLayoutMk cId="674647728" sldId="2147483749"/>
          </pc:sldLayoutMkLst>
          <pc:spChg chg="mod">
            <ac:chgData name="Esteban Bertsch Aguilar" userId="71b207a4-b038-43fb-8f14-d74467f0b620" providerId="ADAL" clId="{C7C217BD-54C7-416D-86A9-0DE7A0A8932A}" dt="2024-08-02T03:51:13.962" v="6"/>
            <ac:spMkLst>
              <pc:docMk/>
              <pc:sldMasterMk cId="3798881112" sldId="2147483744"/>
              <pc:sldLayoutMk cId="674647728" sldId="2147483749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1:13.962" v="6"/>
            <ac:spMkLst>
              <pc:docMk/>
              <pc:sldMasterMk cId="3798881112" sldId="2147483744"/>
              <pc:sldLayoutMk cId="674647728" sldId="2147483749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1:13.962" v="6"/>
            <ac:spMkLst>
              <pc:docMk/>
              <pc:sldMasterMk cId="3798881112" sldId="2147483744"/>
              <pc:sldLayoutMk cId="674647728" sldId="2147483749"/>
              <ac:spMk id="4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1:13.962" v="6"/>
            <ac:spMkLst>
              <pc:docMk/>
              <pc:sldMasterMk cId="3798881112" sldId="2147483744"/>
              <pc:sldLayoutMk cId="674647728" sldId="2147483749"/>
              <ac:spMk id="5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1:13.962" v="6"/>
            <ac:spMkLst>
              <pc:docMk/>
              <pc:sldMasterMk cId="3798881112" sldId="2147483744"/>
              <pc:sldLayoutMk cId="674647728" sldId="2147483749"/>
              <ac:spMk id="6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7C217BD-54C7-416D-86A9-0DE7A0A8932A}" dt="2024-08-02T03:51:13.962" v="6"/>
          <pc:sldLayoutMkLst>
            <pc:docMk/>
            <pc:sldMasterMk cId="3798881112" sldId="2147483744"/>
            <pc:sldLayoutMk cId="3657842729" sldId="2147483752"/>
          </pc:sldLayoutMkLst>
          <pc:spChg chg="mod">
            <ac:chgData name="Esteban Bertsch Aguilar" userId="71b207a4-b038-43fb-8f14-d74467f0b620" providerId="ADAL" clId="{C7C217BD-54C7-416D-86A9-0DE7A0A8932A}" dt="2024-08-02T03:51:13.962" v="6"/>
            <ac:spMkLst>
              <pc:docMk/>
              <pc:sldMasterMk cId="3798881112" sldId="2147483744"/>
              <pc:sldLayoutMk cId="3657842729" sldId="2147483752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1:13.962" v="6"/>
            <ac:spMkLst>
              <pc:docMk/>
              <pc:sldMasterMk cId="3798881112" sldId="2147483744"/>
              <pc:sldLayoutMk cId="3657842729" sldId="2147483752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1:13.962" v="6"/>
            <ac:spMkLst>
              <pc:docMk/>
              <pc:sldMasterMk cId="3798881112" sldId="2147483744"/>
              <pc:sldLayoutMk cId="3657842729" sldId="2147483752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7C217BD-54C7-416D-86A9-0DE7A0A8932A}" dt="2024-08-02T03:51:13.962" v="6"/>
          <pc:sldLayoutMkLst>
            <pc:docMk/>
            <pc:sldMasterMk cId="3798881112" sldId="2147483744"/>
            <pc:sldLayoutMk cId="2272681777" sldId="2147483753"/>
          </pc:sldLayoutMkLst>
          <pc:spChg chg="mod">
            <ac:chgData name="Esteban Bertsch Aguilar" userId="71b207a4-b038-43fb-8f14-d74467f0b620" providerId="ADAL" clId="{C7C217BD-54C7-416D-86A9-0DE7A0A8932A}" dt="2024-08-02T03:51:13.962" v="6"/>
            <ac:spMkLst>
              <pc:docMk/>
              <pc:sldMasterMk cId="3798881112" sldId="2147483744"/>
              <pc:sldLayoutMk cId="2272681777" sldId="214748375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1:13.962" v="6"/>
            <ac:spMkLst>
              <pc:docMk/>
              <pc:sldMasterMk cId="3798881112" sldId="2147483744"/>
              <pc:sldLayoutMk cId="2272681777" sldId="2147483753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1:13.962" v="6"/>
            <ac:spMkLst>
              <pc:docMk/>
              <pc:sldMasterMk cId="3798881112" sldId="2147483744"/>
              <pc:sldLayoutMk cId="2272681777" sldId="2147483753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7C217BD-54C7-416D-86A9-0DE7A0A8932A}" dt="2024-08-02T03:51:13.962" v="6"/>
          <pc:sldLayoutMkLst>
            <pc:docMk/>
            <pc:sldMasterMk cId="3798881112" sldId="2147483744"/>
            <pc:sldLayoutMk cId="2468548802" sldId="2147483755"/>
          </pc:sldLayoutMkLst>
          <pc:spChg chg="mod">
            <ac:chgData name="Esteban Bertsch Aguilar" userId="71b207a4-b038-43fb-8f14-d74467f0b620" providerId="ADAL" clId="{C7C217BD-54C7-416D-86A9-0DE7A0A8932A}" dt="2024-08-02T03:51:13.962" v="6"/>
            <ac:spMkLst>
              <pc:docMk/>
              <pc:sldMasterMk cId="3798881112" sldId="2147483744"/>
              <pc:sldLayoutMk cId="2468548802" sldId="214748375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1:13.962" v="6"/>
            <ac:spMkLst>
              <pc:docMk/>
              <pc:sldMasterMk cId="3798881112" sldId="2147483744"/>
              <pc:sldLayoutMk cId="2468548802" sldId="2147483755"/>
              <ac:spMk id="3" creationId="{00000000-0000-0000-0000-000000000000}"/>
            </ac:spMkLst>
          </pc:spChg>
        </pc:sldLayoutChg>
      </pc:sldMasterChg>
      <pc:sldMasterChg chg="modSp modSldLayout">
        <pc:chgData name="Esteban Bertsch Aguilar" userId="71b207a4-b038-43fb-8f14-d74467f0b620" providerId="ADAL" clId="{C7C217BD-54C7-416D-86A9-0DE7A0A8932A}" dt="2024-08-02T03:57:40.856" v="109"/>
        <pc:sldMasterMkLst>
          <pc:docMk/>
          <pc:sldMasterMk cId="157621321" sldId="2147483780"/>
        </pc:sldMasterMkLst>
        <pc:spChg chg="mod">
          <ac:chgData name="Esteban Bertsch Aguilar" userId="71b207a4-b038-43fb-8f14-d74467f0b620" providerId="ADAL" clId="{C7C217BD-54C7-416D-86A9-0DE7A0A8932A}" dt="2024-08-02T03:57:40.856" v="109"/>
          <ac:spMkLst>
            <pc:docMk/>
            <pc:sldMasterMk cId="157621321" sldId="2147483780"/>
            <ac:spMk id="2" creationId="{00000000-0000-0000-0000-000000000000}"/>
          </ac:spMkLst>
        </pc:spChg>
        <pc:spChg chg="mod">
          <ac:chgData name="Esteban Bertsch Aguilar" userId="71b207a4-b038-43fb-8f14-d74467f0b620" providerId="ADAL" clId="{C7C217BD-54C7-416D-86A9-0DE7A0A8932A}" dt="2024-08-02T03:57:40.856" v="109"/>
          <ac:spMkLst>
            <pc:docMk/>
            <pc:sldMasterMk cId="157621321" sldId="2147483780"/>
            <ac:spMk id="3" creationId="{00000000-0000-0000-0000-000000000000}"/>
          </ac:spMkLst>
        </pc:spChg>
        <pc:spChg chg="mod">
          <ac:chgData name="Esteban Bertsch Aguilar" userId="71b207a4-b038-43fb-8f14-d74467f0b620" providerId="ADAL" clId="{C7C217BD-54C7-416D-86A9-0DE7A0A8932A}" dt="2024-08-02T03:57:40.856" v="109"/>
          <ac:spMkLst>
            <pc:docMk/>
            <pc:sldMasterMk cId="157621321" sldId="2147483780"/>
            <ac:spMk id="4" creationId="{00000000-0000-0000-0000-000000000000}"/>
          </ac:spMkLst>
        </pc:spChg>
        <pc:spChg chg="mod">
          <ac:chgData name="Esteban Bertsch Aguilar" userId="71b207a4-b038-43fb-8f14-d74467f0b620" providerId="ADAL" clId="{C7C217BD-54C7-416D-86A9-0DE7A0A8932A}" dt="2024-08-02T03:57:40.856" v="109"/>
          <ac:spMkLst>
            <pc:docMk/>
            <pc:sldMasterMk cId="157621321" sldId="2147483780"/>
            <ac:spMk id="5" creationId="{00000000-0000-0000-0000-000000000000}"/>
          </ac:spMkLst>
        </pc:spChg>
        <pc:spChg chg="mod">
          <ac:chgData name="Esteban Bertsch Aguilar" userId="71b207a4-b038-43fb-8f14-d74467f0b620" providerId="ADAL" clId="{C7C217BD-54C7-416D-86A9-0DE7A0A8932A}" dt="2024-08-02T03:57:40.856" v="109"/>
          <ac:spMkLst>
            <pc:docMk/>
            <pc:sldMasterMk cId="157621321" sldId="2147483780"/>
            <ac:spMk id="6" creationId="{00000000-0000-0000-0000-000000000000}"/>
          </ac:spMkLst>
        </pc:spChg>
        <pc:sldLayoutChg chg="modSp">
          <pc:chgData name="Esteban Bertsch Aguilar" userId="71b207a4-b038-43fb-8f14-d74467f0b620" providerId="ADAL" clId="{C7C217BD-54C7-416D-86A9-0DE7A0A8932A}" dt="2024-08-02T03:57:40.856" v="109"/>
          <pc:sldLayoutMkLst>
            <pc:docMk/>
            <pc:sldMasterMk cId="157621321" sldId="2147483780"/>
            <pc:sldLayoutMk cId="1889196550" sldId="2147483781"/>
          </pc:sldLayoutMkLst>
          <pc:spChg chg="mod">
            <ac:chgData name="Esteban Bertsch Aguilar" userId="71b207a4-b038-43fb-8f14-d74467f0b620" providerId="ADAL" clId="{C7C217BD-54C7-416D-86A9-0DE7A0A8932A}" dt="2024-08-02T03:57:40.856" v="109"/>
            <ac:spMkLst>
              <pc:docMk/>
              <pc:sldMasterMk cId="157621321" sldId="2147483780"/>
              <pc:sldLayoutMk cId="1889196550" sldId="2147483781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7:40.856" v="109"/>
            <ac:spMkLst>
              <pc:docMk/>
              <pc:sldMasterMk cId="157621321" sldId="2147483780"/>
              <pc:sldLayoutMk cId="1889196550" sldId="2147483781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7C217BD-54C7-416D-86A9-0DE7A0A8932A}" dt="2024-08-02T03:57:40.856" v="109"/>
          <pc:sldLayoutMkLst>
            <pc:docMk/>
            <pc:sldMasterMk cId="157621321" sldId="2147483780"/>
            <pc:sldLayoutMk cId="2354956263" sldId="2147483783"/>
          </pc:sldLayoutMkLst>
          <pc:spChg chg="mod">
            <ac:chgData name="Esteban Bertsch Aguilar" userId="71b207a4-b038-43fb-8f14-d74467f0b620" providerId="ADAL" clId="{C7C217BD-54C7-416D-86A9-0DE7A0A8932A}" dt="2024-08-02T03:57:40.856" v="109"/>
            <ac:spMkLst>
              <pc:docMk/>
              <pc:sldMasterMk cId="157621321" sldId="2147483780"/>
              <pc:sldLayoutMk cId="2354956263" sldId="214748378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7:40.856" v="109"/>
            <ac:spMkLst>
              <pc:docMk/>
              <pc:sldMasterMk cId="157621321" sldId="2147483780"/>
              <pc:sldLayoutMk cId="2354956263" sldId="2147483783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7C217BD-54C7-416D-86A9-0DE7A0A8932A}" dt="2024-08-02T03:57:40.856" v="109"/>
          <pc:sldLayoutMkLst>
            <pc:docMk/>
            <pc:sldMasterMk cId="157621321" sldId="2147483780"/>
            <pc:sldLayoutMk cId="1195550771" sldId="2147483784"/>
          </pc:sldLayoutMkLst>
          <pc:spChg chg="mod">
            <ac:chgData name="Esteban Bertsch Aguilar" userId="71b207a4-b038-43fb-8f14-d74467f0b620" providerId="ADAL" clId="{C7C217BD-54C7-416D-86A9-0DE7A0A8932A}" dt="2024-08-02T03:57:40.856" v="109"/>
            <ac:spMkLst>
              <pc:docMk/>
              <pc:sldMasterMk cId="157621321" sldId="2147483780"/>
              <pc:sldLayoutMk cId="1195550771" sldId="2147483784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7:40.856" v="109"/>
            <ac:spMkLst>
              <pc:docMk/>
              <pc:sldMasterMk cId="157621321" sldId="2147483780"/>
              <pc:sldLayoutMk cId="1195550771" sldId="2147483784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7C217BD-54C7-416D-86A9-0DE7A0A8932A}" dt="2024-08-02T03:57:40.856" v="109"/>
          <pc:sldLayoutMkLst>
            <pc:docMk/>
            <pc:sldMasterMk cId="157621321" sldId="2147483780"/>
            <pc:sldLayoutMk cId="3670412583" sldId="2147483785"/>
          </pc:sldLayoutMkLst>
          <pc:spChg chg="mod">
            <ac:chgData name="Esteban Bertsch Aguilar" userId="71b207a4-b038-43fb-8f14-d74467f0b620" providerId="ADAL" clId="{C7C217BD-54C7-416D-86A9-0DE7A0A8932A}" dt="2024-08-02T03:57:40.856" v="109"/>
            <ac:spMkLst>
              <pc:docMk/>
              <pc:sldMasterMk cId="157621321" sldId="2147483780"/>
              <pc:sldLayoutMk cId="3670412583" sldId="214748378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7:40.856" v="109"/>
            <ac:spMkLst>
              <pc:docMk/>
              <pc:sldMasterMk cId="157621321" sldId="2147483780"/>
              <pc:sldLayoutMk cId="3670412583" sldId="2147483785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7:40.856" v="109"/>
            <ac:spMkLst>
              <pc:docMk/>
              <pc:sldMasterMk cId="157621321" sldId="2147483780"/>
              <pc:sldLayoutMk cId="3670412583" sldId="2147483785"/>
              <ac:spMk id="4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7:40.856" v="109"/>
            <ac:spMkLst>
              <pc:docMk/>
              <pc:sldMasterMk cId="157621321" sldId="2147483780"/>
              <pc:sldLayoutMk cId="3670412583" sldId="2147483785"/>
              <ac:spMk id="5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7:40.856" v="109"/>
            <ac:spMkLst>
              <pc:docMk/>
              <pc:sldMasterMk cId="157621321" sldId="2147483780"/>
              <pc:sldLayoutMk cId="3670412583" sldId="2147483785"/>
              <ac:spMk id="6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7C217BD-54C7-416D-86A9-0DE7A0A8932A}" dt="2024-08-02T03:57:40.856" v="109"/>
          <pc:sldLayoutMkLst>
            <pc:docMk/>
            <pc:sldMasterMk cId="157621321" sldId="2147483780"/>
            <pc:sldLayoutMk cId="2860235300" sldId="2147483788"/>
          </pc:sldLayoutMkLst>
          <pc:spChg chg="mod">
            <ac:chgData name="Esteban Bertsch Aguilar" userId="71b207a4-b038-43fb-8f14-d74467f0b620" providerId="ADAL" clId="{C7C217BD-54C7-416D-86A9-0DE7A0A8932A}" dt="2024-08-02T03:57:40.856" v="109"/>
            <ac:spMkLst>
              <pc:docMk/>
              <pc:sldMasterMk cId="157621321" sldId="2147483780"/>
              <pc:sldLayoutMk cId="2860235300" sldId="2147483788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7:40.856" v="109"/>
            <ac:spMkLst>
              <pc:docMk/>
              <pc:sldMasterMk cId="157621321" sldId="2147483780"/>
              <pc:sldLayoutMk cId="2860235300" sldId="2147483788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7:40.856" v="109"/>
            <ac:spMkLst>
              <pc:docMk/>
              <pc:sldMasterMk cId="157621321" sldId="2147483780"/>
              <pc:sldLayoutMk cId="2860235300" sldId="2147483788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7C217BD-54C7-416D-86A9-0DE7A0A8932A}" dt="2024-08-02T03:57:40.856" v="109"/>
          <pc:sldLayoutMkLst>
            <pc:docMk/>
            <pc:sldMasterMk cId="157621321" sldId="2147483780"/>
            <pc:sldLayoutMk cId="780588009" sldId="2147483789"/>
          </pc:sldLayoutMkLst>
          <pc:spChg chg="mod">
            <ac:chgData name="Esteban Bertsch Aguilar" userId="71b207a4-b038-43fb-8f14-d74467f0b620" providerId="ADAL" clId="{C7C217BD-54C7-416D-86A9-0DE7A0A8932A}" dt="2024-08-02T03:57:40.856" v="109"/>
            <ac:spMkLst>
              <pc:docMk/>
              <pc:sldMasterMk cId="157621321" sldId="2147483780"/>
              <pc:sldLayoutMk cId="780588009" sldId="2147483789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7:40.856" v="109"/>
            <ac:spMkLst>
              <pc:docMk/>
              <pc:sldMasterMk cId="157621321" sldId="2147483780"/>
              <pc:sldLayoutMk cId="780588009" sldId="2147483789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7:40.856" v="109"/>
            <ac:spMkLst>
              <pc:docMk/>
              <pc:sldMasterMk cId="157621321" sldId="2147483780"/>
              <pc:sldLayoutMk cId="780588009" sldId="2147483789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7C217BD-54C7-416D-86A9-0DE7A0A8932A}" dt="2024-08-02T03:57:40.856" v="109"/>
          <pc:sldLayoutMkLst>
            <pc:docMk/>
            <pc:sldMasterMk cId="157621321" sldId="2147483780"/>
            <pc:sldLayoutMk cId="4198950671" sldId="2147483791"/>
          </pc:sldLayoutMkLst>
          <pc:spChg chg="mod">
            <ac:chgData name="Esteban Bertsch Aguilar" userId="71b207a4-b038-43fb-8f14-d74467f0b620" providerId="ADAL" clId="{C7C217BD-54C7-416D-86A9-0DE7A0A8932A}" dt="2024-08-02T03:57:40.856" v="109"/>
            <ac:spMkLst>
              <pc:docMk/>
              <pc:sldMasterMk cId="157621321" sldId="2147483780"/>
              <pc:sldLayoutMk cId="4198950671" sldId="2147483791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7C217BD-54C7-416D-86A9-0DE7A0A8932A}" dt="2024-08-02T03:57:40.856" v="109"/>
            <ac:spMkLst>
              <pc:docMk/>
              <pc:sldMasterMk cId="157621321" sldId="2147483780"/>
              <pc:sldLayoutMk cId="4198950671" sldId="2147483791"/>
              <ac:spMk id="3" creationId="{00000000-0000-0000-0000-000000000000}"/>
            </ac:spMkLst>
          </pc:spChg>
        </pc:sldLayoutChg>
      </pc:sldMasterChg>
    </pc:docChg>
  </pc:docChgLst>
  <pc:docChgLst>
    <pc:chgData name="Esteban Bertsch Aguilar" userId="71b207a4-b038-43fb-8f14-d74467f0b620" providerId="ADAL" clId="{A1D5ED4C-E674-47A3-80D9-F7AFF19A12F0}"/>
    <pc:docChg chg="undo custSel modSld">
      <pc:chgData name="Esteban Bertsch Aguilar" userId="71b207a4-b038-43fb-8f14-d74467f0b620" providerId="ADAL" clId="{A1D5ED4C-E674-47A3-80D9-F7AFF19A12F0}" dt="2023-03-28T21:21:55.638" v="109" actId="1076"/>
      <pc:docMkLst>
        <pc:docMk/>
      </pc:docMkLst>
      <pc:sldChg chg="addSp delSp modSp mod">
        <pc:chgData name="Esteban Bertsch Aguilar" userId="71b207a4-b038-43fb-8f14-d74467f0b620" providerId="ADAL" clId="{A1D5ED4C-E674-47A3-80D9-F7AFF19A12F0}" dt="2023-03-28T21:21:55.638" v="109" actId="1076"/>
        <pc:sldMkLst>
          <pc:docMk/>
          <pc:sldMk cId="839055698" sldId="282"/>
        </pc:sldMkLst>
        <pc:spChg chg="mod">
          <ac:chgData name="Esteban Bertsch Aguilar" userId="71b207a4-b038-43fb-8f14-d74467f0b620" providerId="ADAL" clId="{A1D5ED4C-E674-47A3-80D9-F7AFF19A12F0}" dt="2023-03-28T21:21:53.591" v="108" actId="1076"/>
          <ac:spMkLst>
            <pc:docMk/>
            <pc:sldMk cId="839055698" sldId="282"/>
            <ac:spMk id="2" creationId="{3CAD7546-3765-B5DB-50B9-9EE323D139B5}"/>
          </ac:spMkLst>
        </pc:spChg>
        <pc:spChg chg="mod">
          <ac:chgData name="Esteban Bertsch Aguilar" userId="71b207a4-b038-43fb-8f14-d74467f0b620" providerId="ADAL" clId="{A1D5ED4C-E674-47A3-80D9-F7AFF19A12F0}" dt="2023-03-28T21:20:34.709" v="99" actId="1035"/>
          <ac:spMkLst>
            <pc:docMk/>
            <pc:sldMk cId="839055698" sldId="282"/>
            <ac:spMk id="3" creationId="{0AAC7144-FE49-A7A1-27B6-F23720913BF8}"/>
          </ac:spMkLst>
        </pc:spChg>
        <pc:spChg chg="mod">
          <ac:chgData name="Esteban Bertsch Aguilar" userId="71b207a4-b038-43fb-8f14-d74467f0b620" providerId="ADAL" clId="{A1D5ED4C-E674-47A3-80D9-F7AFF19A12F0}" dt="2023-03-28T21:20:34.709" v="99" actId="1035"/>
          <ac:spMkLst>
            <pc:docMk/>
            <pc:sldMk cId="839055698" sldId="282"/>
            <ac:spMk id="4" creationId="{0E1EA059-3812-E4E4-C432-058A83F4171D}"/>
          </ac:spMkLst>
        </pc:spChg>
        <pc:spChg chg="mod">
          <ac:chgData name="Esteban Bertsch Aguilar" userId="71b207a4-b038-43fb-8f14-d74467f0b620" providerId="ADAL" clId="{A1D5ED4C-E674-47A3-80D9-F7AFF19A12F0}" dt="2023-03-28T21:21:55.638" v="109" actId="1076"/>
          <ac:spMkLst>
            <pc:docMk/>
            <pc:sldMk cId="839055698" sldId="282"/>
            <ac:spMk id="5" creationId="{C2C64890-B658-B50A-22CA-97FEEA91A0DC}"/>
          </ac:spMkLst>
        </pc:spChg>
        <pc:picChg chg="add del mod ord">
          <ac:chgData name="Esteban Bertsch Aguilar" userId="71b207a4-b038-43fb-8f14-d74467f0b620" providerId="ADAL" clId="{A1D5ED4C-E674-47A3-80D9-F7AFF19A12F0}" dt="2023-03-28T21:21:44.539" v="105" actId="478"/>
          <ac:picMkLst>
            <pc:docMk/>
            <pc:sldMk cId="839055698" sldId="282"/>
            <ac:picMk id="7" creationId="{CA2EABE5-55BF-412E-29A6-AB876BC1C756}"/>
          </ac:picMkLst>
        </pc:picChg>
        <pc:picChg chg="add del mod">
          <ac:chgData name="Esteban Bertsch Aguilar" userId="71b207a4-b038-43fb-8f14-d74467f0b620" providerId="ADAL" clId="{A1D5ED4C-E674-47A3-80D9-F7AFF19A12F0}" dt="2023-03-28T21:21:44.818" v="106" actId="478"/>
          <ac:picMkLst>
            <pc:docMk/>
            <pc:sldMk cId="839055698" sldId="282"/>
            <ac:picMk id="9" creationId="{B5771EB1-726E-1433-2A20-528B200BB178}"/>
          </ac:picMkLst>
        </pc:picChg>
        <pc:picChg chg="mod">
          <ac:chgData name="Esteban Bertsch Aguilar" userId="71b207a4-b038-43fb-8f14-d74467f0b620" providerId="ADAL" clId="{A1D5ED4C-E674-47A3-80D9-F7AFF19A12F0}" dt="2023-03-28T21:20:34.709" v="99" actId="1035"/>
          <ac:picMkLst>
            <pc:docMk/>
            <pc:sldMk cId="839055698" sldId="282"/>
            <ac:picMk id="13" creationId="{EA1E8718-F8A9-4BC6-1DD9-455E28B950B1}"/>
          </ac:picMkLst>
        </pc:picChg>
        <pc:picChg chg="mod">
          <ac:chgData name="Esteban Bertsch Aguilar" userId="71b207a4-b038-43fb-8f14-d74467f0b620" providerId="ADAL" clId="{A1D5ED4C-E674-47A3-80D9-F7AFF19A12F0}" dt="2023-03-28T21:20:34.709" v="99" actId="1035"/>
          <ac:picMkLst>
            <pc:docMk/>
            <pc:sldMk cId="839055698" sldId="282"/>
            <ac:picMk id="14" creationId="{BD95B727-2A45-E2AA-A86F-92F7CC378E3C}"/>
          </ac:picMkLst>
        </pc:picChg>
        <pc:picChg chg="mod">
          <ac:chgData name="Esteban Bertsch Aguilar" userId="71b207a4-b038-43fb-8f14-d74467f0b620" providerId="ADAL" clId="{A1D5ED4C-E674-47A3-80D9-F7AFF19A12F0}" dt="2023-03-28T21:20:34.709" v="99" actId="1035"/>
          <ac:picMkLst>
            <pc:docMk/>
            <pc:sldMk cId="839055698" sldId="282"/>
            <ac:picMk id="16" creationId="{C129158B-696B-1630-7297-0044E94B5FCC}"/>
          </ac:picMkLst>
        </pc:picChg>
        <pc:picChg chg="mod">
          <ac:chgData name="Esteban Bertsch Aguilar" userId="71b207a4-b038-43fb-8f14-d74467f0b620" providerId="ADAL" clId="{A1D5ED4C-E674-47A3-80D9-F7AFF19A12F0}" dt="2023-03-28T21:21:16.829" v="104" actId="1037"/>
          <ac:picMkLst>
            <pc:docMk/>
            <pc:sldMk cId="839055698" sldId="282"/>
            <ac:picMk id="19" creationId="{943D9EBB-2F59-3B20-3D10-F4117284046F}"/>
          </ac:picMkLst>
        </pc:picChg>
      </pc:sldChg>
    </pc:docChg>
  </pc:docChgLst>
  <pc:docChgLst>
    <pc:chgData name="Esteban Bertsch Aguilar" userId="71b207a4-b038-43fb-8f14-d74467f0b620" providerId="ADAL" clId="{F34048E6-347D-4C89-84F6-3C2370C0C359}"/>
    <pc:docChg chg="undo custSel modSld">
      <pc:chgData name="Esteban Bertsch Aguilar" userId="71b207a4-b038-43fb-8f14-d74467f0b620" providerId="ADAL" clId="{F34048E6-347D-4C89-84F6-3C2370C0C359}" dt="2023-04-17T22:48:27.558" v="90" actId="1038"/>
      <pc:docMkLst>
        <pc:docMk/>
      </pc:docMkLst>
      <pc:sldChg chg="addSp delSp modSp mod modAnim">
        <pc:chgData name="Esteban Bertsch Aguilar" userId="71b207a4-b038-43fb-8f14-d74467f0b620" providerId="ADAL" clId="{F34048E6-347D-4C89-84F6-3C2370C0C359}" dt="2023-04-17T22:48:27.558" v="90" actId="1038"/>
        <pc:sldMkLst>
          <pc:docMk/>
          <pc:sldMk cId="839055698" sldId="282"/>
        </pc:sldMkLst>
        <pc:spChg chg="mod">
          <ac:chgData name="Esteban Bertsch Aguilar" userId="71b207a4-b038-43fb-8f14-d74467f0b620" providerId="ADAL" clId="{F34048E6-347D-4C89-84F6-3C2370C0C359}" dt="2023-04-17T22:45:37.119" v="30" actId="1076"/>
          <ac:spMkLst>
            <pc:docMk/>
            <pc:sldMk cId="839055698" sldId="282"/>
            <ac:spMk id="2" creationId="{3CAD7546-3765-B5DB-50B9-9EE323D139B5}"/>
          </ac:spMkLst>
        </pc:spChg>
        <pc:spChg chg="mod">
          <ac:chgData name="Esteban Bertsch Aguilar" userId="71b207a4-b038-43fb-8f14-d74467f0b620" providerId="ADAL" clId="{F34048E6-347D-4C89-84F6-3C2370C0C359}" dt="2023-04-17T22:47:19.112" v="52" actId="207"/>
          <ac:spMkLst>
            <pc:docMk/>
            <pc:sldMk cId="839055698" sldId="282"/>
            <ac:spMk id="5" creationId="{C2C64890-B658-B50A-22CA-97FEEA91A0DC}"/>
          </ac:spMkLst>
        </pc:spChg>
        <pc:spChg chg="add del mod">
          <ac:chgData name="Esteban Bertsch Aguilar" userId="71b207a4-b038-43fb-8f14-d74467f0b620" providerId="ADAL" clId="{F34048E6-347D-4C89-84F6-3C2370C0C359}" dt="2023-04-17T22:44:16.531" v="5" actId="478"/>
          <ac:spMkLst>
            <pc:docMk/>
            <pc:sldMk cId="839055698" sldId="282"/>
            <ac:spMk id="7" creationId="{9BDF6394-5701-EA27-0446-15B5EDC7D382}"/>
          </ac:spMkLst>
        </pc:spChg>
        <pc:picChg chg="add mod ord">
          <ac:chgData name="Esteban Bertsch Aguilar" userId="71b207a4-b038-43fb-8f14-d74467f0b620" providerId="ADAL" clId="{F34048E6-347D-4C89-84F6-3C2370C0C359}" dt="2023-04-17T22:47:26.512" v="59" actId="1038"/>
          <ac:picMkLst>
            <pc:docMk/>
            <pc:sldMk cId="839055698" sldId="282"/>
            <ac:picMk id="8" creationId="{B2BD43B5-4637-790E-C955-A65369D95D7B}"/>
          </ac:picMkLst>
        </pc:picChg>
        <pc:picChg chg="add mod ord">
          <ac:chgData name="Esteban Bertsch Aguilar" userId="71b207a4-b038-43fb-8f14-d74467f0b620" providerId="ADAL" clId="{F34048E6-347D-4C89-84F6-3C2370C0C359}" dt="2023-04-17T22:47:26.512" v="59" actId="1038"/>
          <ac:picMkLst>
            <pc:docMk/>
            <pc:sldMk cId="839055698" sldId="282"/>
            <ac:picMk id="9" creationId="{A436E082-19C1-E0D5-FBF3-81F6D910BCE9}"/>
          </ac:picMkLst>
        </pc:picChg>
        <pc:picChg chg="add mod ord">
          <ac:chgData name="Esteban Bertsch Aguilar" userId="71b207a4-b038-43fb-8f14-d74467f0b620" providerId="ADAL" clId="{F34048E6-347D-4C89-84F6-3C2370C0C359}" dt="2023-04-17T22:47:26.512" v="59" actId="1038"/>
          <ac:picMkLst>
            <pc:docMk/>
            <pc:sldMk cId="839055698" sldId="282"/>
            <ac:picMk id="10" creationId="{AFED5363-6518-89B9-3456-27C4101CE190}"/>
          </ac:picMkLst>
        </pc:picChg>
        <pc:picChg chg="add mod ord">
          <ac:chgData name="Esteban Bertsch Aguilar" userId="71b207a4-b038-43fb-8f14-d74467f0b620" providerId="ADAL" clId="{F34048E6-347D-4C89-84F6-3C2370C0C359}" dt="2023-04-17T22:47:26.512" v="59" actId="1038"/>
          <ac:picMkLst>
            <pc:docMk/>
            <pc:sldMk cId="839055698" sldId="282"/>
            <ac:picMk id="11" creationId="{33C9CFA2-E78F-4EB9-FD18-C82ADB185444}"/>
          </ac:picMkLst>
        </pc:picChg>
        <pc:picChg chg="add mod">
          <ac:chgData name="Esteban Bertsch Aguilar" userId="71b207a4-b038-43fb-8f14-d74467f0b620" providerId="ADAL" clId="{F34048E6-347D-4C89-84F6-3C2370C0C359}" dt="2023-04-17T22:46:23.096" v="41" actId="14100"/>
          <ac:picMkLst>
            <pc:docMk/>
            <pc:sldMk cId="839055698" sldId="282"/>
            <ac:picMk id="12" creationId="{203355F7-7DCD-EEB6-2677-1AA2FF092FCC}"/>
          </ac:picMkLst>
        </pc:picChg>
        <pc:picChg chg="del">
          <ac:chgData name="Esteban Bertsch Aguilar" userId="71b207a4-b038-43fb-8f14-d74467f0b620" providerId="ADAL" clId="{F34048E6-347D-4C89-84F6-3C2370C0C359}" dt="2023-04-17T22:44:10.576" v="4" actId="478"/>
          <ac:picMkLst>
            <pc:docMk/>
            <pc:sldMk cId="839055698" sldId="282"/>
            <ac:picMk id="13" creationId="{EA1E8718-F8A9-4BC6-1DD9-455E28B950B1}"/>
          </ac:picMkLst>
        </pc:picChg>
        <pc:picChg chg="del mod">
          <ac:chgData name="Esteban Bertsch Aguilar" userId="71b207a4-b038-43fb-8f14-d74467f0b620" providerId="ADAL" clId="{F34048E6-347D-4C89-84F6-3C2370C0C359}" dt="2023-04-17T22:45:43.972" v="32" actId="478"/>
          <ac:picMkLst>
            <pc:docMk/>
            <pc:sldMk cId="839055698" sldId="282"/>
            <ac:picMk id="14" creationId="{BD95B727-2A45-E2AA-A86F-92F7CC378E3C}"/>
          </ac:picMkLst>
        </pc:picChg>
        <pc:picChg chg="add mod">
          <ac:chgData name="Esteban Bertsch Aguilar" userId="71b207a4-b038-43fb-8f14-d74467f0b620" providerId="ADAL" clId="{F34048E6-347D-4C89-84F6-3C2370C0C359}" dt="2023-04-17T22:48:27.558" v="90" actId="1038"/>
          <ac:picMkLst>
            <pc:docMk/>
            <pc:sldMk cId="839055698" sldId="282"/>
            <ac:picMk id="15" creationId="{C0234D69-FF38-167F-19B3-2A025727F303}"/>
          </ac:picMkLst>
        </pc:picChg>
        <pc:picChg chg="add mod">
          <ac:chgData name="Esteban Bertsch Aguilar" userId="71b207a4-b038-43fb-8f14-d74467f0b620" providerId="ADAL" clId="{F34048E6-347D-4C89-84F6-3C2370C0C359}" dt="2023-04-17T22:48:20.164" v="76" actId="1076"/>
          <ac:picMkLst>
            <pc:docMk/>
            <pc:sldMk cId="839055698" sldId="282"/>
            <ac:picMk id="17" creationId="{22D68D6E-023D-9A31-628D-EE8C4556D459}"/>
          </ac:picMkLst>
        </pc:picChg>
        <pc:picChg chg="add mod">
          <ac:chgData name="Esteban Bertsch Aguilar" userId="71b207a4-b038-43fb-8f14-d74467f0b620" providerId="ADAL" clId="{F34048E6-347D-4C89-84F6-3C2370C0C359}" dt="2023-04-17T22:48:08.984" v="72" actId="1076"/>
          <ac:picMkLst>
            <pc:docMk/>
            <pc:sldMk cId="839055698" sldId="282"/>
            <ac:picMk id="18" creationId="{59B50D67-7204-8F5A-6361-E1E2E9DA9718}"/>
          </ac:picMkLst>
        </pc:picChg>
      </pc:sldChg>
    </pc:docChg>
  </pc:docChgLst>
  <pc:docChgLst>
    <pc:chgData name="Esteban Bertsch Aguilar" userId="71b207a4-b038-43fb-8f14-d74467f0b620" providerId="ADAL" clId="{5DB8E0FA-1D2C-46EC-B4F4-794EF56E3671}"/>
    <pc:docChg chg="undo custSel modSld">
      <pc:chgData name="Esteban Bertsch Aguilar" userId="71b207a4-b038-43fb-8f14-d74467f0b620" providerId="ADAL" clId="{5DB8E0FA-1D2C-46EC-B4F4-794EF56E3671}" dt="2023-09-22T00:28:47.599" v="185"/>
      <pc:docMkLst>
        <pc:docMk/>
      </pc:docMkLst>
      <pc:sldChg chg="addSp modSp mod modAnim">
        <pc:chgData name="Esteban Bertsch Aguilar" userId="71b207a4-b038-43fb-8f14-d74467f0b620" providerId="ADAL" clId="{5DB8E0FA-1D2C-46EC-B4F4-794EF56E3671}" dt="2023-09-22T00:28:47.599" v="185"/>
        <pc:sldMkLst>
          <pc:docMk/>
          <pc:sldMk cId="839055698" sldId="282"/>
        </pc:sldMkLst>
        <pc:spChg chg="add mod">
          <ac:chgData name="Esteban Bertsch Aguilar" userId="71b207a4-b038-43fb-8f14-d74467f0b620" providerId="ADAL" clId="{5DB8E0FA-1D2C-46EC-B4F4-794EF56E3671}" dt="2023-09-22T00:27:54.965" v="179" actId="113"/>
          <ac:spMkLst>
            <pc:docMk/>
            <pc:sldMk cId="839055698" sldId="282"/>
            <ac:spMk id="6" creationId="{FD54CEC9-B87B-7F57-FCE3-12A54FF2ABB1}"/>
          </ac:spMkLst>
        </pc:spChg>
        <pc:spChg chg="add mod">
          <ac:chgData name="Esteban Bertsch Aguilar" userId="71b207a4-b038-43fb-8f14-d74467f0b620" providerId="ADAL" clId="{5DB8E0FA-1D2C-46EC-B4F4-794EF56E3671}" dt="2023-09-22T00:27:48.791" v="178" actId="113"/>
          <ac:spMkLst>
            <pc:docMk/>
            <pc:sldMk cId="839055698" sldId="282"/>
            <ac:spMk id="13" creationId="{A4C51235-AB04-5FF6-5071-A9CB20354A15}"/>
          </ac:spMkLst>
        </pc:spChg>
        <pc:spChg chg="add mod">
          <ac:chgData name="Esteban Bertsch Aguilar" userId="71b207a4-b038-43fb-8f14-d74467f0b620" providerId="ADAL" clId="{5DB8E0FA-1D2C-46EC-B4F4-794EF56E3671}" dt="2023-09-22T00:27:45.012" v="177" actId="113"/>
          <ac:spMkLst>
            <pc:docMk/>
            <pc:sldMk cId="839055698" sldId="282"/>
            <ac:spMk id="14" creationId="{A639FB2C-FFB8-3BFD-69D3-E90B9F0F81F5}"/>
          </ac:spMkLst>
        </pc:spChg>
        <pc:spChg chg="add mod">
          <ac:chgData name="Esteban Bertsch Aguilar" userId="71b207a4-b038-43fb-8f14-d74467f0b620" providerId="ADAL" clId="{5DB8E0FA-1D2C-46EC-B4F4-794EF56E3671}" dt="2023-09-22T00:27:32.604" v="174" actId="113"/>
          <ac:spMkLst>
            <pc:docMk/>
            <pc:sldMk cId="839055698" sldId="282"/>
            <ac:spMk id="19" creationId="{242287D5-8F9C-F777-9E88-58E39A601D8F}"/>
          </ac:spMkLst>
        </pc:spChg>
        <pc:picChg chg="mod">
          <ac:chgData name="Esteban Bertsch Aguilar" userId="71b207a4-b038-43fb-8f14-d74467f0b620" providerId="ADAL" clId="{5DB8E0FA-1D2C-46EC-B4F4-794EF56E3671}" dt="2023-09-22T00:26:17.719" v="32" actId="1076"/>
          <ac:picMkLst>
            <pc:docMk/>
            <pc:sldMk cId="839055698" sldId="282"/>
            <ac:picMk id="11" creationId="{33C9CFA2-E78F-4EB9-FD18-C82ADB185444}"/>
          </ac:picMkLst>
        </pc:picChg>
      </pc:sldChg>
    </pc:docChg>
  </pc:docChgLst>
  <pc:docChgLst>
    <pc:chgData name="Esteban Bertsch Aguilar" userId="71b207a4-b038-43fb-8f14-d74467f0b620" providerId="ADAL" clId="{9857CD09-93D8-47E6-989F-2FFA82A2D0DF}"/>
    <pc:docChg chg="custSel modSld">
      <pc:chgData name="Esteban Bertsch Aguilar" userId="71b207a4-b038-43fb-8f14-d74467f0b620" providerId="ADAL" clId="{9857CD09-93D8-47E6-989F-2FFA82A2D0DF}" dt="2023-06-02T03:12:19.402" v="5" actId="1076"/>
      <pc:docMkLst>
        <pc:docMk/>
      </pc:docMkLst>
      <pc:sldChg chg="addSp delSp modSp mod">
        <pc:chgData name="Esteban Bertsch Aguilar" userId="71b207a4-b038-43fb-8f14-d74467f0b620" providerId="ADAL" clId="{9857CD09-93D8-47E6-989F-2FFA82A2D0DF}" dt="2023-06-02T03:12:19.402" v="5" actId="1076"/>
        <pc:sldMkLst>
          <pc:docMk/>
          <pc:sldMk cId="839055698" sldId="282"/>
        </pc:sldMkLst>
        <pc:picChg chg="add mod">
          <ac:chgData name="Esteban Bertsch Aguilar" userId="71b207a4-b038-43fb-8f14-d74467f0b620" providerId="ADAL" clId="{9857CD09-93D8-47E6-989F-2FFA82A2D0DF}" dt="2023-06-02T03:12:19.402" v="5" actId="1076"/>
          <ac:picMkLst>
            <pc:docMk/>
            <pc:sldMk cId="839055698" sldId="282"/>
            <ac:picMk id="7" creationId="{02507BFF-D71F-BE0B-2F33-8A7FD2ADCD94}"/>
          </ac:picMkLst>
        </pc:picChg>
        <pc:picChg chg="del">
          <ac:chgData name="Esteban Bertsch Aguilar" userId="71b207a4-b038-43fb-8f14-d74467f0b620" providerId="ADAL" clId="{9857CD09-93D8-47E6-989F-2FFA82A2D0DF}" dt="2023-06-02T03:11:58.274" v="0" actId="478"/>
          <ac:picMkLst>
            <pc:docMk/>
            <pc:sldMk cId="839055698" sldId="282"/>
            <ac:picMk id="19" creationId="{943D9EBB-2F59-3B20-3D10-F4117284046F}"/>
          </ac:picMkLst>
        </pc:picChg>
      </pc:sldChg>
    </pc:docChg>
  </pc:docChgLst>
  <pc:docChgLst>
    <pc:chgData name="Esteban Bertsch Aguilar" userId="71b207a4-b038-43fb-8f14-d74467f0b620" providerId="ADAL" clId="{C5D54908-AF7B-44D4-8D3F-66A614052D1D}"/>
    <pc:docChg chg="undo custSel modSld modMainMaster">
      <pc:chgData name="Esteban Bertsch Aguilar" userId="71b207a4-b038-43fb-8f14-d74467f0b620" providerId="ADAL" clId="{C5D54908-AF7B-44D4-8D3F-66A614052D1D}" dt="2023-05-11T20:52:23.870" v="255" actId="1035"/>
      <pc:docMkLst>
        <pc:docMk/>
      </pc:docMkLst>
      <pc:sldChg chg="modSp mod">
        <pc:chgData name="Esteban Bertsch Aguilar" userId="71b207a4-b038-43fb-8f14-d74467f0b620" providerId="ADAL" clId="{C5D54908-AF7B-44D4-8D3F-66A614052D1D}" dt="2023-05-11T20:52:23.870" v="255" actId="1035"/>
        <pc:sldMkLst>
          <pc:docMk/>
          <pc:sldMk cId="839055698" sldId="282"/>
        </pc:sldMkLst>
        <pc:spChg chg="mod">
          <ac:chgData name="Esteban Bertsch Aguilar" userId="71b207a4-b038-43fb-8f14-d74467f0b620" providerId="ADAL" clId="{C5D54908-AF7B-44D4-8D3F-66A614052D1D}" dt="2023-05-11T20:52:23.870" v="255" actId="1035"/>
          <ac:spMkLst>
            <pc:docMk/>
            <pc:sldMk cId="839055698" sldId="282"/>
            <ac:spMk id="2" creationId="{3CAD7546-3765-B5DB-50B9-9EE323D139B5}"/>
          </ac:spMkLst>
        </pc:spChg>
        <pc:spChg chg="mod">
          <ac:chgData name="Esteban Bertsch Aguilar" userId="71b207a4-b038-43fb-8f14-d74467f0b620" providerId="ADAL" clId="{C5D54908-AF7B-44D4-8D3F-66A614052D1D}" dt="2023-05-11T20:52:23.870" v="255" actId="1035"/>
          <ac:spMkLst>
            <pc:docMk/>
            <pc:sldMk cId="839055698" sldId="282"/>
            <ac:spMk id="3" creationId="{0AAC7144-FE49-A7A1-27B6-F23720913BF8}"/>
          </ac:spMkLst>
        </pc:spChg>
        <pc:spChg chg="mod">
          <ac:chgData name="Esteban Bertsch Aguilar" userId="71b207a4-b038-43fb-8f14-d74467f0b620" providerId="ADAL" clId="{C5D54908-AF7B-44D4-8D3F-66A614052D1D}" dt="2023-05-11T20:52:23.870" v="255" actId="1035"/>
          <ac:spMkLst>
            <pc:docMk/>
            <pc:sldMk cId="839055698" sldId="282"/>
            <ac:spMk id="4" creationId="{0E1EA059-3812-E4E4-C432-058A83F4171D}"/>
          </ac:spMkLst>
        </pc:spChg>
        <pc:spChg chg="mod ord">
          <ac:chgData name="Esteban Bertsch Aguilar" userId="71b207a4-b038-43fb-8f14-d74467f0b620" providerId="ADAL" clId="{C5D54908-AF7B-44D4-8D3F-66A614052D1D}" dt="2023-05-11T20:52:23.870" v="255" actId="1035"/>
          <ac:spMkLst>
            <pc:docMk/>
            <pc:sldMk cId="839055698" sldId="282"/>
            <ac:spMk id="5" creationId="{C2C64890-B658-B50A-22CA-97FEEA91A0DC}"/>
          </ac:spMkLst>
        </pc:spChg>
        <pc:picChg chg="mod">
          <ac:chgData name="Esteban Bertsch Aguilar" userId="71b207a4-b038-43fb-8f14-d74467f0b620" providerId="ADAL" clId="{C5D54908-AF7B-44D4-8D3F-66A614052D1D}" dt="2023-05-11T20:52:23.870" v="255" actId="1035"/>
          <ac:picMkLst>
            <pc:docMk/>
            <pc:sldMk cId="839055698" sldId="282"/>
            <ac:picMk id="8" creationId="{B2BD43B5-4637-790E-C955-A65369D95D7B}"/>
          </ac:picMkLst>
        </pc:picChg>
        <pc:picChg chg="mod">
          <ac:chgData name="Esteban Bertsch Aguilar" userId="71b207a4-b038-43fb-8f14-d74467f0b620" providerId="ADAL" clId="{C5D54908-AF7B-44D4-8D3F-66A614052D1D}" dt="2023-05-11T20:52:23.870" v="255" actId="1035"/>
          <ac:picMkLst>
            <pc:docMk/>
            <pc:sldMk cId="839055698" sldId="282"/>
            <ac:picMk id="9" creationId="{A436E082-19C1-E0D5-FBF3-81F6D910BCE9}"/>
          </ac:picMkLst>
        </pc:picChg>
        <pc:picChg chg="mod">
          <ac:chgData name="Esteban Bertsch Aguilar" userId="71b207a4-b038-43fb-8f14-d74467f0b620" providerId="ADAL" clId="{C5D54908-AF7B-44D4-8D3F-66A614052D1D}" dt="2023-05-11T20:52:23.870" v="255" actId="1035"/>
          <ac:picMkLst>
            <pc:docMk/>
            <pc:sldMk cId="839055698" sldId="282"/>
            <ac:picMk id="10" creationId="{AFED5363-6518-89B9-3456-27C4101CE190}"/>
          </ac:picMkLst>
        </pc:picChg>
        <pc:picChg chg="mod">
          <ac:chgData name="Esteban Bertsch Aguilar" userId="71b207a4-b038-43fb-8f14-d74467f0b620" providerId="ADAL" clId="{C5D54908-AF7B-44D4-8D3F-66A614052D1D}" dt="2023-05-11T20:52:23.870" v="255" actId="1035"/>
          <ac:picMkLst>
            <pc:docMk/>
            <pc:sldMk cId="839055698" sldId="282"/>
            <ac:picMk id="11" creationId="{33C9CFA2-E78F-4EB9-FD18-C82ADB185444}"/>
          </ac:picMkLst>
        </pc:picChg>
        <pc:picChg chg="mod">
          <ac:chgData name="Esteban Bertsch Aguilar" userId="71b207a4-b038-43fb-8f14-d74467f0b620" providerId="ADAL" clId="{C5D54908-AF7B-44D4-8D3F-66A614052D1D}" dt="2023-05-11T20:52:23.870" v="255" actId="1035"/>
          <ac:picMkLst>
            <pc:docMk/>
            <pc:sldMk cId="839055698" sldId="282"/>
            <ac:picMk id="12" creationId="{203355F7-7DCD-EEB6-2677-1AA2FF092FCC}"/>
          </ac:picMkLst>
        </pc:picChg>
        <pc:picChg chg="mod">
          <ac:chgData name="Esteban Bertsch Aguilar" userId="71b207a4-b038-43fb-8f14-d74467f0b620" providerId="ADAL" clId="{C5D54908-AF7B-44D4-8D3F-66A614052D1D}" dt="2023-05-11T20:52:23.870" v="255" actId="1035"/>
          <ac:picMkLst>
            <pc:docMk/>
            <pc:sldMk cId="839055698" sldId="282"/>
            <ac:picMk id="15" creationId="{C0234D69-FF38-167F-19B3-2A025727F303}"/>
          </ac:picMkLst>
        </pc:picChg>
        <pc:picChg chg="mod">
          <ac:chgData name="Esteban Bertsch Aguilar" userId="71b207a4-b038-43fb-8f14-d74467f0b620" providerId="ADAL" clId="{C5D54908-AF7B-44D4-8D3F-66A614052D1D}" dt="2023-05-11T20:52:23.870" v="255" actId="1035"/>
          <ac:picMkLst>
            <pc:docMk/>
            <pc:sldMk cId="839055698" sldId="282"/>
            <ac:picMk id="16" creationId="{C129158B-696B-1630-7297-0044E94B5FCC}"/>
          </ac:picMkLst>
        </pc:picChg>
        <pc:picChg chg="mod">
          <ac:chgData name="Esteban Bertsch Aguilar" userId="71b207a4-b038-43fb-8f14-d74467f0b620" providerId="ADAL" clId="{C5D54908-AF7B-44D4-8D3F-66A614052D1D}" dt="2023-05-11T20:52:23.870" v="255" actId="1035"/>
          <ac:picMkLst>
            <pc:docMk/>
            <pc:sldMk cId="839055698" sldId="282"/>
            <ac:picMk id="17" creationId="{22D68D6E-023D-9A31-628D-EE8C4556D459}"/>
          </ac:picMkLst>
        </pc:picChg>
        <pc:picChg chg="mod">
          <ac:chgData name="Esteban Bertsch Aguilar" userId="71b207a4-b038-43fb-8f14-d74467f0b620" providerId="ADAL" clId="{C5D54908-AF7B-44D4-8D3F-66A614052D1D}" dt="2023-05-11T20:52:23.870" v="255" actId="1035"/>
          <ac:picMkLst>
            <pc:docMk/>
            <pc:sldMk cId="839055698" sldId="282"/>
            <ac:picMk id="18" creationId="{59B50D67-7204-8F5A-6361-E1E2E9DA9718}"/>
          </ac:picMkLst>
        </pc:picChg>
        <pc:picChg chg="mod">
          <ac:chgData name="Esteban Bertsch Aguilar" userId="71b207a4-b038-43fb-8f14-d74467f0b620" providerId="ADAL" clId="{C5D54908-AF7B-44D4-8D3F-66A614052D1D}" dt="2023-05-11T20:52:23.870" v="255" actId="1035"/>
          <ac:picMkLst>
            <pc:docMk/>
            <pc:sldMk cId="839055698" sldId="282"/>
            <ac:picMk id="19" creationId="{943D9EBB-2F59-3B20-3D10-F4117284046F}"/>
          </ac:picMkLst>
        </pc:picChg>
      </pc:sldChg>
      <pc:sldMasterChg chg="modSp modSldLayout">
        <pc:chgData name="Esteban Bertsch Aguilar" userId="71b207a4-b038-43fb-8f14-d74467f0b620" providerId="ADAL" clId="{C5D54908-AF7B-44D4-8D3F-66A614052D1D}" dt="2023-05-11T20:46:48.085" v="79"/>
        <pc:sldMasterMkLst>
          <pc:docMk/>
          <pc:sldMasterMk cId="2667292861" sldId="2147483720"/>
        </pc:sldMasterMkLst>
        <pc:spChg chg="mod">
          <ac:chgData name="Esteban Bertsch Aguilar" userId="71b207a4-b038-43fb-8f14-d74467f0b620" providerId="ADAL" clId="{C5D54908-AF7B-44D4-8D3F-66A614052D1D}" dt="2023-05-11T20:46:48.085" v="79"/>
          <ac:spMkLst>
            <pc:docMk/>
            <pc:sldMasterMk cId="2667292861" sldId="2147483720"/>
            <ac:spMk id="2" creationId="{00000000-0000-0000-0000-000000000000}"/>
          </ac:spMkLst>
        </pc:spChg>
        <pc:spChg chg="mod">
          <ac:chgData name="Esteban Bertsch Aguilar" userId="71b207a4-b038-43fb-8f14-d74467f0b620" providerId="ADAL" clId="{C5D54908-AF7B-44D4-8D3F-66A614052D1D}" dt="2023-05-11T20:46:48.085" v="79"/>
          <ac:spMkLst>
            <pc:docMk/>
            <pc:sldMasterMk cId="2667292861" sldId="2147483720"/>
            <ac:spMk id="3" creationId="{00000000-0000-0000-0000-000000000000}"/>
          </ac:spMkLst>
        </pc:spChg>
        <pc:spChg chg="mod">
          <ac:chgData name="Esteban Bertsch Aguilar" userId="71b207a4-b038-43fb-8f14-d74467f0b620" providerId="ADAL" clId="{C5D54908-AF7B-44D4-8D3F-66A614052D1D}" dt="2023-05-11T20:46:48.085" v="79"/>
          <ac:spMkLst>
            <pc:docMk/>
            <pc:sldMasterMk cId="2667292861" sldId="2147483720"/>
            <ac:spMk id="4" creationId="{00000000-0000-0000-0000-000000000000}"/>
          </ac:spMkLst>
        </pc:spChg>
        <pc:spChg chg="mod">
          <ac:chgData name="Esteban Bertsch Aguilar" userId="71b207a4-b038-43fb-8f14-d74467f0b620" providerId="ADAL" clId="{C5D54908-AF7B-44D4-8D3F-66A614052D1D}" dt="2023-05-11T20:46:48.085" v="79"/>
          <ac:spMkLst>
            <pc:docMk/>
            <pc:sldMasterMk cId="2667292861" sldId="2147483720"/>
            <ac:spMk id="5" creationId="{00000000-0000-0000-0000-000000000000}"/>
          </ac:spMkLst>
        </pc:spChg>
        <pc:spChg chg="mod">
          <ac:chgData name="Esteban Bertsch Aguilar" userId="71b207a4-b038-43fb-8f14-d74467f0b620" providerId="ADAL" clId="{C5D54908-AF7B-44D4-8D3F-66A614052D1D}" dt="2023-05-11T20:46:48.085" v="79"/>
          <ac:spMkLst>
            <pc:docMk/>
            <pc:sldMasterMk cId="2667292861" sldId="2147483720"/>
            <ac:spMk id="6" creationId="{00000000-0000-0000-0000-000000000000}"/>
          </ac:spMkLst>
        </pc:spChg>
        <pc:sldLayoutChg chg="modSp">
          <pc:chgData name="Esteban Bertsch Aguilar" userId="71b207a4-b038-43fb-8f14-d74467f0b620" providerId="ADAL" clId="{C5D54908-AF7B-44D4-8D3F-66A614052D1D}" dt="2023-05-11T20:46:48.085" v="79"/>
          <pc:sldLayoutMkLst>
            <pc:docMk/>
            <pc:sldMasterMk cId="2667292861" sldId="2147483720"/>
            <pc:sldLayoutMk cId="3739642762" sldId="2147483721"/>
          </pc:sldLayoutMkLst>
          <pc:spChg chg="mod">
            <ac:chgData name="Esteban Bertsch Aguilar" userId="71b207a4-b038-43fb-8f14-d74467f0b620" providerId="ADAL" clId="{C5D54908-AF7B-44D4-8D3F-66A614052D1D}" dt="2023-05-11T20:46:48.085" v="79"/>
            <ac:spMkLst>
              <pc:docMk/>
              <pc:sldMasterMk cId="2667292861" sldId="2147483720"/>
              <pc:sldLayoutMk cId="3739642762" sldId="2147483721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46:48.085" v="79"/>
            <ac:spMkLst>
              <pc:docMk/>
              <pc:sldMasterMk cId="2667292861" sldId="2147483720"/>
              <pc:sldLayoutMk cId="3739642762" sldId="2147483721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5D54908-AF7B-44D4-8D3F-66A614052D1D}" dt="2023-05-11T20:46:48.085" v="79"/>
          <pc:sldLayoutMkLst>
            <pc:docMk/>
            <pc:sldMasterMk cId="2667292861" sldId="2147483720"/>
            <pc:sldLayoutMk cId="3421808578" sldId="2147483723"/>
          </pc:sldLayoutMkLst>
          <pc:spChg chg="mod">
            <ac:chgData name="Esteban Bertsch Aguilar" userId="71b207a4-b038-43fb-8f14-d74467f0b620" providerId="ADAL" clId="{C5D54908-AF7B-44D4-8D3F-66A614052D1D}" dt="2023-05-11T20:46:48.085" v="79"/>
            <ac:spMkLst>
              <pc:docMk/>
              <pc:sldMasterMk cId="2667292861" sldId="2147483720"/>
              <pc:sldLayoutMk cId="3421808578" sldId="214748372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46:48.085" v="79"/>
            <ac:spMkLst>
              <pc:docMk/>
              <pc:sldMasterMk cId="2667292861" sldId="2147483720"/>
              <pc:sldLayoutMk cId="3421808578" sldId="2147483723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5D54908-AF7B-44D4-8D3F-66A614052D1D}" dt="2023-05-11T20:46:48.085" v="79"/>
          <pc:sldLayoutMkLst>
            <pc:docMk/>
            <pc:sldMasterMk cId="2667292861" sldId="2147483720"/>
            <pc:sldLayoutMk cId="2451928663" sldId="2147483724"/>
          </pc:sldLayoutMkLst>
          <pc:spChg chg="mod">
            <ac:chgData name="Esteban Bertsch Aguilar" userId="71b207a4-b038-43fb-8f14-d74467f0b620" providerId="ADAL" clId="{C5D54908-AF7B-44D4-8D3F-66A614052D1D}" dt="2023-05-11T20:46:48.085" v="79"/>
            <ac:spMkLst>
              <pc:docMk/>
              <pc:sldMasterMk cId="2667292861" sldId="2147483720"/>
              <pc:sldLayoutMk cId="2451928663" sldId="2147483724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46:48.085" v="79"/>
            <ac:spMkLst>
              <pc:docMk/>
              <pc:sldMasterMk cId="2667292861" sldId="2147483720"/>
              <pc:sldLayoutMk cId="2451928663" sldId="2147483724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5D54908-AF7B-44D4-8D3F-66A614052D1D}" dt="2023-05-11T20:46:48.085" v="79"/>
          <pc:sldLayoutMkLst>
            <pc:docMk/>
            <pc:sldMasterMk cId="2667292861" sldId="2147483720"/>
            <pc:sldLayoutMk cId="1991766179" sldId="2147483725"/>
          </pc:sldLayoutMkLst>
          <pc:spChg chg="mod">
            <ac:chgData name="Esteban Bertsch Aguilar" userId="71b207a4-b038-43fb-8f14-d74467f0b620" providerId="ADAL" clId="{C5D54908-AF7B-44D4-8D3F-66A614052D1D}" dt="2023-05-11T20:46:48.085" v="79"/>
            <ac:spMkLst>
              <pc:docMk/>
              <pc:sldMasterMk cId="2667292861" sldId="2147483720"/>
              <pc:sldLayoutMk cId="1991766179" sldId="214748372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46:48.085" v="79"/>
            <ac:spMkLst>
              <pc:docMk/>
              <pc:sldMasterMk cId="2667292861" sldId="2147483720"/>
              <pc:sldLayoutMk cId="1991766179" sldId="2147483725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46:48.085" v="79"/>
            <ac:spMkLst>
              <pc:docMk/>
              <pc:sldMasterMk cId="2667292861" sldId="2147483720"/>
              <pc:sldLayoutMk cId="1991766179" sldId="2147483725"/>
              <ac:spMk id="4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46:48.085" v="79"/>
            <ac:spMkLst>
              <pc:docMk/>
              <pc:sldMasterMk cId="2667292861" sldId="2147483720"/>
              <pc:sldLayoutMk cId="1991766179" sldId="2147483725"/>
              <ac:spMk id="5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46:48.085" v="79"/>
            <ac:spMkLst>
              <pc:docMk/>
              <pc:sldMasterMk cId="2667292861" sldId="2147483720"/>
              <pc:sldLayoutMk cId="1991766179" sldId="2147483725"/>
              <ac:spMk id="6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5D54908-AF7B-44D4-8D3F-66A614052D1D}" dt="2023-05-11T20:46:48.085" v="79"/>
          <pc:sldLayoutMkLst>
            <pc:docMk/>
            <pc:sldMasterMk cId="2667292861" sldId="2147483720"/>
            <pc:sldLayoutMk cId="3993317741" sldId="2147483728"/>
          </pc:sldLayoutMkLst>
          <pc:spChg chg="mod">
            <ac:chgData name="Esteban Bertsch Aguilar" userId="71b207a4-b038-43fb-8f14-d74467f0b620" providerId="ADAL" clId="{C5D54908-AF7B-44D4-8D3F-66A614052D1D}" dt="2023-05-11T20:46:48.085" v="79"/>
            <ac:spMkLst>
              <pc:docMk/>
              <pc:sldMasterMk cId="2667292861" sldId="2147483720"/>
              <pc:sldLayoutMk cId="3993317741" sldId="2147483728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46:48.085" v="79"/>
            <ac:spMkLst>
              <pc:docMk/>
              <pc:sldMasterMk cId="2667292861" sldId="2147483720"/>
              <pc:sldLayoutMk cId="3993317741" sldId="2147483728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46:48.085" v="79"/>
            <ac:spMkLst>
              <pc:docMk/>
              <pc:sldMasterMk cId="2667292861" sldId="2147483720"/>
              <pc:sldLayoutMk cId="3993317741" sldId="2147483728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5D54908-AF7B-44D4-8D3F-66A614052D1D}" dt="2023-05-11T20:46:48.085" v="79"/>
          <pc:sldLayoutMkLst>
            <pc:docMk/>
            <pc:sldMasterMk cId="2667292861" sldId="2147483720"/>
            <pc:sldLayoutMk cId="3369411629" sldId="2147483729"/>
          </pc:sldLayoutMkLst>
          <pc:spChg chg="mod">
            <ac:chgData name="Esteban Bertsch Aguilar" userId="71b207a4-b038-43fb-8f14-d74467f0b620" providerId="ADAL" clId="{C5D54908-AF7B-44D4-8D3F-66A614052D1D}" dt="2023-05-11T20:46:48.085" v="79"/>
            <ac:spMkLst>
              <pc:docMk/>
              <pc:sldMasterMk cId="2667292861" sldId="2147483720"/>
              <pc:sldLayoutMk cId="3369411629" sldId="2147483729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46:48.085" v="79"/>
            <ac:spMkLst>
              <pc:docMk/>
              <pc:sldMasterMk cId="2667292861" sldId="2147483720"/>
              <pc:sldLayoutMk cId="3369411629" sldId="2147483729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46:48.085" v="79"/>
            <ac:spMkLst>
              <pc:docMk/>
              <pc:sldMasterMk cId="2667292861" sldId="2147483720"/>
              <pc:sldLayoutMk cId="3369411629" sldId="2147483729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5D54908-AF7B-44D4-8D3F-66A614052D1D}" dt="2023-05-11T20:46:48.085" v="79"/>
          <pc:sldLayoutMkLst>
            <pc:docMk/>
            <pc:sldMasterMk cId="2667292861" sldId="2147483720"/>
            <pc:sldLayoutMk cId="3352206821" sldId="2147483731"/>
          </pc:sldLayoutMkLst>
          <pc:spChg chg="mod">
            <ac:chgData name="Esteban Bertsch Aguilar" userId="71b207a4-b038-43fb-8f14-d74467f0b620" providerId="ADAL" clId="{C5D54908-AF7B-44D4-8D3F-66A614052D1D}" dt="2023-05-11T20:46:48.085" v="79"/>
            <ac:spMkLst>
              <pc:docMk/>
              <pc:sldMasterMk cId="2667292861" sldId="2147483720"/>
              <pc:sldLayoutMk cId="3352206821" sldId="2147483731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46:48.085" v="79"/>
            <ac:spMkLst>
              <pc:docMk/>
              <pc:sldMasterMk cId="2667292861" sldId="2147483720"/>
              <pc:sldLayoutMk cId="3352206821" sldId="2147483731"/>
              <ac:spMk id="3" creationId="{00000000-0000-0000-0000-000000000000}"/>
            </ac:spMkLst>
          </pc:spChg>
        </pc:sldLayoutChg>
      </pc:sldMasterChg>
      <pc:sldMasterChg chg="modSp modSldLayout">
        <pc:chgData name="Esteban Bertsch Aguilar" userId="71b207a4-b038-43fb-8f14-d74467f0b620" providerId="ADAL" clId="{C5D54908-AF7B-44D4-8D3F-66A614052D1D}" dt="2023-05-11T20:52:08.919" v="252"/>
        <pc:sldMasterMkLst>
          <pc:docMk/>
          <pc:sldMasterMk cId="644716898" sldId="2147483732"/>
        </pc:sldMasterMkLst>
        <pc:spChg chg="mod">
          <ac:chgData name="Esteban Bertsch Aguilar" userId="71b207a4-b038-43fb-8f14-d74467f0b620" providerId="ADAL" clId="{C5D54908-AF7B-44D4-8D3F-66A614052D1D}" dt="2023-05-11T20:52:08.919" v="252"/>
          <ac:spMkLst>
            <pc:docMk/>
            <pc:sldMasterMk cId="644716898" sldId="2147483732"/>
            <ac:spMk id="2" creationId="{00000000-0000-0000-0000-000000000000}"/>
          </ac:spMkLst>
        </pc:spChg>
        <pc:spChg chg="mod">
          <ac:chgData name="Esteban Bertsch Aguilar" userId="71b207a4-b038-43fb-8f14-d74467f0b620" providerId="ADAL" clId="{C5D54908-AF7B-44D4-8D3F-66A614052D1D}" dt="2023-05-11T20:52:08.919" v="252"/>
          <ac:spMkLst>
            <pc:docMk/>
            <pc:sldMasterMk cId="644716898" sldId="2147483732"/>
            <ac:spMk id="3" creationId="{00000000-0000-0000-0000-000000000000}"/>
          </ac:spMkLst>
        </pc:spChg>
        <pc:spChg chg="mod">
          <ac:chgData name="Esteban Bertsch Aguilar" userId="71b207a4-b038-43fb-8f14-d74467f0b620" providerId="ADAL" clId="{C5D54908-AF7B-44D4-8D3F-66A614052D1D}" dt="2023-05-11T20:52:08.919" v="252"/>
          <ac:spMkLst>
            <pc:docMk/>
            <pc:sldMasterMk cId="644716898" sldId="2147483732"/>
            <ac:spMk id="4" creationId="{00000000-0000-0000-0000-000000000000}"/>
          </ac:spMkLst>
        </pc:spChg>
        <pc:spChg chg="mod">
          <ac:chgData name="Esteban Bertsch Aguilar" userId="71b207a4-b038-43fb-8f14-d74467f0b620" providerId="ADAL" clId="{C5D54908-AF7B-44D4-8D3F-66A614052D1D}" dt="2023-05-11T20:52:08.919" v="252"/>
          <ac:spMkLst>
            <pc:docMk/>
            <pc:sldMasterMk cId="644716898" sldId="2147483732"/>
            <ac:spMk id="5" creationId="{00000000-0000-0000-0000-000000000000}"/>
          </ac:spMkLst>
        </pc:spChg>
        <pc:spChg chg="mod">
          <ac:chgData name="Esteban Bertsch Aguilar" userId="71b207a4-b038-43fb-8f14-d74467f0b620" providerId="ADAL" clId="{C5D54908-AF7B-44D4-8D3F-66A614052D1D}" dt="2023-05-11T20:52:08.919" v="252"/>
          <ac:spMkLst>
            <pc:docMk/>
            <pc:sldMasterMk cId="644716898" sldId="2147483732"/>
            <ac:spMk id="6" creationId="{00000000-0000-0000-0000-000000000000}"/>
          </ac:spMkLst>
        </pc:spChg>
        <pc:sldLayoutChg chg="modSp">
          <pc:chgData name="Esteban Bertsch Aguilar" userId="71b207a4-b038-43fb-8f14-d74467f0b620" providerId="ADAL" clId="{C5D54908-AF7B-44D4-8D3F-66A614052D1D}" dt="2023-05-11T20:52:08.919" v="252"/>
          <pc:sldLayoutMkLst>
            <pc:docMk/>
            <pc:sldMasterMk cId="644716898" sldId="2147483732"/>
            <pc:sldLayoutMk cId="2264844952" sldId="2147483733"/>
          </pc:sldLayoutMkLst>
          <pc:spChg chg="mod">
            <ac:chgData name="Esteban Bertsch Aguilar" userId="71b207a4-b038-43fb-8f14-d74467f0b620" providerId="ADAL" clId="{C5D54908-AF7B-44D4-8D3F-66A614052D1D}" dt="2023-05-11T20:52:08.919" v="252"/>
            <ac:spMkLst>
              <pc:docMk/>
              <pc:sldMasterMk cId="644716898" sldId="2147483732"/>
              <pc:sldLayoutMk cId="2264844952" sldId="214748373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919" v="252"/>
            <ac:spMkLst>
              <pc:docMk/>
              <pc:sldMasterMk cId="644716898" sldId="2147483732"/>
              <pc:sldLayoutMk cId="2264844952" sldId="2147483733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5D54908-AF7B-44D4-8D3F-66A614052D1D}" dt="2023-05-11T20:52:08.919" v="252"/>
          <pc:sldLayoutMkLst>
            <pc:docMk/>
            <pc:sldMasterMk cId="644716898" sldId="2147483732"/>
            <pc:sldLayoutMk cId="639979891" sldId="2147483735"/>
          </pc:sldLayoutMkLst>
          <pc:spChg chg="mod">
            <ac:chgData name="Esteban Bertsch Aguilar" userId="71b207a4-b038-43fb-8f14-d74467f0b620" providerId="ADAL" clId="{C5D54908-AF7B-44D4-8D3F-66A614052D1D}" dt="2023-05-11T20:52:08.919" v="252"/>
            <ac:spMkLst>
              <pc:docMk/>
              <pc:sldMasterMk cId="644716898" sldId="2147483732"/>
              <pc:sldLayoutMk cId="639979891" sldId="214748373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919" v="252"/>
            <ac:spMkLst>
              <pc:docMk/>
              <pc:sldMasterMk cId="644716898" sldId="2147483732"/>
              <pc:sldLayoutMk cId="639979891" sldId="2147483735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5D54908-AF7B-44D4-8D3F-66A614052D1D}" dt="2023-05-11T20:52:08.919" v="252"/>
          <pc:sldLayoutMkLst>
            <pc:docMk/>
            <pc:sldMasterMk cId="644716898" sldId="2147483732"/>
            <pc:sldLayoutMk cId="3879628756" sldId="2147483736"/>
          </pc:sldLayoutMkLst>
          <pc:spChg chg="mod">
            <ac:chgData name="Esteban Bertsch Aguilar" userId="71b207a4-b038-43fb-8f14-d74467f0b620" providerId="ADAL" clId="{C5D54908-AF7B-44D4-8D3F-66A614052D1D}" dt="2023-05-11T20:52:08.919" v="252"/>
            <ac:spMkLst>
              <pc:docMk/>
              <pc:sldMasterMk cId="644716898" sldId="2147483732"/>
              <pc:sldLayoutMk cId="3879628756" sldId="2147483736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919" v="252"/>
            <ac:spMkLst>
              <pc:docMk/>
              <pc:sldMasterMk cId="644716898" sldId="2147483732"/>
              <pc:sldLayoutMk cId="3879628756" sldId="2147483736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5D54908-AF7B-44D4-8D3F-66A614052D1D}" dt="2023-05-11T20:52:08.919" v="252"/>
          <pc:sldLayoutMkLst>
            <pc:docMk/>
            <pc:sldMasterMk cId="644716898" sldId="2147483732"/>
            <pc:sldLayoutMk cId="1989123278" sldId="2147483737"/>
          </pc:sldLayoutMkLst>
          <pc:spChg chg="mod">
            <ac:chgData name="Esteban Bertsch Aguilar" userId="71b207a4-b038-43fb-8f14-d74467f0b620" providerId="ADAL" clId="{C5D54908-AF7B-44D4-8D3F-66A614052D1D}" dt="2023-05-11T20:52:08.919" v="252"/>
            <ac:spMkLst>
              <pc:docMk/>
              <pc:sldMasterMk cId="644716898" sldId="2147483732"/>
              <pc:sldLayoutMk cId="1989123278" sldId="2147483737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919" v="252"/>
            <ac:spMkLst>
              <pc:docMk/>
              <pc:sldMasterMk cId="644716898" sldId="2147483732"/>
              <pc:sldLayoutMk cId="1989123278" sldId="2147483737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919" v="252"/>
            <ac:spMkLst>
              <pc:docMk/>
              <pc:sldMasterMk cId="644716898" sldId="2147483732"/>
              <pc:sldLayoutMk cId="1989123278" sldId="2147483737"/>
              <ac:spMk id="4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919" v="252"/>
            <ac:spMkLst>
              <pc:docMk/>
              <pc:sldMasterMk cId="644716898" sldId="2147483732"/>
              <pc:sldLayoutMk cId="1989123278" sldId="2147483737"/>
              <ac:spMk id="5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919" v="252"/>
            <ac:spMkLst>
              <pc:docMk/>
              <pc:sldMasterMk cId="644716898" sldId="2147483732"/>
              <pc:sldLayoutMk cId="1989123278" sldId="2147483737"/>
              <ac:spMk id="6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5D54908-AF7B-44D4-8D3F-66A614052D1D}" dt="2023-05-11T20:52:08.919" v="252"/>
          <pc:sldLayoutMkLst>
            <pc:docMk/>
            <pc:sldMasterMk cId="644716898" sldId="2147483732"/>
            <pc:sldLayoutMk cId="889811525" sldId="2147483740"/>
          </pc:sldLayoutMkLst>
          <pc:spChg chg="mod">
            <ac:chgData name="Esteban Bertsch Aguilar" userId="71b207a4-b038-43fb-8f14-d74467f0b620" providerId="ADAL" clId="{C5D54908-AF7B-44D4-8D3F-66A614052D1D}" dt="2023-05-11T20:52:08.919" v="252"/>
            <ac:spMkLst>
              <pc:docMk/>
              <pc:sldMasterMk cId="644716898" sldId="2147483732"/>
              <pc:sldLayoutMk cId="889811525" sldId="2147483740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919" v="252"/>
            <ac:spMkLst>
              <pc:docMk/>
              <pc:sldMasterMk cId="644716898" sldId="2147483732"/>
              <pc:sldLayoutMk cId="889811525" sldId="2147483740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919" v="252"/>
            <ac:spMkLst>
              <pc:docMk/>
              <pc:sldMasterMk cId="644716898" sldId="2147483732"/>
              <pc:sldLayoutMk cId="889811525" sldId="2147483740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5D54908-AF7B-44D4-8D3F-66A614052D1D}" dt="2023-05-11T20:52:08.919" v="252"/>
          <pc:sldLayoutMkLst>
            <pc:docMk/>
            <pc:sldMasterMk cId="644716898" sldId="2147483732"/>
            <pc:sldLayoutMk cId="791116909" sldId="2147483741"/>
          </pc:sldLayoutMkLst>
          <pc:spChg chg="mod">
            <ac:chgData name="Esteban Bertsch Aguilar" userId="71b207a4-b038-43fb-8f14-d74467f0b620" providerId="ADAL" clId="{C5D54908-AF7B-44D4-8D3F-66A614052D1D}" dt="2023-05-11T20:52:08.919" v="252"/>
            <ac:spMkLst>
              <pc:docMk/>
              <pc:sldMasterMk cId="644716898" sldId="2147483732"/>
              <pc:sldLayoutMk cId="791116909" sldId="2147483741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919" v="252"/>
            <ac:spMkLst>
              <pc:docMk/>
              <pc:sldMasterMk cId="644716898" sldId="2147483732"/>
              <pc:sldLayoutMk cId="791116909" sldId="2147483741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919" v="252"/>
            <ac:spMkLst>
              <pc:docMk/>
              <pc:sldMasterMk cId="644716898" sldId="2147483732"/>
              <pc:sldLayoutMk cId="791116909" sldId="2147483741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5D54908-AF7B-44D4-8D3F-66A614052D1D}" dt="2023-05-11T20:52:08.919" v="252"/>
          <pc:sldLayoutMkLst>
            <pc:docMk/>
            <pc:sldMasterMk cId="644716898" sldId="2147483732"/>
            <pc:sldLayoutMk cId="4154254002" sldId="2147483743"/>
          </pc:sldLayoutMkLst>
          <pc:spChg chg="mod">
            <ac:chgData name="Esteban Bertsch Aguilar" userId="71b207a4-b038-43fb-8f14-d74467f0b620" providerId="ADAL" clId="{C5D54908-AF7B-44D4-8D3F-66A614052D1D}" dt="2023-05-11T20:52:08.919" v="252"/>
            <ac:spMkLst>
              <pc:docMk/>
              <pc:sldMasterMk cId="644716898" sldId="2147483732"/>
              <pc:sldLayoutMk cId="4154254002" sldId="214748374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919" v="252"/>
            <ac:spMkLst>
              <pc:docMk/>
              <pc:sldMasterMk cId="644716898" sldId="2147483732"/>
              <pc:sldLayoutMk cId="4154254002" sldId="2147483743"/>
              <ac:spMk id="3" creationId="{00000000-0000-0000-0000-000000000000}"/>
            </ac:spMkLst>
          </pc:spChg>
        </pc:sldLayoutChg>
      </pc:sldMasterChg>
      <pc:sldMasterChg chg="modSp modSldLayout">
        <pc:chgData name="Esteban Bertsch Aguilar" userId="71b207a4-b038-43fb-8f14-d74467f0b620" providerId="ADAL" clId="{C5D54908-AF7B-44D4-8D3F-66A614052D1D}" dt="2023-05-11T20:52:08.331" v="251"/>
        <pc:sldMasterMkLst>
          <pc:docMk/>
          <pc:sldMasterMk cId="1318695001" sldId="2147483744"/>
        </pc:sldMasterMkLst>
        <pc:spChg chg="mod">
          <ac:chgData name="Esteban Bertsch Aguilar" userId="71b207a4-b038-43fb-8f14-d74467f0b620" providerId="ADAL" clId="{C5D54908-AF7B-44D4-8D3F-66A614052D1D}" dt="2023-05-11T20:52:08.331" v="251"/>
          <ac:spMkLst>
            <pc:docMk/>
            <pc:sldMasterMk cId="1318695001" sldId="2147483744"/>
            <ac:spMk id="2" creationId="{00000000-0000-0000-0000-000000000000}"/>
          </ac:spMkLst>
        </pc:spChg>
        <pc:spChg chg="mod">
          <ac:chgData name="Esteban Bertsch Aguilar" userId="71b207a4-b038-43fb-8f14-d74467f0b620" providerId="ADAL" clId="{C5D54908-AF7B-44D4-8D3F-66A614052D1D}" dt="2023-05-11T20:52:08.331" v="251"/>
          <ac:spMkLst>
            <pc:docMk/>
            <pc:sldMasterMk cId="1318695001" sldId="2147483744"/>
            <ac:spMk id="3" creationId="{00000000-0000-0000-0000-000000000000}"/>
          </ac:spMkLst>
        </pc:spChg>
        <pc:spChg chg="mod">
          <ac:chgData name="Esteban Bertsch Aguilar" userId="71b207a4-b038-43fb-8f14-d74467f0b620" providerId="ADAL" clId="{C5D54908-AF7B-44D4-8D3F-66A614052D1D}" dt="2023-05-11T20:52:08.331" v="251"/>
          <ac:spMkLst>
            <pc:docMk/>
            <pc:sldMasterMk cId="1318695001" sldId="2147483744"/>
            <ac:spMk id="4" creationId="{00000000-0000-0000-0000-000000000000}"/>
          </ac:spMkLst>
        </pc:spChg>
        <pc:spChg chg="mod">
          <ac:chgData name="Esteban Bertsch Aguilar" userId="71b207a4-b038-43fb-8f14-d74467f0b620" providerId="ADAL" clId="{C5D54908-AF7B-44D4-8D3F-66A614052D1D}" dt="2023-05-11T20:52:08.331" v="251"/>
          <ac:spMkLst>
            <pc:docMk/>
            <pc:sldMasterMk cId="1318695001" sldId="2147483744"/>
            <ac:spMk id="5" creationId="{00000000-0000-0000-0000-000000000000}"/>
          </ac:spMkLst>
        </pc:spChg>
        <pc:spChg chg="mod">
          <ac:chgData name="Esteban Bertsch Aguilar" userId="71b207a4-b038-43fb-8f14-d74467f0b620" providerId="ADAL" clId="{C5D54908-AF7B-44D4-8D3F-66A614052D1D}" dt="2023-05-11T20:52:08.331" v="251"/>
          <ac:spMkLst>
            <pc:docMk/>
            <pc:sldMasterMk cId="1318695001" sldId="2147483744"/>
            <ac:spMk id="6" creationId="{00000000-0000-0000-0000-000000000000}"/>
          </ac:spMkLst>
        </pc:spChg>
        <pc:sldLayoutChg chg="modSp">
          <pc:chgData name="Esteban Bertsch Aguilar" userId="71b207a4-b038-43fb-8f14-d74467f0b620" providerId="ADAL" clId="{C5D54908-AF7B-44D4-8D3F-66A614052D1D}" dt="2023-05-11T20:52:08.331" v="251"/>
          <pc:sldLayoutMkLst>
            <pc:docMk/>
            <pc:sldMasterMk cId="1318695001" sldId="2147483744"/>
            <pc:sldLayoutMk cId="3316058306" sldId="2147483745"/>
          </pc:sldLayoutMkLst>
          <pc:spChg chg="mod">
            <ac:chgData name="Esteban Bertsch Aguilar" userId="71b207a4-b038-43fb-8f14-d74467f0b620" providerId="ADAL" clId="{C5D54908-AF7B-44D4-8D3F-66A614052D1D}" dt="2023-05-11T20:52:08.331" v="251"/>
            <ac:spMkLst>
              <pc:docMk/>
              <pc:sldMasterMk cId="1318695001" sldId="2147483744"/>
              <pc:sldLayoutMk cId="3316058306" sldId="214748374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331" v="251"/>
            <ac:spMkLst>
              <pc:docMk/>
              <pc:sldMasterMk cId="1318695001" sldId="2147483744"/>
              <pc:sldLayoutMk cId="3316058306" sldId="2147483745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5D54908-AF7B-44D4-8D3F-66A614052D1D}" dt="2023-05-11T20:52:08.331" v="251"/>
          <pc:sldLayoutMkLst>
            <pc:docMk/>
            <pc:sldMasterMk cId="1318695001" sldId="2147483744"/>
            <pc:sldLayoutMk cId="3702177858" sldId="2147483747"/>
          </pc:sldLayoutMkLst>
          <pc:spChg chg="mod">
            <ac:chgData name="Esteban Bertsch Aguilar" userId="71b207a4-b038-43fb-8f14-d74467f0b620" providerId="ADAL" clId="{C5D54908-AF7B-44D4-8D3F-66A614052D1D}" dt="2023-05-11T20:52:08.331" v="251"/>
            <ac:spMkLst>
              <pc:docMk/>
              <pc:sldMasterMk cId="1318695001" sldId="2147483744"/>
              <pc:sldLayoutMk cId="3702177858" sldId="2147483747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331" v="251"/>
            <ac:spMkLst>
              <pc:docMk/>
              <pc:sldMasterMk cId="1318695001" sldId="2147483744"/>
              <pc:sldLayoutMk cId="3702177858" sldId="2147483747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5D54908-AF7B-44D4-8D3F-66A614052D1D}" dt="2023-05-11T20:52:08.331" v="251"/>
          <pc:sldLayoutMkLst>
            <pc:docMk/>
            <pc:sldMasterMk cId="1318695001" sldId="2147483744"/>
            <pc:sldLayoutMk cId="842607936" sldId="2147483748"/>
          </pc:sldLayoutMkLst>
          <pc:spChg chg="mod">
            <ac:chgData name="Esteban Bertsch Aguilar" userId="71b207a4-b038-43fb-8f14-d74467f0b620" providerId="ADAL" clId="{C5D54908-AF7B-44D4-8D3F-66A614052D1D}" dt="2023-05-11T20:52:08.331" v="251"/>
            <ac:spMkLst>
              <pc:docMk/>
              <pc:sldMasterMk cId="1318695001" sldId="2147483744"/>
              <pc:sldLayoutMk cId="842607936" sldId="2147483748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331" v="251"/>
            <ac:spMkLst>
              <pc:docMk/>
              <pc:sldMasterMk cId="1318695001" sldId="2147483744"/>
              <pc:sldLayoutMk cId="842607936" sldId="2147483748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5D54908-AF7B-44D4-8D3F-66A614052D1D}" dt="2023-05-11T20:52:08.331" v="251"/>
          <pc:sldLayoutMkLst>
            <pc:docMk/>
            <pc:sldMasterMk cId="1318695001" sldId="2147483744"/>
            <pc:sldLayoutMk cId="3512649269" sldId="2147483749"/>
          </pc:sldLayoutMkLst>
          <pc:spChg chg="mod">
            <ac:chgData name="Esteban Bertsch Aguilar" userId="71b207a4-b038-43fb-8f14-d74467f0b620" providerId="ADAL" clId="{C5D54908-AF7B-44D4-8D3F-66A614052D1D}" dt="2023-05-11T20:52:08.331" v="251"/>
            <ac:spMkLst>
              <pc:docMk/>
              <pc:sldMasterMk cId="1318695001" sldId="2147483744"/>
              <pc:sldLayoutMk cId="3512649269" sldId="2147483749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331" v="251"/>
            <ac:spMkLst>
              <pc:docMk/>
              <pc:sldMasterMk cId="1318695001" sldId="2147483744"/>
              <pc:sldLayoutMk cId="3512649269" sldId="2147483749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331" v="251"/>
            <ac:spMkLst>
              <pc:docMk/>
              <pc:sldMasterMk cId="1318695001" sldId="2147483744"/>
              <pc:sldLayoutMk cId="3512649269" sldId="2147483749"/>
              <ac:spMk id="4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331" v="251"/>
            <ac:spMkLst>
              <pc:docMk/>
              <pc:sldMasterMk cId="1318695001" sldId="2147483744"/>
              <pc:sldLayoutMk cId="3512649269" sldId="2147483749"/>
              <ac:spMk id="5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331" v="251"/>
            <ac:spMkLst>
              <pc:docMk/>
              <pc:sldMasterMk cId="1318695001" sldId="2147483744"/>
              <pc:sldLayoutMk cId="3512649269" sldId="2147483749"/>
              <ac:spMk id="6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5D54908-AF7B-44D4-8D3F-66A614052D1D}" dt="2023-05-11T20:52:08.331" v="251"/>
          <pc:sldLayoutMkLst>
            <pc:docMk/>
            <pc:sldMasterMk cId="1318695001" sldId="2147483744"/>
            <pc:sldLayoutMk cId="353885652" sldId="2147483752"/>
          </pc:sldLayoutMkLst>
          <pc:spChg chg="mod">
            <ac:chgData name="Esteban Bertsch Aguilar" userId="71b207a4-b038-43fb-8f14-d74467f0b620" providerId="ADAL" clId="{C5D54908-AF7B-44D4-8D3F-66A614052D1D}" dt="2023-05-11T20:52:08.331" v="251"/>
            <ac:spMkLst>
              <pc:docMk/>
              <pc:sldMasterMk cId="1318695001" sldId="2147483744"/>
              <pc:sldLayoutMk cId="353885652" sldId="2147483752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331" v="251"/>
            <ac:spMkLst>
              <pc:docMk/>
              <pc:sldMasterMk cId="1318695001" sldId="2147483744"/>
              <pc:sldLayoutMk cId="353885652" sldId="2147483752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331" v="251"/>
            <ac:spMkLst>
              <pc:docMk/>
              <pc:sldMasterMk cId="1318695001" sldId="2147483744"/>
              <pc:sldLayoutMk cId="353885652" sldId="2147483752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5D54908-AF7B-44D4-8D3F-66A614052D1D}" dt="2023-05-11T20:52:08.331" v="251"/>
          <pc:sldLayoutMkLst>
            <pc:docMk/>
            <pc:sldMasterMk cId="1318695001" sldId="2147483744"/>
            <pc:sldLayoutMk cId="2873932115" sldId="2147483753"/>
          </pc:sldLayoutMkLst>
          <pc:spChg chg="mod">
            <ac:chgData name="Esteban Bertsch Aguilar" userId="71b207a4-b038-43fb-8f14-d74467f0b620" providerId="ADAL" clId="{C5D54908-AF7B-44D4-8D3F-66A614052D1D}" dt="2023-05-11T20:52:08.331" v="251"/>
            <ac:spMkLst>
              <pc:docMk/>
              <pc:sldMasterMk cId="1318695001" sldId="2147483744"/>
              <pc:sldLayoutMk cId="2873932115" sldId="214748375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331" v="251"/>
            <ac:spMkLst>
              <pc:docMk/>
              <pc:sldMasterMk cId="1318695001" sldId="2147483744"/>
              <pc:sldLayoutMk cId="2873932115" sldId="2147483753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331" v="251"/>
            <ac:spMkLst>
              <pc:docMk/>
              <pc:sldMasterMk cId="1318695001" sldId="2147483744"/>
              <pc:sldLayoutMk cId="2873932115" sldId="2147483753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C5D54908-AF7B-44D4-8D3F-66A614052D1D}" dt="2023-05-11T20:52:08.331" v="251"/>
          <pc:sldLayoutMkLst>
            <pc:docMk/>
            <pc:sldMasterMk cId="1318695001" sldId="2147483744"/>
            <pc:sldLayoutMk cId="1357329655" sldId="2147483755"/>
          </pc:sldLayoutMkLst>
          <pc:spChg chg="mod">
            <ac:chgData name="Esteban Bertsch Aguilar" userId="71b207a4-b038-43fb-8f14-d74467f0b620" providerId="ADAL" clId="{C5D54908-AF7B-44D4-8D3F-66A614052D1D}" dt="2023-05-11T20:52:08.331" v="251"/>
            <ac:spMkLst>
              <pc:docMk/>
              <pc:sldMasterMk cId="1318695001" sldId="2147483744"/>
              <pc:sldLayoutMk cId="1357329655" sldId="214748375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C5D54908-AF7B-44D4-8D3F-66A614052D1D}" dt="2023-05-11T20:52:08.331" v="251"/>
            <ac:spMkLst>
              <pc:docMk/>
              <pc:sldMasterMk cId="1318695001" sldId="2147483744"/>
              <pc:sldLayoutMk cId="1357329655" sldId="214748375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2356703"/>
            <a:ext cx="18899981" cy="5013407"/>
          </a:xfrm>
        </p:spPr>
        <p:txBody>
          <a:bodyPr anchor="b"/>
          <a:lstStyle>
            <a:lvl1pPr algn="ctr">
              <a:defRPr sz="1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7563446"/>
            <a:ext cx="18899981" cy="3476717"/>
          </a:xfrm>
        </p:spPr>
        <p:txBody>
          <a:bodyPr/>
          <a:lstStyle>
            <a:lvl1pPr marL="0" indent="0" algn="ctr">
              <a:buNone/>
              <a:defRPr sz="4961"/>
            </a:lvl1pPr>
            <a:lvl2pPr marL="944987" indent="0" algn="ctr">
              <a:buNone/>
              <a:defRPr sz="4134"/>
            </a:lvl2pPr>
            <a:lvl3pPr marL="1889973" indent="0" algn="ctr">
              <a:buNone/>
              <a:defRPr sz="3720"/>
            </a:lvl3pPr>
            <a:lvl4pPr marL="2834960" indent="0" algn="ctr">
              <a:buNone/>
              <a:defRPr sz="3307"/>
            </a:lvl4pPr>
            <a:lvl5pPr marL="3779947" indent="0" algn="ctr">
              <a:buNone/>
              <a:defRPr sz="3307"/>
            </a:lvl5pPr>
            <a:lvl6pPr marL="4724933" indent="0" algn="ctr">
              <a:buNone/>
              <a:defRPr sz="3307"/>
            </a:lvl6pPr>
            <a:lvl7pPr marL="5669920" indent="0" algn="ctr">
              <a:buNone/>
              <a:defRPr sz="3307"/>
            </a:lvl7pPr>
            <a:lvl8pPr marL="6614907" indent="0" algn="ctr">
              <a:buNone/>
              <a:defRPr sz="3307"/>
            </a:lvl8pPr>
            <a:lvl9pPr marL="7559893" indent="0" algn="ctr">
              <a:buNone/>
              <a:defRPr sz="33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B33-55A9-49D2-8010-A3D031BE0B0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87F1-528F-4403-A58A-59ACD6FA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4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B33-55A9-49D2-8010-A3D031BE0B0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87F1-528F-4403-A58A-59ACD6FA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2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766678"/>
            <a:ext cx="5433745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766678"/>
            <a:ext cx="1598623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B33-55A9-49D2-8010-A3D031BE0B0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87F1-528F-4403-A58A-59ACD6FA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6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B33-55A9-49D2-8010-A3D031BE0B0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87F1-528F-4403-A58A-59ACD6FA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3590055"/>
            <a:ext cx="21734978" cy="5990088"/>
          </a:xfrm>
        </p:spPr>
        <p:txBody>
          <a:bodyPr anchor="b"/>
          <a:lstStyle>
            <a:lvl1pPr>
              <a:defRPr sz="1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9636811"/>
            <a:ext cx="21734978" cy="3150046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1pPr>
            <a:lvl2pPr marL="944987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1889973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3pPr>
            <a:lvl4pPr marL="283496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377994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472493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566992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661490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755989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B33-55A9-49D2-8010-A3D031BE0B0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87F1-528F-4403-A58A-59ACD6FA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4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3833390"/>
            <a:ext cx="107099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3833390"/>
            <a:ext cx="107099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B33-55A9-49D2-8010-A3D031BE0B0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87F1-528F-4403-A58A-59ACD6FA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766679"/>
            <a:ext cx="21734978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3530053"/>
            <a:ext cx="10660770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5260078"/>
            <a:ext cx="10660770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3530053"/>
            <a:ext cx="10713272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5260078"/>
            <a:ext cx="10713272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B33-55A9-49D2-8010-A3D031BE0B0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87F1-528F-4403-A58A-59ACD6FA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B33-55A9-49D2-8010-A3D031BE0B0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87F1-528F-4403-A58A-59ACD6FA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8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B33-55A9-49D2-8010-A3D031BE0B0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87F1-528F-4403-A58A-59ACD6FA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073365"/>
            <a:ext cx="12757487" cy="10233485"/>
          </a:xfrm>
        </p:spPr>
        <p:txBody>
          <a:bodyPr/>
          <a:lstStyle>
            <a:lvl1pPr>
              <a:defRPr sz="6614"/>
            </a:lvl1pPr>
            <a:lvl2pPr>
              <a:defRPr sz="5787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B33-55A9-49D2-8010-A3D031BE0B0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87F1-528F-4403-A58A-59ACD6FA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5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073365"/>
            <a:ext cx="12757487" cy="10233485"/>
          </a:xfrm>
        </p:spPr>
        <p:txBody>
          <a:bodyPr anchor="t"/>
          <a:lstStyle>
            <a:lvl1pPr marL="0" indent="0">
              <a:buNone/>
              <a:defRPr sz="6614"/>
            </a:lvl1pPr>
            <a:lvl2pPr marL="944987" indent="0">
              <a:buNone/>
              <a:defRPr sz="5787"/>
            </a:lvl2pPr>
            <a:lvl3pPr marL="1889973" indent="0">
              <a:buNone/>
              <a:defRPr sz="4961"/>
            </a:lvl3pPr>
            <a:lvl4pPr marL="2834960" indent="0">
              <a:buNone/>
              <a:defRPr sz="4134"/>
            </a:lvl4pPr>
            <a:lvl5pPr marL="3779947" indent="0">
              <a:buNone/>
              <a:defRPr sz="4134"/>
            </a:lvl5pPr>
            <a:lvl6pPr marL="4724933" indent="0">
              <a:buNone/>
              <a:defRPr sz="4134"/>
            </a:lvl6pPr>
            <a:lvl7pPr marL="5669920" indent="0">
              <a:buNone/>
              <a:defRPr sz="4134"/>
            </a:lvl7pPr>
            <a:lvl8pPr marL="6614907" indent="0">
              <a:buNone/>
              <a:defRPr sz="4134"/>
            </a:lvl8pPr>
            <a:lvl9pPr marL="7559893" indent="0">
              <a:buNone/>
              <a:defRPr sz="413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B33-55A9-49D2-8010-A3D031BE0B0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87F1-528F-4403-A58A-59ACD6FA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766679"/>
            <a:ext cx="217349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3833390"/>
            <a:ext cx="217349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A1B33-55A9-49D2-8010-A3D031BE0B0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3346865"/>
            <a:ext cx="850499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F87F1-528F-4403-A58A-59ACD6FA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8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889973" rtl="0" eaLnBrk="1" latinLnBrk="0" hangingPunct="1">
        <a:lnSpc>
          <a:spcPct val="90000"/>
        </a:lnSpc>
        <a:spcBef>
          <a:spcPct val="0"/>
        </a:spcBef>
        <a:buNone/>
        <a:defRPr sz="9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93" indent="-472493" algn="l" defTabSz="1889973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48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46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45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44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742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241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740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238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A picture containing yellow, bright&#10;&#10;Description automatically generated">
            <a:extLst>
              <a:ext uri="{FF2B5EF4-FFF2-40B4-BE49-F238E27FC236}">
                <a16:creationId xmlns:a16="http://schemas.microsoft.com/office/drawing/2014/main" id="{B2BD43B5-4637-790E-C955-A65369D95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" y="-9961"/>
            <a:ext cx="12892550" cy="14508874"/>
          </a:xfrm>
          <a:prstGeom prst="rect">
            <a:avLst/>
          </a:prstGeom>
        </p:spPr>
      </p:pic>
      <p:pic>
        <p:nvPicPr>
          <p:cNvPr id="21" name="Picture 3" descr="A picture containing yellow, bright&#10;&#10;Description automatically generated">
            <a:extLst>
              <a:ext uri="{FF2B5EF4-FFF2-40B4-BE49-F238E27FC236}">
                <a16:creationId xmlns:a16="http://schemas.microsoft.com/office/drawing/2014/main" id="{FFFA7794-A1BE-B1AE-5CFC-7F7B547AB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911" y="-9961"/>
            <a:ext cx="12892550" cy="14508874"/>
          </a:xfrm>
          <a:prstGeom prst="rect">
            <a:avLst/>
          </a:prstGeom>
        </p:spPr>
      </p:pic>
      <p:pic>
        <p:nvPicPr>
          <p:cNvPr id="11" name="Imagen 58">
            <a:extLst>
              <a:ext uri="{FF2B5EF4-FFF2-40B4-BE49-F238E27FC236}">
                <a16:creationId xmlns:a16="http://schemas.microsoft.com/office/drawing/2014/main" id="{33C9CFA2-E78F-4EB9-FD18-C82ADB1854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1" y="1247319"/>
            <a:ext cx="12261942" cy="13053796"/>
          </a:xfrm>
          <a:prstGeom prst="rect">
            <a:avLst/>
          </a:prstGeom>
        </p:spPr>
      </p:pic>
      <p:pic>
        <p:nvPicPr>
          <p:cNvPr id="10" name="Picture 9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AFED5363-6518-89B9-3456-27C4101CE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023" y="2878147"/>
            <a:ext cx="9154961" cy="27337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AD7546-3765-B5DB-50B9-9EE323D139B5}"/>
              </a:ext>
            </a:extLst>
          </p:cNvPr>
          <p:cNvSpPr txBox="1"/>
          <p:nvPr/>
        </p:nvSpPr>
        <p:spPr>
          <a:xfrm>
            <a:off x="9884886" y="72428"/>
            <a:ext cx="3210311" cy="173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644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(a)</a:t>
            </a:r>
            <a:endParaRPr lang="en-US" sz="10644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Imagen 58">
            <a:extLst>
              <a:ext uri="{FF2B5EF4-FFF2-40B4-BE49-F238E27FC236}">
                <a16:creationId xmlns:a16="http://schemas.microsoft.com/office/drawing/2014/main" id="{C0234D69-FF38-167F-19B3-2A025727F3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6912" y="1905739"/>
            <a:ext cx="11736545" cy="12494474"/>
          </a:xfrm>
          <a:prstGeom prst="rect">
            <a:avLst/>
          </a:prstGeom>
        </p:spPr>
      </p:pic>
      <p:pic>
        <p:nvPicPr>
          <p:cNvPr id="17" name="Imagen 59">
            <a:extLst>
              <a:ext uri="{FF2B5EF4-FFF2-40B4-BE49-F238E27FC236}">
                <a16:creationId xmlns:a16="http://schemas.microsoft.com/office/drawing/2014/main" id="{22D68D6E-023D-9A31-628D-EE8C4556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7624" y="412817"/>
            <a:ext cx="9141359" cy="10482512"/>
          </a:xfrm>
          <a:prstGeom prst="rect">
            <a:avLst/>
          </a:prstGeom>
        </p:spPr>
      </p:pic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9B50D67-7204-8F5A-6361-E1E2E9DA97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72963" y="4495707"/>
            <a:ext cx="7583822" cy="2232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C64890-B658-B50A-22CA-97FEEA91A0DC}"/>
              </a:ext>
            </a:extLst>
          </p:cNvPr>
          <p:cNvSpPr txBox="1"/>
          <p:nvPr/>
        </p:nvSpPr>
        <p:spPr>
          <a:xfrm>
            <a:off x="12487977" y="134853"/>
            <a:ext cx="3210306" cy="173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644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(b)</a:t>
            </a:r>
            <a:endParaRPr lang="en-US" sz="10644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4CEC9-B87B-7F57-FCE3-12A54FF2ABB1}"/>
              </a:ext>
            </a:extLst>
          </p:cNvPr>
          <p:cNvSpPr txBox="1"/>
          <p:nvPr/>
        </p:nvSpPr>
        <p:spPr>
          <a:xfrm>
            <a:off x="-1" y="141966"/>
            <a:ext cx="5523863" cy="87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94" b="1" dirty="0" err="1">
                <a:solidFill>
                  <a:srgbClr val="002060"/>
                </a:solidFill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Organic</a:t>
            </a:r>
            <a:r>
              <a:rPr lang="es-MX" sz="5094" b="1" dirty="0">
                <a:solidFill>
                  <a:srgbClr val="002060"/>
                </a:solidFill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5094" b="1" dirty="0" err="1">
                <a:solidFill>
                  <a:srgbClr val="002060"/>
                </a:solidFill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Phase</a:t>
            </a:r>
            <a:endParaRPr lang="en-US" sz="5094" b="1" dirty="0">
              <a:solidFill>
                <a:srgbClr val="002060"/>
              </a:solidFill>
              <a:latin typeface="Garamond" panose="020204040303010108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C51235-AB04-5FF6-5071-A9CB20354A15}"/>
              </a:ext>
            </a:extLst>
          </p:cNvPr>
          <p:cNvSpPr txBox="1"/>
          <p:nvPr/>
        </p:nvSpPr>
        <p:spPr>
          <a:xfrm>
            <a:off x="0" y="13295986"/>
            <a:ext cx="5523863" cy="87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94" b="1" dirty="0" err="1">
                <a:solidFill>
                  <a:srgbClr val="141478"/>
                </a:solidFill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Aqueous</a:t>
            </a:r>
            <a:r>
              <a:rPr lang="es-MX" sz="5094" b="1" dirty="0">
                <a:solidFill>
                  <a:srgbClr val="141478"/>
                </a:solidFill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5094" b="1" dirty="0" err="1">
                <a:solidFill>
                  <a:srgbClr val="141478"/>
                </a:solidFill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Phase</a:t>
            </a:r>
            <a:endParaRPr lang="en-US" sz="5094" b="1" dirty="0">
              <a:solidFill>
                <a:srgbClr val="141478"/>
              </a:solidFill>
              <a:latin typeface="Garamond" panose="020204040303010108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9FB2C-FFB8-3BFD-69D3-E90B9F0F81F5}"/>
              </a:ext>
            </a:extLst>
          </p:cNvPr>
          <p:cNvSpPr txBox="1"/>
          <p:nvPr/>
        </p:nvSpPr>
        <p:spPr>
          <a:xfrm>
            <a:off x="20144334" y="172622"/>
            <a:ext cx="5523863" cy="87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94" b="1" dirty="0" err="1">
                <a:solidFill>
                  <a:srgbClr val="002060"/>
                </a:solidFill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Organic</a:t>
            </a:r>
            <a:r>
              <a:rPr lang="es-MX" sz="5094" b="1" dirty="0">
                <a:solidFill>
                  <a:srgbClr val="002060"/>
                </a:solidFill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5094" b="1" dirty="0" err="1">
                <a:solidFill>
                  <a:srgbClr val="002060"/>
                </a:solidFill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Phase</a:t>
            </a:r>
            <a:endParaRPr lang="en-US" sz="5094" b="1" dirty="0">
              <a:solidFill>
                <a:srgbClr val="002060"/>
              </a:solidFill>
              <a:latin typeface="Garamond" panose="020204040303010108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2287D5-8F9C-F777-9E88-58E39A601D8F}"/>
              </a:ext>
            </a:extLst>
          </p:cNvPr>
          <p:cNvSpPr txBox="1"/>
          <p:nvPr/>
        </p:nvSpPr>
        <p:spPr>
          <a:xfrm>
            <a:off x="20144334" y="13295986"/>
            <a:ext cx="5523863" cy="87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94" b="1" dirty="0" err="1">
                <a:solidFill>
                  <a:srgbClr val="141478"/>
                </a:solidFill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Aqueous</a:t>
            </a:r>
            <a:r>
              <a:rPr lang="es-MX" sz="5094" b="1" dirty="0">
                <a:solidFill>
                  <a:srgbClr val="141478"/>
                </a:solidFill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5094" b="1" dirty="0" err="1">
                <a:solidFill>
                  <a:srgbClr val="141478"/>
                </a:solidFill>
                <a:latin typeface="Garamond" panose="020204040303010108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Phase</a:t>
            </a:r>
            <a:endParaRPr lang="en-US" sz="5094" b="1" dirty="0">
              <a:solidFill>
                <a:srgbClr val="141478"/>
              </a:solidFill>
              <a:latin typeface="Garamond" panose="020204040303010108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5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</TotalTime>
  <Words>14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Open Sans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Esteban Bertsch Aguilar</dc:creator>
  <cp:lastModifiedBy>Esteban Bertsch Aguilar</cp:lastModifiedBy>
  <cp:revision>1</cp:revision>
  <dcterms:created xsi:type="dcterms:W3CDTF">2023-01-27T00:36:47Z</dcterms:created>
  <dcterms:modified xsi:type="dcterms:W3CDTF">2024-08-02T03:58:50Z</dcterms:modified>
</cp:coreProperties>
</file>