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26639838" cy="205200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F1C8"/>
    <a:srgbClr val="FDF3ED"/>
    <a:srgbClr val="BF8911"/>
    <a:srgbClr val="FEFBF4"/>
    <a:srgbClr val="641579"/>
    <a:srgbClr val="F9EEFC"/>
    <a:srgbClr val="F0FAEC"/>
    <a:srgbClr val="FDF5FC"/>
    <a:srgbClr val="FAECF8"/>
    <a:srgbClr val="0069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4BC62C-0013-439F-B52E-92FF0A60BBAE}" v="29" dt="2024-09-24T15:03:18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4674"/>
  </p:normalViewPr>
  <p:slideViewPr>
    <p:cSldViewPr snapToGrid="0">
      <p:cViewPr varScale="1">
        <p:scale>
          <a:sx n="41" d="100"/>
          <a:sy n="41" d="100"/>
        </p:scale>
        <p:origin x="204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steban Bertsch Aguilar" userId="71b207a4-b038-43fb-8f14-d74467f0b620" providerId="ADAL" clId="{234BC62C-0013-439F-B52E-92FF0A60BBAE}"/>
    <pc:docChg chg="undo custSel modSld modMainMaster">
      <pc:chgData name="Esteban Bertsch Aguilar" userId="71b207a4-b038-43fb-8f14-d74467f0b620" providerId="ADAL" clId="{234BC62C-0013-439F-B52E-92FF0A60BBAE}" dt="2024-09-24T15:03:25.362" v="463" actId="1037"/>
      <pc:docMkLst>
        <pc:docMk/>
      </pc:docMkLst>
      <pc:sldChg chg="addSp delSp modSp mod">
        <pc:chgData name="Esteban Bertsch Aguilar" userId="71b207a4-b038-43fb-8f14-d74467f0b620" providerId="ADAL" clId="{234BC62C-0013-439F-B52E-92FF0A60BBAE}" dt="2024-09-24T15:03:25.362" v="463" actId="1037"/>
        <pc:sldMkLst>
          <pc:docMk/>
          <pc:sldMk cId="712918024" sldId="256"/>
        </pc:sldMkLst>
        <pc:spChg chg="mod">
          <ac:chgData name="Esteban Bertsch Aguilar" userId="71b207a4-b038-43fb-8f14-d74467f0b620" providerId="ADAL" clId="{234BC62C-0013-439F-B52E-92FF0A60BBAE}" dt="2024-09-24T15:03:25.362" v="463" actId="1037"/>
          <ac:spMkLst>
            <pc:docMk/>
            <pc:sldMk cId="712918024" sldId="256"/>
            <ac:spMk id="9" creationId="{AFEBD982-7712-2E72-2E31-BCD06784AEF4}"/>
          </ac:spMkLst>
        </pc:spChg>
        <pc:spChg chg="mod">
          <ac:chgData name="Esteban Bertsch Aguilar" userId="71b207a4-b038-43fb-8f14-d74467f0b620" providerId="ADAL" clId="{234BC62C-0013-439F-B52E-92FF0A60BBAE}" dt="2024-09-24T15:03:25.362" v="463" actId="1037"/>
          <ac:spMkLst>
            <pc:docMk/>
            <pc:sldMk cId="712918024" sldId="256"/>
            <ac:spMk id="10" creationId="{B98633E0-1B1B-F97E-D5FC-44E8BEE0EDD4}"/>
          </ac:spMkLst>
        </pc:spChg>
        <pc:spChg chg="mod">
          <ac:chgData name="Esteban Bertsch Aguilar" userId="71b207a4-b038-43fb-8f14-d74467f0b620" providerId="ADAL" clId="{234BC62C-0013-439F-B52E-92FF0A60BBAE}" dt="2024-09-24T15:03:25.362" v="463" actId="1037"/>
          <ac:spMkLst>
            <pc:docMk/>
            <pc:sldMk cId="712918024" sldId="256"/>
            <ac:spMk id="11" creationId="{C5D6A778-1E78-F5ED-409C-19E8AC6764CC}"/>
          </ac:spMkLst>
        </pc:spChg>
        <pc:spChg chg="mod">
          <ac:chgData name="Esteban Bertsch Aguilar" userId="71b207a4-b038-43fb-8f14-d74467f0b620" providerId="ADAL" clId="{234BC62C-0013-439F-B52E-92FF0A60BBAE}" dt="2024-09-24T15:03:25.362" v="463" actId="1037"/>
          <ac:spMkLst>
            <pc:docMk/>
            <pc:sldMk cId="712918024" sldId="256"/>
            <ac:spMk id="14" creationId="{966460BC-E24E-19BF-AC92-F8DB39FF2C4E}"/>
          </ac:spMkLst>
        </pc:spChg>
        <pc:spChg chg="add mod ord">
          <ac:chgData name="Esteban Bertsch Aguilar" userId="71b207a4-b038-43fb-8f14-d74467f0b620" providerId="ADAL" clId="{234BC62C-0013-439F-B52E-92FF0A60BBAE}" dt="2024-09-24T15:03:25.362" v="463" actId="1037"/>
          <ac:spMkLst>
            <pc:docMk/>
            <pc:sldMk cId="712918024" sldId="256"/>
            <ac:spMk id="16" creationId="{9D410BEC-C453-C9D7-A0D9-84569296D073}"/>
          </ac:spMkLst>
        </pc:spChg>
        <pc:spChg chg="mod">
          <ac:chgData name="Esteban Bertsch Aguilar" userId="71b207a4-b038-43fb-8f14-d74467f0b620" providerId="ADAL" clId="{234BC62C-0013-439F-B52E-92FF0A60BBAE}" dt="2024-09-24T15:03:25.362" v="463" actId="1037"/>
          <ac:spMkLst>
            <pc:docMk/>
            <pc:sldMk cId="712918024" sldId="256"/>
            <ac:spMk id="18" creationId="{143F7CA0-7BA7-47EA-771D-B4E566068308}"/>
          </ac:spMkLst>
        </pc:spChg>
        <pc:spChg chg="mod">
          <ac:chgData name="Esteban Bertsch Aguilar" userId="71b207a4-b038-43fb-8f14-d74467f0b620" providerId="ADAL" clId="{234BC62C-0013-439F-B52E-92FF0A60BBAE}" dt="2024-09-24T15:03:25.362" v="463" actId="1037"/>
          <ac:spMkLst>
            <pc:docMk/>
            <pc:sldMk cId="712918024" sldId="256"/>
            <ac:spMk id="19" creationId="{E01674BB-08CF-34A5-15FF-D4848415145F}"/>
          </ac:spMkLst>
        </pc:spChg>
        <pc:spChg chg="add mod">
          <ac:chgData name="Esteban Bertsch Aguilar" userId="71b207a4-b038-43fb-8f14-d74467f0b620" providerId="ADAL" clId="{234BC62C-0013-439F-B52E-92FF0A60BBAE}" dt="2024-09-24T15:03:25.362" v="463" actId="1037"/>
          <ac:spMkLst>
            <pc:docMk/>
            <pc:sldMk cId="712918024" sldId="256"/>
            <ac:spMk id="20" creationId="{536DF511-D2E9-5946-6D7D-1B58601EB566}"/>
          </ac:spMkLst>
        </pc:spChg>
        <pc:spChg chg="add mod ord">
          <ac:chgData name="Esteban Bertsch Aguilar" userId="71b207a4-b038-43fb-8f14-d74467f0b620" providerId="ADAL" clId="{234BC62C-0013-439F-B52E-92FF0A60BBAE}" dt="2024-09-24T15:03:25.362" v="463" actId="1037"/>
          <ac:spMkLst>
            <pc:docMk/>
            <pc:sldMk cId="712918024" sldId="256"/>
            <ac:spMk id="23" creationId="{330B9E46-D244-9304-DCA3-5E38E128819F}"/>
          </ac:spMkLst>
        </pc:spChg>
        <pc:spChg chg="add mod">
          <ac:chgData name="Esteban Bertsch Aguilar" userId="71b207a4-b038-43fb-8f14-d74467f0b620" providerId="ADAL" clId="{234BC62C-0013-439F-B52E-92FF0A60BBAE}" dt="2024-09-24T15:03:25.362" v="463" actId="1037"/>
          <ac:spMkLst>
            <pc:docMk/>
            <pc:sldMk cId="712918024" sldId="256"/>
            <ac:spMk id="24" creationId="{29D11DB6-A8D9-F9C8-B97F-CE5BE6842E90}"/>
          </ac:spMkLst>
        </pc:spChg>
        <pc:spChg chg="add mod ord">
          <ac:chgData name="Esteban Bertsch Aguilar" userId="71b207a4-b038-43fb-8f14-d74467f0b620" providerId="ADAL" clId="{234BC62C-0013-439F-B52E-92FF0A60BBAE}" dt="2024-09-24T15:03:25.362" v="463" actId="1037"/>
          <ac:spMkLst>
            <pc:docMk/>
            <pc:sldMk cId="712918024" sldId="256"/>
            <ac:spMk id="27" creationId="{2EEF93C6-1FFE-0413-4DF8-1C90B357DDDB}"/>
          </ac:spMkLst>
        </pc:spChg>
        <pc:spChg chg="add mod">
          <ac:chgData name="Esteban Bertsch Aguilar" userId="71b207a4-b038-43fb-8f14-d74467f0b620" providerId="ADAL" clId="{234BC62C-0013-439F-B52E-92FF0A60BBAE}" dt="2024-09-24T15:03:25.362" v="463" actId="1037"/>
          <ac:spMkLst>
            <pc:docMk/>
            <pc:sldMk cId="712918024" sldId="256"/>
            <ac:spMk id="28" creationId="{0C426D85-04BC-D984-4DCA-F8E37FBE98BD}"/>
          </ac:spMkLst>
        </pc:spChg>
        <pc:spChg chg="add mod ord">
          <ac:chgData name="Esteban Bertsch Aguilar" userId="71b207a4-b038-43fb-8f14-d74467f0b620" providerId="ADAL" clId="{234BC62C-0013-439F-B52E-92FF0A60BBAE}" dt="2024-09-24T15:03:25.362" v="463" actId="1037"/>
          <ac:spMkLst>
            <pc:docMk/>
            <pc:sldMk cId="712918024" sldId="256"/>
            <ac:spMk id="31" creationId="{42261514-7129-9845-6314-ECE1D3CC1180}"/>
          </ac:spMkLst>
        </pc:spChg>
        <pc:spChg chg="add mod">
          <ac:chgData name="Esteban Bertsch Aguilar" userId="71b207a4-b038-43fb-8f14-d74467f0b620" providerId="ADAL" clId="{234BC62C-0013-439F-B52E-92FF0A60BBAE}" dt="2024-09-24T15:03:25.362" v="463" actId="1037"/>
          <ac:spMkLst>
            <pc:docMk/>
            <pc:sldMk cId="712918024" sldId="256"/>
            <ac:spMk id="32" creationId="{3E55B32E-31F6-F65C-0E2D-9D4DE99B02CD}"/>
          </ac:spMkLst>
        </pc:spChg>
        <pc:spChg chg="add mod">
          <ac:chgData name="Esteban Bertsch Aguilar" userId="71b207a4-b038-43fb-8f14-d74467f0b620" providerId="ADAL" clId="{234BC62C-0013-439F-B52E-92FF0A60BBAE}" dt="2024-09-24T15:03:25.362" v="463" actId="1037"/>
          <ac:spMkLst>
            <pc:docMk/>
            <pc:sldMk cId="712918024" sldId="256"/>
            <ac:spMk id="33" creationId="{2BB63DAB-590D-C85C-859A-DC88EA4CFBC1}"/>
          </ac:spMkLst>
        </pc:spChg>
        <pc:spChg chg="add mod">
          <ac:chgData name="Esteban Bertsch Aguilar" userId="71b207a4-b038-43fb-8f14-d74467f0b620" providerId="ADAL" clId="{234BC62C-0013-439F-B52E-92FF0A60BBAE}" dt="2024-09-24T15:03:25.362" v="463" actId="1037"/>
          <ac:spMkLst>
            <pc:docMk/>
            <pc:sldMk cId="712918024" sldId="256"/>
            <ac:spMk id="38" creationId="{7E967626-7C7C-CE0E-6354-D6AB628DD67C}"/>
          </ac:spMkLst>
        </pc:spChg>
        <pc:picChg chg="add mod">
          <ac:chgData name="Esteban Bertsch Aguilar" userId="71b207a4-b038-43fb-8f14-d74467f0b620" providerId="ADAL" clId="{234BC62C-0013-439F-B52E-92FF0A60BBAE}" dt="2024-09-24T15:03:25.362" v="463" actId="1037"/>
          <ac:picMkLst>
            <pc:docMk/>
            <pc:sldMk cId="712918024" sldId="256"/>
            <ac:picMk id="3" creationId="{E801BB28-1539-1280-7091-B19696E4979A}"/>
          </ac:picMkLst>
        </pc:picChg>
        <pc:picChg chg="add mod">
          <ac:chgData name="Esteban Bertsch Aguilar" userId="71b207a4-b038-43fb-8f14-d74467f0b620" providerId="ADAL" clId="{234BC62C-0013-439F-B52E-92FF0A60BBAE}" dt="2024-09-24T15:03:25.362" v="463" actId="1037"/>
          <ac:picMkLst>
            <pc:docMk/>
            <pc:sldMk cId="712918024" sldId="256"/>
            <ac:picMk id="5" creationId="{FF30E639-A35B-2CFA-7823-3C08CB851179}"/>
          </ac:picMkLst>
        </pc:picChg>
        <pc:picChg chg="add mod">
          <ac:chgData name="Esteban Bertsch Aguilar" userId="71b207a4-b038-43fb-8f14-d74467f0b620" providerId="ADAL" clId="{234BC62C-0013-439F-B52E-92FF0A60BBAE}" dt="2024-09-24T15:03:25.362" v="463" actId="1037"/>
          <ac:picMkLst>
            <pc:docMk/>
            <pc:sldMk cId="712918024" sldId="256"/>
            <ac:picMk id="7" creationId="{CF545EC9-181F-A897-2DEB-2687328F0CD1}"/>
          </ac:picMkLst>
        </pc:picChg>
        <pc:picChg chg="del">
          <ac:chgData name="Esteban Bertsch Aguilar" userId="71b207a4-b038-43fb-8f14-d74467f0b620" providerId="ADAL" clId="{234BC62C-0013-439F-B52E-92FF0A60BBAE}" dt="2024-09-24T14:30:23.487" v="0" actId="478"/>
          <ac:picMkLst>
            <pc:docMk/>
            <pc:sldMk cId="712918024" sldId="256"/>
            <ac:picMk id="8" creationId="{6055BA1A-4EAD-B5F6-088F-DCEFECE11C42}"/>
          </ac:picMkLst>
        </pc:picChg>
        <pc:picChg chg="del">
          <ac:chgData name="Esteban Bertsch Aguilar" userId="71b207a4-b038-43fb-8f14-d74467f0b620" providerId="ADAL" clId="{234BC62C-0013-439F-B52E-92FF0A60BBAE}" dt="2024-09-24T14:30:42.076" v="8" actId="478"/>
          <ac:picMkLst>
            <pc:docMk/>
            <pc:sldMk cId="712918024" sldId="256"/>
            <ac:picMk id="13" creationId="{71C978C6-5C2E-EA83-4F94-80DF749B76BA}"/>
          </ac:picMkLst>
        </pc:picChg>
        <pc:picChg chg="add mod">
          <ac:chgData name="Esteban Bertsch Aguilar" userId="71b207a4-b038-43fb-8f14-d74467f0b620" providerId="ADAL" clId="{234BC62C-0013-439F-B52E-92FF0A60BBAE}" dt="2024-09-24T15:03:25.362" v="463" actId="1037"/>
          <ac:picMkLst>
            <pc:docMk/>
            <pc:sldMk cId="712918024" sldId="256"/>
            <ac:picMk id="15" creationId="{344324E0-AD06-5867-B44E-F6B2035E327B}"/>
          </ac:picMkLst>
        </pc:picChg>
        <pc:picChg chg="del">
          <ac:chgData name="Esteban Bertsch Aguilar" userId="71b207a4-b038-43fb-8f14-d74467f0b620" providerId="ADAL" clId="{234BC62C-0013-439F-B52E-92FF0A60BBAE}" dt="2024-09-24T14:33:31.500" v="30" actId="478"/>
          <ac:picMkLst>
            <pc:docMk/>
            <pc:sldMk cId="712918024" sldId="256"/>
            <ac:picMk id="17" creationId="{2F6A229C-86A1-B951-DC3F-A598CDFDC411}"/>
          </ac:picMkLst>
        </pc:picChg>
        <pc:picChg chg="add mod">
          <ac:chgData name="Esteban Bertsch Aguilar" userId="71b207a4-b038-43fb-8f14-d74467f0b620" providerId="ADAL" clId="{234BC62C-0013-439F-B52E-92FF0A60BBAE}" dt="2024-09-24T15:03:25.362" v="463" actId="1037"/>
          <ac:picMkLst>
            <pc:docMk/>
            <pc:sldMk cId="712918024" sldId="256"/>
            <ac:picMk id="22" creationId="{12D2F9FB-51A8-309E-3C0D-599590957A4B}"/>
          </ac:picMkLst>
        </pc:picChg>
        <pc:picChg chg="add mod">
          <ac:chgData name="Esteban Bertsch Aguilar" userId="71b207a4-b038-43fb-8f14-d74467f0b620" providerId="ADAL" clId="{234BC62C-0013-439F-B52E-92FF0A60BBAE}" dt="2024-09-24T15:03:25.362" v="463" actId="1037"/>
          <ac:picMkLst>
            <pc:docMk/>
            <pc:sldMk cId="712918024" sldId="256"/>
            <ac:picMk id="26" creationId="{E30FDBF5-C0D0-DC9F-CC8E-5935B4CE5A13}"/>
          </ac:picMkLst>
        </pc:picChg>
        <pc:picChg chg="add mod">
          <ac:chgData name="Esteban Bertsch Aguilar" userId="71b207a4-b038-43fb-8f14-d74467f0b620" providerId="ADAL" clId="{234BC62C-0013-439F-B52E-92FF0A60BBAE}" dt="2024-09-24T15:03:25.362" v="463" actId="1037"/>
          <ac:picMkLst>
            <pc:docMk/>
            <pc:sldMk cId="712918024" sldId="256"/>
            <ac:picMk id="30" creationId="{A0DFBA70-2484-4E48-EF95-8062964CF205}"/>
          </ac:picMkLst>
        </pc:picChg>
        <pc:picChg chg="add del mod">
          <ac:chgData name="Esteban Bertsch Aguilar" userId="71b207a4-b038-43fb-8f14-d74467f0b620" providerId="ADAL" clId="{234BC62C-0013-439F-B52E-92FF0A60BBAE}" dt="2024-09-24T15:00:02.365" v="364" actId="478"/>
          <ac:picMkLst>
            <pc:docMk/>
            <pc:sldMk cId="712918024" sldId="256"/>
            <ac:picMk id="35" creationId="{DA855A3D-045A-287D-A59A-3E60CA38DFD5}"/>
          </ac:picMkLst>
        </pc:picChg>
        <pc:picChg chg="add mod modCrop">
          <ac:chgData name="Esteban Bertsch Aguilar" userId="71b207a4-b038-43fb-8f14-d74467f0b620" providerId="ADAL" clId="{234BC62C-0013-439F-B52E-92FF0A60BBAE}" dt="2024-09-24T15:03:25.362" v="463" actId="1037"/>
          <ac:picMkLst>
            <pc:docMk/>
            <pc:sldMk cId="712918024" sldId="256"/>
            <ac:picMk id="37" creationId="{2992859F-378E-36C9-CE9E-89B17B20E3FB}"/>
          </ac:picMkLst>
        </pc:picChg>
      </pc:sldChg>
      <pc:sldMasterChg chg="modSp modSldLayout">
        <pc:chgData name="Esteban Bertsch Aguilar" userId="71b207a4-b038-43fb-8f14-d74467f0b620" providerId="ADAL" clId="{234BC62C-0013-439F-B52E-92FF0A60BBAE}" dt="2024-09-24T15:02:18.961" v="405"/>
        <pc:sldMasterMkLst>
          <pc:docMk/>
          <pc:sldMasterMk cId="3228567190" sldId="2147483672"/>
        </pc:sldMasterMkLst>
        <pc:spChg chg="mod">
          <ac:chgData name="Esteban Bertsch Aguilar" userId="71b207a4-b038-43fb-8f14-d74467f0b620" providerId="ADAL" clId="{234BC62C-0013-439F-B52E-92FF0A60BBAE}" dt="2024-09-24T15:02:18.961" v="405"/>
          <ac:spMkLst>
            <pc:docMk/>
            <pc:sldMasterMk cId="3228567190" sldId="2147483672"/>
            <ac:spMk id="2" creationId="{00000000-0000-0000-0000-000000000000}"/>
          </ac:spMkLst>
        </pc:spChg>
        <pc:spChg chg="mod">
          <ac:chgData name="Esteban Bertsch Aguilar" userId="71b207a4-b038-43fb-8f14-d74467f0b620" providerId="ADAL" clId="{234BC62C-0013-439F-B52E-92FF0A60BBAE}" dt="2024-09-24T15:02:18.961" v="405"/>
          <ac:spMkLst>
            <pc:docMk/>
            <pc:sldMasterMk cId="3228567190" sldId="2147483672"/>
            <ac:spMk id="3" creationId="{00000000-0000-0000-0000-000000000000}"/>
          </ac:spMkLst>
        </pc:spChg>
        <pc:spChg chg="mod">
          <ac:chgData name="Esteban Bertsch Aguilar" userId="71b207a4-b038-43fb-8f14-d74467f0b620" providerId="ADAL" clId="{234BC62C-0013-439F-B52E-92FF0A60BBAE}" dt="2024-09-24T15:02:18.961" v="405"/>
          <ac:spMkLst>
            <pc:docMk/>
            <pc:sldMasterMk cId="3228567190" sldId="2147483672"/>
            <ac:spMk id="4" creationId="{00000000-0000-0000-0000-000000000000}"/>
          </ac:spMkLst>
        </pc:spChg>
        <pc:spChg chg="mod">
          <ac:chgData name="Esteban Bertsch Aguilar" userId="71b207a4-b038-43fb-8f14-d74467f0b620" providerId="ADAL" clId="{234BC62C-0013-439F-B52E-92FF0A60BBAE}" dt="2024-09-24T15:02:18.961" v="405"/>
          <ac:spMkLst>
            <pc:docMk/>
            <pc:sldMasterMk cId="3228567190" sldId="2147483672"/>
            <ac:spMk id="5" creationId="{00000000-0000-0000-0000-000000000000}"/>
          </ac:spMkLst>
        </pc:spChg>
        <pc:spChg chg="mod">
          <ac:chgData name="Esteban Bertsch Aguilar" userId="71b207a4-b038-43fb-8f14-d74467f0b620" providerId="ADAL" clId="{234BC62C-0013-439F-B52E-92FF0A60BBAE}" dt="2024-09-24T15:02:18.961" v="405"/>
          <ac:spMkLst>
            <pc:docMk/>
            <pc:sldMasterMk cId="3228567190" sldId="2147483672"/>
            <ac:spMk id="6" creationId="{00000000-0000-0000-0000-000000000000}"/>
          </ac:spMkLst>
        </pc:spChg>
        <pc:sldLayoutChg chg="modSp">
          <pc:chgData name="Esteban Bertsch Aguilar" userId="71b207a4-b038-43fb-8f14-d74467f0b620" providerId="ADAL" clId="{234BC62C-0013-439F-B52E-92FF0A60BBAE}" dt="2024-09-24T15:02:18.961" v="405"/>
          <pc:sldLayoutMkLst>
            <pc:docMk/>
            <pc:sldMasterMk cId="3228567190" sldId="2147483672"/>
            <pc:sldLayoutMk cId="893396634" sldId="2147483673"/>
          </pc:sldLayoutMkLst>
          <pc:spChg chg="mod">
            <ac:chgData name="Esteban Bertsch Aguilar" userId="71b207a4-b038-43fb-8f14-d74467f0b620" providerId="ADAL" clId="{234BC62C-0013-439F-B52E-92FF0A60BBAE}" dt="2024-09-24T15:02:18.961" v="405"/>
            <ac:spMkLst>
              <pc:docMk/>
              <pc:sldMasterMk cId="3228567190" sldId="2147483672"/>
              <pc:sldLayoutMk cId="893396634" sldId="2147483673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2:18.961" v="405"/>
            <ac:spMkLst>
              <pc:docMk/>
              <pc:sldMasterMk cId="3228567190" sldId="2147483672"/>
              <pc:sldLayoutMk cId="893396634" sldId="2147483673"/>
              <ac:spMk id="3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234BC62C-0013-439F-B52E-92FF0A60BBAE}" dt="2024-09-24T15:02:18.961" v="405"/>
          <pc:sldLayoutMkLst>
            <pc:docMk/>
            <pc:sldMasterMk cId="3228567190" sldId="2147483672"/>
            <pc:sldLayoutMk cId="1754988657" sldId="2147483675"/>
          </pc:sldLayoutMkLst>
          <pc:spChg chg="mod">
            <ac:chgData name="Esteban Bertsch Aguilar" userId="71b207a4-b038-43fb-8f14-d74467f0b620" providerId="ADAL" clId="{234BC62C-0013-439F-B52E-92FF0A60BBAE}" dt="2024-09-24T15:02:18.961" v="405"/>
            <ac:spMkLst>
              <pc:docMk/>
              <pc:sldMasterMk cId="3228567190" sldId="2147483672"/>
              <pc:sldLayoutMk cId="1754988657" sldId="2147483675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2:18.961" v="405"/>
            <ac:spMkLst>
              <pc:docMk/>
              <pc:sldMasterMk cId="3228567190" sldId="2147483672"/>
              <pc:sldLayoutMk cId="1754988657" sldId="2147483675"/>
              <ac:spMk id="3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234BC62C-0013-439F-B52E-92FF0A60BBAE}" dt="2024-09-24T15:02:18.961" v="405"/>
          <pc:sldLayoutMkLst>
            <pc:docMk/>
            <pc:sldMasterMk cId="3228567190" sldId="2147483672"/>
            <pc:sldLayoutMk cId="3771271667" sldId="2147483676"/>
          </pc:sldLayoutMkLst>
          <pc:spChg chg="mod">
            <ac:chgData name="Esteban Bertsch Aguilar" userId="71b207a4-b038-43fb-8f14-d74467f0b620" providerId="ADAL" clId="{234BC62C-0013-439F-B52E-92FF0A60BBAE}" dt="2024-09-24T15:02:18.961" v="405"/>
            <ac:spMkLst>
              <pc:docMk/>
              <pc:sldMasterMk cId="3228567190" sldId="2147483672"/>
              <pc:sldLayoutMk cId="3771271667" sldId="2147483676"/>
              <ac:spMk id="3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2:18.961" v="405"/>
            <ac:spMkLst>
              <pc:docMk/>
              <pc:sldMasterMk cId="3228567190" sldId="2147483672"/>
              <pc:sldLayoutMk cId="3771271667" sldId="2147483676"/>
              <ac:spMk id="4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234BC62C-0013-439F-B52E-92FF0A60BBAE}" dt="2024-09-24T15:02:18.961" v="405"/>
          <pc:sldLayoutMkLst>
            <pc:docMk/>
            <pc:sldMasterMk cId="3228567190" sldId="2147483672"/>
            <pc:sldLayoutMk cId="461277944" sldId="2147483677"/>
          </pc:sldLayoutMkLst>
          <pc:spChg chg="mod">
            <ac:chgData name="Esteban Bertsch Aguilar" userId="71b207a4-b038-43fb-8f14-d74467f0b620" providerId="ADAL" clId="{234BC62C-0013-439F-B52E-92FF0A60BBAE}" dt="2024-09-24T15:02:18.961" v="405"/>
            <ac:spMkLst>
              <pc:docMk/>
              <pc:sldMasterMk cId="3228567190" sldId="2147483672"/>
              <pc:sldLayoutMk cId="461277944" sldId="2147483677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2:18.961" v="405"/>
            <ac:spMkLst>
              <pc:docMk/>
              <pc:sldMasterMk cId="3228567190" sldId="2147483672"/>
              <pc:sldLayoutMk cId="461277944" sldId="2147483677"/>
              <ac:spMk id="3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2:18.961" v="405"/>
            <ac:spMkLst>
              <pc:docMk/>
              <pc:sldMasterMk cId="3228567190" sldId="2147483672"/>
              <pc:sldLayoutMk cId="461277944" sldId="2147483677"/>
              <ac:spMk id="4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2:18.961" v="405"/>
            <ac:spMkLst>
              <pc:docMk/>
              <pc:sldMasterMk cId="3228567190" sldId="2147483672"/>
              <pc:sldLayoutMk cId="461277944" sldId="2147483677"/>
              <ac:spMk id="5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2:18.961" v="405"/>
            <ac:spMkLst>
              <pc:docMk/>
              <pc:sldMasterMk cId="3228567190" sldId="2147483672"/>
              <pc:sldLayoutMk cId="461277944" sldId="2147483677"/>
              <ac:spMk id="6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234BC62C-0013-439F-B52E-92FF0A60BBAE}" dt="2024-09-24T15:02:18.961" v="405"/>
          <pc:sldLayoutMkLst>
            <pc:docMk/>
            <pc:sldMasterMk cId="3228567190" sldId="2147483672"/>
            <pc:sldLayoutMk cId="2690195443" sldId="2147483680"/>
          </pc:sldLayoutMkLst>
          <pc:spChg chg="mod">
            <ac:chgData name="Esteban Bertsch Aguilar" userId="71b207a4-b038-43fb-8f14-d74467f0b620" providerId="ADAL" clId="{234BC62C-0013-439F-B52E-92FF0A60BBAE}" dt="2024-09-24T15:02:18.961" v="405"/>
            <ac:spMkLst>
              <pc:docMk/>
              <pc:sldMasterMk cId="3228567190" sldId="2147483672"/>
              <pc:sldLayoutMk cId="2690195443" sldId="2147483680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2:18.961" v="405"/>
            <ac:spMkLst>
              <pc:docMk/>
              <pc:sldMasterMk cId="3228567190" sldId="2147483672"/>
              <pc:sldLayoutMk cId="2690195443" sldId="2147483680"/>
              <ac:spMk id="3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2:18.961" v="405"/>
            <ac:spMkLst>
              <pc:docMk/>
              <pc:sldMasterMk cId="3228567190" sldId="2147483672"/>
              <pc:sldLayoutMk cId="2690195443" sldId="2147483680"/>
              <ac:spMk id="4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234BC62C-0013-439F-B52E-92FF0A60BBAE}" dt="2024-09-24T15:02:18.961" v="405"/>
          <pc:sldLayoutMkLst>
            <pc:docMk/>
            <pc:sldMasterMk cId="3228567190" sldId="2147483672"/>
            <pc:sldLayoutMk cId="1920020469" sldId="2147483681"/>
          </pc:sldLayoutMkLst>
          <pc:spChg chg="mod">
            <ac:chgData name="Esteban Bertsch Aguilar" userId="71b207a4-b038-43fb-8f14-d74467f0b620" providerId="ADAL" clId="{234BC62C-0013-439F-B52E-92FF0A60BBAE}" dt="2024-09-24T15:02:18.961" v="405"/>
            <ac:spMkLst>
              <pc:docMk/>
              <pc:sldMasterMk cId="3228567190" sldId="2147483672"/>
              <pc:sldLayoutMk cId="1920020469" sldId="2147483681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2:18.961" v="405"/>
            <ac:spMkLst>
              <pc:docMk/>
              <pc:sldMasterMk cId="3228567190" sldId="2147483672"/>
              <pc:sldLayoutMk cId="1920020469" sldId="2147483681"/>
              <ac:spMk id="3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2:18.961" v="405"/>
            <ac:spMkLst>
              <pc:docMk/>
              <pc:sldMasterMk cId="3228567190" sldId="2147483672"/>
              <pc:sldLayoutMk cId="1920020469" sldId="2147483681"/>
              <ac:spMk id="4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234BC62C-0013-439F-B52E-92FF0A60BBAE}" dt="2024-09-24T15:02:18.961" v="405"/>
          <pc:sldLayoutMkLst>
            <pc:docMk/>
            <pc:sldMasterMk cId="3228567190" sldId="2147483672"/>
            <pc:sldLayoutMk cId="349864136" sldId="2147483683"/>
          </pc:sldLayoutMkLst>
          <pc:spChg chg="mod">
            <ac:chgData name="Esteban Bertsch Aguilar" userId="71b207a4-b038-43fb-8f14-d74467f0b620" providerId="ADAL" clId="{234BC62C-0013-439F-B52E-92FF0A60BBAE}" dt="2024-09-24T15:02:18.961" v="405"/>
            <ac:spMkLst>
              <pc:docMk/>
              <pc:sldMasterMk cId="3228567190" sldId="2147483672"/>
              <pc:sldLayoutMk cId="349864136" sldId="2147483683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2:18.961" v="405"/>
            <ac:spMkLst>
              <pc:docMk/>
              <pc:sldMasterMk cId="3228567190" sldId="2147483672"/>
              <pc:sldLayoutMk cId="349864136" sldId="2147483683"/>
              <ac:spMk id="3" creationId="{00000000-0000-0000-0000-000000000000}"/>
            </ac:spMkLst>
          </pc:spChg>
        </pc:sldLayoutChg>
      </pc:sldMasterChg>
      <pc:sldMasterChg chg="modSp modSldLayout">
        <pc:chgData name="Esteban Bertsch Aguilar" userId="71b207a4-b038-43fb-8f14-d74467f0b620" providerId="ADAL" clId="{234BC62C-0013-439F-B52E-92FF0A60BBAE}" dt="2024-09-24T15:02:18.505" v="404"/>
        <pc:sldMasterMkLst>
          <pc:docMk/>
          <pc:sldMasterMk cId="2147736354" sldId="2147483684"/>
        </pc:sldMasterMkLst>
        <pc:spChg chg="mod">
          <ac:chgData name="Esteban Bertsch Aguilar" userId="71b207a4-b038-43fb-8f14-d74467f0b620" providerId="ADAL" clId="{234BC62C-0013-439F-B52E-92FF0A60BBAE}" dt="2024-09-24T15:02:18.505" v="404"/>
          <ac:spMkLst>
            <pc:docMk/>
            <pc:sldMasterMk cId="2147736354" sldId="2147483684"/>
            <ac:spMk id="2" creationId="{00000000-0000-0000-0000-000000000000}"/>
          </ac:spMkLst>
        </pc:spChg>
        <pc:spChg chg="mod">
          <ac:chgData name="Esteban Bertsch Aguilar" userId="71b207a4-b038-43fb-8f14-d74467f0b620" providerId="ADAL" clId="{234BC62C-0013-439F-B52E-92FF0A60BBAE}" dt="2024-09-24T15:02:18.505" v="404"/>
          <ac:spMkLst>
            <pc:docMk/>
            <pc:sldMasterMk cId="2147736354" sldId="2147483684"/>
            <ac:spMk id="3" creationId="{00000000-0000-0000-0000-000000000000}"/>
          </ac:spMkLst>
        </pc:spChg>
        <pc:spChg chg="mod">
          <ac:chgData name="Esteban Bertsch Aguilar" userId="71b207a4-b038-43fb-8f14-d74467f0b620" providerId="ADAL" clId="{234BC62C-0013-439F-B52E-92FF0A60BBAE}" dt="2024-09-24T15:02:18.505" v="404"/>
          <ac:spMkLst>
            <pc:docMk/>
            <pc:sldMasterMk cId="2147736354" sldId="2147483684"/>
            <ac:spMk id="4" creationId="{00000000-0000-0000-0000-000000000000}"/>
          </ac:spMkLst>
        </pc:spChg>
        <pc:spChg chg="mod">
          <ac:chgData name="Esteban Bertsch Aguilar" userId="71b207a4-b038-43fb-8f14-d74467f0b620" providerId="ADAL" clId="{234BC62C-0013-439F-B52E-92FF0A60BBAE}" dt="2024-09-24T15:02:18.505" v="404"/>
          <ac:spMkLst>
            <pc:docMk/>
            <pc:sldMasterMk cId="2147736354" sldId="2147483684"/>
            <ac:spMk id="5" creationId="{00000000-0000-0000-0000-000000000000}"/>
          </ac:spMkLst>
        </pc:spChg>
        <pc:spChg chg="mod">
          <ac:chgData name="Esteban Bertsch Aguilar" userId="71b207a4-b038-43fb-8f14-d74467f0b620" providerId="ADAL" clId="{234BC62C-0013-439F-B52E-92FF0A60BBAE}" dt="2024-09-24T15:02:18.505" v="404"/>
          <ac:spMkLst>
            <pc:docMk/>
            <pc:sldMasterMk cId="2147736354" sldId="2147483684"/>
            <ac:spMk id="6" creationId="{00000000-0000-0000-0000-000000000000}"/>
          </ac:spMkLst>
        </pc:spChg>
        <pc:sldLayoutChg chg="modSp">
          <pc:chgData name="Esteban Bertsch Aguilar" userId="71b207a4-b038-43fb-8f14-d74467f0b620" providerId="ADAL" clId="{234BC62C-0013-439F-B52E-92FF0A60BBAE}" dt="2024-09-24T15:02:18.505" v="404"/>
          <pc:sldLayoutMkLst>
            <pc:docMk/>
            <pc:sldMasterMk cId="2147736354" sldId="2147483684"/>
            <pc:sldLayoutMk cId="1821110167" sldId="2147483685"/>
          </pc:sldLayoutMkLst>
          <pc:spChg chg="mod">
            <ac:chgData name="Esteban Bertsch Aguilar" userId="71b207a4-b038-43fb-8f14-d74467f0b620" providerId="ADAL" clId="{234BC62C-0013-439F-B52E-92FF0A60BBAE}" dt="2024-09-24T15:02:18.505" v="404"/>
            <ac:spMkLst>
              <pc:docMk/>
              <pc:sldMasterMk cId="2147736354" sldId="2147483684"/>
              <pc:sldLayoutMk cId="1821110167" sldId="2147483685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2:18.505" v="404"/>
            <ac:spMkLst>
              <pc:docMk/>
              <pc:sldMasterMk cId="2147736354" sldId="2147483684"/>
              <pc:sldLayoutMk cId="1821110167" sldId="2147483685"/>
              <ac:spMk id="3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234BC62C-0013-439F-B52E-92FF0A60BBAE}" dt="2024-09-24T15:02:18.505" v="404"/>
          <pc:sldLayoutMkLst>
            <pc:docMk/>
            <pc:sldMasterMk cId="2147736354" sldId="2147483684"/>
            <pc:sldLayoutMk cId="1417543109" sldId="2147483687"/>
          </pc:sldLayoutMkLst>
          <pc:spChg chg="mod">
            <ac:chgData name="Esteban Bertsch Aguilar" userId="71b207a4-b038-43fb-8f14-d74467f0b620" providerId="ADAL" clId="{234BC62C-0013-439F-B52E-92FF0A60BBAE}" dt="2024-09-24T15:02:18.505" v="404"/>
            <ac:spMkLst>
              <pc:docMk/>
              <pc:sldMasterMk cId="2147736354" sldId="2147483684"/>
              <pc:sldLayoutMk cId="1417543109" sldId="2147483687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2:18.505" v="404"/>
            <ac:spMkLst>
              <pc:docMk/>
              <pc:sldMasterMk cId="2147736354" sldId="2147483684"/>
              <pc:sldLayoutMk cId="1417543109" sldId="2147483687"/>
              <ac:spMk id="3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234BC62C-0013-439F-B52E-92FF0A60BBAE}" dt="2024-09-24T15:02:18.505" v="404"/>
          <pc:sldLayoutMkLst>
            <pc:docMk/>
            <pc:sldMasterMk cId="2147736354" sldId="2147483684"/>
            <pc:sldLayoutMk cId="3037908639" sldId="2147483688"/>
          </pc:sldLayoutMkLst>
          <pc:spChg chg="mod">
            <ac:chgData name="Esteban Bertsch Aguilar" userId="71b207a4-b038-43fb-8f14-d74467f0b620" providerId="ADAL" clId="{234BC62C-0013-439F-B52E-92FF0A60BBAE}" dt="2024-09-24T15:02:18.505" v="404"/>
            <ac:spMkLst>
              <pc:docMk/>
              <pc:sldMasterMk cId="2147736354" sldId="2147483684"/>
              <pc:sldLayoutMk cId="3037908639" sldId="2147483688"/>
              <ac:spMk id="3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2:18.505" v="404"/>
            <ac:spMkLst>
              <pc:docMk/>
              <pc:sldMasterMk cId="2147736354" sldId="2147483684"/>
              <pc:sldLayoutMk cId="3037908639" sldId="2147483688"/>
              <ac:spMk id="4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234BC62C-0013-439F-B52E-92FF0A60BBAE}" dt="2024-09-24T15:02:18.505" v="404"/>
          <pc:sldLayoutMkLst>
            <pc:docMk/>
            <pc:sldMasterMk cId="2147736354" sldId="2147483684"/>
            <pc:sldLayoutMk cId="2575570276" sldId="2147483689"/>
          </pc:sldLayoutMkLst>
          <pc:spChg chg="mod">
            <ac:chgData name="Esteban Bertsch Aguilar" userId="71b207a4-b038-43fb-8f14-d74467f0b620" providerId="ADAL" clId="{234BC62C-0013-439F-B52E-92FF0A60BBAE}" dt="2024-09-24T15:02:18.505" v="404"/>
            <ac:spMkLst>
              <pc:docMk/>
              <pc:sldMasterMk cId="2147736354" sldId="2147483684"/>
              <pc:sldLayoutMk cId="2575570276" sldId="2147483689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2:18.505" v="404"/>
            <ac:spMkLst>
              <pc:docMk/>
              <pc:sldMasterMk cId="2147736354" sldId="2147483684"/>
              <pc:sldLayoutMk cId="2575570276" sldId="2147483689"/>
              <ac:spMk id="3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2:18.505" v="404"/>
            <ac:spMkLst>
              <pc:docMk/>
              <pc:sldMasterMk cId="2147736354" sldId="2147483684"/>
              <pc:sldLayoutMk cId="2575570276" sldId="2147483689"/>
              <ac:spMk id="4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2:18.505" v="404"/>
            <ac:spMkLst>
              <pc:docMk/>
              <pc:sldMasterMk cId="2147736354" sldId="2147483684"/>
              <pc:sldLayoutMk cId="2575570276" sldId="2147483689"/>
              <ac:spMk id="5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2:18.505" v="404"/>
            <ac:spMkLst>
              <pc:docMk/>
              <pc:sldMasterMk cId="2147736354" sldId="2147483684"/>
              <pc:sldLayoutMk cId="2575570276" sldId="2147483689"/>
              <ac:spMk id="6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234BC62C-0013-439F-B52E-92FF0A60BBAE}" dt="2024-09-24T15:02:18.505" v="404"/>
          <pc:sldLayoutMkLst>
            <pc:docMk/>
            <pc:sldMasterMk cId="2147736354" sldId="2147483684"/>
            <pc:sldLayoutMk cId="2635246591" sldId="2147483692"/>
          </pc:sldLayoutMkLst>
          <pc:spChg chg="mod">
            <ac:chgData name="Esteban Bertsch Aguilar" userId="71b207a4-b038-43fb-8f14-d74467f0b620" providerId="ADAL" clId="{234BC62C-0013-439F-B52E-92FF0A60BBAE}" dt="2024-09-24T15:02:18.505" v="404"/>
            <ac:spMkLst>
              <pc:docMk/>
              <pc:sldMasterMk cId="2147736354" sldId="2147483684"/>
              <pc:sldLayoutMk cId="2635246591" sldId="2147483692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2:18.505" v="404"/>
            <ac:spMkLst>
              <pc:docMk/>
              <pc:sldMasterMk cId="2147736354" sldId="2147483684"/>
              <pc:sldLayoutMk cId="2635246591" sldId="2147483692"/>
              <ac:spMk id="3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2:18.505" v="404"/>
            <ac:spMkLst>
              <pc:docMk/>
              <pc:sldMasterMk cId="2147736354" sldId="2147483684"/>
              <pc:sldLayoutMk cId="2635246591" sldId="2147483692"/>
              <ac:spMk id="4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234BC62C-0013-439F-B52E-92FF0A60BBAE}" dt="2024-09-24T15:02:18.505" v="404"/>
          <pc:sldLayoutMkLst>
            <pc:docMk/>
            <pc:sldMasterMk cId="2147736354" sldId="2147483684"/>
            <pc:sldLayoutMk cId="3262634136" sldId="2147483693"/>
          </pc:sldLayoutMkLst>
          <pc:spChg chg="mod">
            <ac:chgData name="Esteban Bertsch Aguilar" userId="71b207a4-b038-43fb-8f14-d74467f0b620" providerId="ADAL" clId="{234BC62C-0013-439F-B52E-92FF0A60BBAE}" dt="2024-09-24T15:02:18.505" v="404"/>
            <ac:spMkLst>
              <pc:docMk/>
              <pc:sldMasterMk cId="2147736354" sldId="2147483684"/>
              <pc:sldLayoutMk cId="3262634136" sldId="2147483693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2:18.505" v="404"/>
            <ac:spMkLst>
              <pc:docMk/>
              <pc:sldMasterMk cId="2147736354" sldId="2147483684"/>
              <pc:sldLayoutMk cId="3262634136" sldId="2147483693"/>
              <ac:spMk id="3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2:18.505" v="404"/>
            <ac:spMkLst>
              <pc:docMk/>
              <pc:sldMasterMk cId="2147736354" sldId="2147483684"/>
              <pc:sldLayoutMk cId="3262634136" sldId="2147483693"/>
              <ac:spMk id="4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234BC62C-0013-439F-B52E-92FF0A60BBAE}" dt="2024-09-24T15:02:18.505" v="404"/>
          <pc:sldLayoutMkLst>
            <pc:docMk/>
            <pc:sldMasterMk cId="2147736354" sldId="2147483684"/>
            <pc:sldLayoutMk cId="2158173166" sldId="2147483695"/>
          </pc:sldLayoutMkLst>
          <pc:spChg chg="mod">
            <ac:chgData name="Esteban Bertsch Aguilar" userId="71b207a4-b038-43fb-8f14-d74467f0b620" providerId="ADAL" clId="{234BC62C-0013-439F-B52E-92FF0A60BBAE}" dt="2024-09-24T15:02:18.505" v="404"/>
            <ac:spMkLst>
              <pc:docMk/>
              <pc:sldMasterMk cId="2147736354" sldId="2147483684"/>
              <pc:sldLayoutMk cId="2158173166" sldId="2147483695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2:18.505" v="404"/>
            <ac:spMkLst>
              <pc:docMk/>
              <pc:sldMasterMk cId="2147736354" sldId="2147483684"/>
              <pc:sldLayoutMk cId="2158173166" sldId="2147483695"/>
              <ac:spMk id="3" creationId="{00000000-0000-0000-0000-000000000000}"/>
            </ac:spMkLst>
          </pc:spChg>
        </pc:sldLayoutChg>
      </pc:sldMasterChg>
      <pc:sldMasterChg chg="modSp modSldLayout">
        <pc:chgData name="Esteban Bertsch Aguilar" userId="71b207a4-b038-43fb-8f14-d74467f0b620" providerId="ADAL" clId="{234BC62C-0013-439F-B52E-92FF0A60BBAE}" dt="2024-09-24T15:03:12.048" v="450"/>
        <pc:sldMasterMkLst>
          <pc:docMk/>
          <pc:sldMasterMk cId="3775674152" sldId="2147483684"/>
        </pc:sldMasterMkLst>
        <pc:spChg chg="mod">
          <ac:chgData name="Esteban Bertsch Aguilar" userId="71b207a4-b038-43fb-8f14-d74467f0b620" providerId="ADAL" clId="{234BC62C-0013-439F-B52E-92FF0A60BBAE}" dt="2024-09-24T15:03:12.048" v="450"/>
          <ac:spMkLst>
            <pc:docMk/>
            <pc:sldMasterMk cId="3775674152" sldId="2147483684"/>
            <ac:spMk id="2" creationId="{00000000-0000-0000-0000-000000000000}"/>
          </ac:spMkLst>
        </pc:spChg>
        <pc:spChg chg="mod">
          <ac:chgData name="Esteban Bertsch Aguilar" userId="71b207a4-b038-43fb-8f14-d74467f0b620" providerId="ADAL" clId="{234BC62C-0013-439F-B52E-92FF0A60BBAE}" dt="2024-09-24T15:03:12.048" v="450"/>
          <ac:spMkLst>
            <pc:docMk/>
            <pc:sldMasterMk cId="3775674152" sldId="2147483684"/>
            <ac:spMk id="3" creationId="{00000000-0000-0000-0000-000000000000}"/>
          </ac:spMkLst>
        </pc:spChg>
        <pc:spChg chg="mod">
          <ac:chgData name="Esteban Bertsch Aguilar" userId="71b207a4-b038-43fb-8f14-d74467f0b620" providerId="ADAL" clId="{234BC62C-0013-439F-B52E-92FF0A60BBAE}" dt="2024-09-24T15:03:12.048" v="450"/>
          <ac:spMkLst>
            <pc:docMk/>
            <pc:sldMasterMk cId="3775674152" sldId="2147483684"/>
            <ac:spMk id="4" creationId="{00000000-0000-0000-0000-000000000000}"/>
          </ac:spMkLst>
        </pc:spChg>
        <pc:spChg chg="mod">
          <ac:chgData name="Esteban Bertsch Aguilar" userId="71b207a4-b038-43fb-8f14-d74467f0b620" providerId="ADAL" clId="{234BC62C-0013-439F-B52E-92FF0A60BBAE}" dt="2024-09-24T15:03:12.048" v="450"/>
          <ac:spMkLst>
            <pc:docMk/>
            <pc:sldMasterMk cId="3775674152" sldId="2147483684"/>
            <ac:spMk id="5" creationId="{00000000-0000-0000-0000-000000000000}"/>
          </ac:spMkLst>
        </pc:spChg>
        <pc:spChg chg="mod">
          <ac:chgData name="Esteban Bertsch Aguilar" userId="71b207a4-b038-43fb-8f14-d74467f0b620" providerId="ADAL" clId="{234BC62C-0013-439F-B52E-92FF0A60BBAE}" dt="2024-09-24T15:03:12.048" v="450"/>
          <ac:spMkLst>
            <pc:docMk/>
            <pc:sldMasterMk cId="3775674152" sldId="2147483684"/>
            <ac:spMk id="6" creationId="{00000000-0000-0000-0000-000000000000}"/>
          </ac:spMkLst>
        </pc:spChg>
        <pc:sldLayoutChg chg="modSp">
          <pc:chgData name="Esteban Bertsch Aguilar" userId="71b207a4-b038-43fb-8f14-d74467f0b620" providerId="ADAL" clId="{234BC62C-0013-439F-B52E-92FF0A60BBAE}" dt="2024-09-24T15:03:12.048" v="450"/>
          <pc:sldLayoutMkLst>
            <pc:docMk/>
            <pc:sldMasterMk cId="3775674152" sldId="2147483684"/>
            <pc:sldLayoutMk cId="2438666544" sldId="2147483685"/>
          </pc:sldLayoutMkLst>
          <pc:spChg chg="mod">
            <ac:chgData name="Esteban Bertsch Aguilar" userId="71b207a4-b038-43fb-8f14-d74467f0b620" providerId="ADAL" clId="{234BC62C-0013-439F-B52E-92FF0A60BBAE}" dt="2024-09-24T15:03:12.048" v="450"/>
            <ac:spMkLst>
              <pc:docMk/>
              <pc:sldMasterMk cId="3775674152" sldId="2147483684"/>
              <pc:sldLayoutMk cId="2438666544" sldId="2147483685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3:12.048" v="450"/>
            <ac:spMkLst>
              <pc:docMk/>
              <pc:sldMasterMk cId="3775674152" sldId="2147483684"/>
              <pc:sldLayoutMk cId="2438666544" sldId="2147483685"/>
              <ac:spMk id="3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234BC62C-0013-439F-B52E-92FF0A60BBAE}" dt="2024-09-24T15:03:12.048" v="450"/>
          <pc:sldLayoutMkLst>
            <pc:docMk/>
            <pc:sldMasterMk cId="3775674152" sldId="2147483684"/>
            <pc:sldLayoutMk cId="4002122080" sldId="2147483687"/>
          </pc:sldLayoutMkLst>
          <pc:spChg chg="mod">
            <ac:chgData name="Esteban Bertsch Aguilar" userId="71b207a4-b038-43fb-8f14-d74467f0b620" providerId="ADAL" clId="{234BC62C-0013-439F-B52E-92FF0A60BBAE}" dt="2024-09-24T15:03:12.048" v="450"/>
            <ac:spMkLst>
              <pc:docMk/>
              <pc:sldMasterMk cId="3775674152" sldId="2147483684"/>
              <pc:sldLayoutMk cId="4002122080" sldId="2147483687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3:12.048" v="450"/>
            <ac:spMkLst>
              <pc:docMk/>
              <pc:sldMasterMk cId="3775674152" sldId="2147483684"/>
              <pc:sldLayoutMk cId="4002122080" sldId="2147483687"/>
              <ac:spMk id="3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234BC62C-0013-439F-B52E-92FF0A60BBAE}" dt="2024-09-24T15:03:12.048" v="450"/>
          <pc:sldLayoutMkLst>
            <pc:docMk/>
            <pc:sldMasterMk cId="3775674152" sldId="2147483684"/>
            <pc:sldLayoutMk cId="4143750862" sldId="2147483688"/>
          </pc:sldLayoutMkLst>
          <pc:spChg chg="mod">
            <ac:chgData name="Esteban Bertsch Aguilar" userId="71b207a4-b038-43fb-8f14-d74467f0b620" providerId="ADAL" clId="{234BC62C-0013-439F-B52E-92FF0A60BBAE}" dt="2024-09-24T15:03:12.048" v="450"/>
            <ac:spMkLst>
              <pc:docMk/>
              <pc:sldMasterMk cId="3775674152" sldId="2147483684"/>
              <pc:sldLayoutMk cId="4143750862" sldId="2147483688"/>
              <ac:spMk id="3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3:12.048" v="450"/>
            <ac:spMkLst>
              <pc:docMk/>
              <pc:sldMasterMk cId="3775674152" sldId="2147483684"/>
              <pc:sldLayoutMk cId="4143750862" sldId="2147483688"/>
              <ac:spMk id="4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234BC62C-0013-439F-B52E-92FF0A60BBAE}" dt="2024-09-24T15:03:12.048" v="450"/>
          <pc:sldLayoutMkLst>
            <pc:docMk/>
            <pc:sldMasterMk cId="3775674152" sldId="2147483684"/>
            <pc:sldLayoutMk cId="672343352" sldId="2147483689"/>
          </pc:sldLayoutMkLst>
          <pc:spChg chg="mod">
            <ac:chgData name="Esteban Bertsch Aguilar" userId="71b207a4-b038-43fb-8f14-d74467f0b620" providerId="ADAL" clId="{234BC62C-0013-439F-B52E-92FF0A60BBAE}" dt="2024-09-24T15:03:12.048" v="450"/>
            <ac:spMkLst>
              <pc:docMk/>
              <pc:sldMasterMk cId="3775674152" sldId="2147483684"/>
              <pc:sldLayoutMk cId="672343352" sldId="2147483689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3:12.048" v="450"/>
            <ac:spMkLst>
              <pc:docMk/>
              <pc:sldMasterMk cId="3775674152" sldId="2147483684"/>
              <pc:sldLayoutMk cId="672343352" sldId="2147483689"/>
              <ac:spMk id="3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3:12.048" v="450"/>
            <ac:spMkLst>
              <pc:docMk/>
              <pc:sldMasterMk cId="3775674152" sldId="2147483684"/>
              <pc:sldLayoutMk cId="672343352" sldId="2147483689"/>
              <ac:spMk id="4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3:12.048" v="450"/>
            <ac:spMkLst>
              <pc:docMk/>
              <pc:sldMasterMk cId="3775674152" sldId="2147483684"/>
              <pc:sldLayoutMk cId="672343352" sldId="2147483689"/>
              <ac:spMk id="5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3:12.048" v="450"/>
            <ac:spMkLst>
              <pc:docMk/>
              <pc:sldMasterMk cId="3775674152" sldId="2147483684"/>
              <pc:sldLayoutMk cId="672343352" sldId="2147483689"/>
              <ac:spMk id="6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234BC62C-0013-439F-B52E-92FF0A60BBAE}" dt="2024-09-24T15:03:12.048" v="450"/>
          <pc:sldLayoutMkLst>
            <pc:docMk/>
            <pc:sldMasterMk cId="3775674152" sldId="2147483684"/>
            <pc:sldLayoutMk cId="528928611" sldId="2147483692"/>
          </pc:sldLayoutMkLst>
          <pc:spChg chg="mod">
            <ac:chgData name="Esteban Bertsch Aguilar" userId="71b207a4-b038-43fb-8f14-d74467f0b620" providerId="ADAL" clId="{234BC62C-0013-439F-B52E-92FF0A60BBAE}" dt="2024-09-24T15:03:12.048" v="450"/>
            <ac:spMkLst>
              <pc:docMk/>
              <pc:sldMasterMk cId="3775674152" sldId="2147483684"/>
              <pc:sldLayoutMk cId="528928611" sldId="2147483692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3:12.048" v="450"/>
            <ac:spMkLst>
              <pc:docMk/>
              <pc:sldMasterMk cId="3775674152" sldId="2147483684"/>
              <pc:sldLayoutMk cId="528928611" sldId="2147483692"/>
              <ac:spMk id="3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3:12.048" v="450"/>
            <ac:spMkLst>
              <pc:docMk/>
              <pc:sldMasterMk cId="3775674152" sldId="2147483684"/>
              <pc:sldLayoutMk cId="528928611" sldId="2147483692"/>
              <ac:spMk id="4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234BC62C-0013-439F-B52E-92FF0A60BBAE}" dt="2024-09-24T15:03:12.048" v="450"/>
          <pc:sldLayoutMkLst>
            <pc:docMk/>
            <pc:sldMasterMk cId="3775674152" sldId="2147483684"/>
            <pc:sldLayoutMk cId="4008384031" sldId="2147483693"/>
          </pc:sldLayoutMkLst>
          <pc:spChg chg="mod">
            <ac:chgData name="Esteban Bertsch Aguilar" userId="71b207a4-b038-43fb-8f14-d74467f0b620" providerId="ADAL" clId="{234BC62C-0013-439F-B52E-92FF0A60BBAE}" dt="2024-09-24T15:03:12.048" v="450"/>
            <ac:spMkLst>
              <pc:docMk/>
              <pc:sldMasterMk cId="3775674152" sldId="2147483684"/>
              <pc:sldLayoutMk cId="4008384031" sldId="2147483693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3:12.048" v="450"/>
            <ac:spMkLst>
              <pc:docMk/>
              <pc:sldMasterMk cId="3775674152" sldId="2147483684"/>
              <pc:sldLayoutMk cId="4008384031" sldId="2147483693"/>
              <ac:spMk id="3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3:12.048" v="450"/>
            <ac:spMkLst>
              <pc:docMk/>
              <pc:sldMasterMk cId="3775674152" sldId="2147483684"/>
              <pc:sldLayoutMk cId="4008384031" sldId="2147483693"/>
              <ac:spMk id="4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234BC62C-0013-439F-B52E-92FF0A60BBAE}" dt="2024-09-24T15:03:12.048" v="450"/>
          <pc:sldLayoutMkLst>
            <pc:docMk/>
            <pc:sldMasterMk cId="3775674152" sldId="2147483684"/>
            <pc:sldLayoutMk cId="128616937" sldId="2147483695"/>
          </pc:sldLayoutMkLst>
          <pc:spChg chg="mod">
            <ac:chgData name="Esteban Bertsch Aguilar" userId="71b207a4-b038-43fb-8f14-d74467f0b620" providerId="ADAL" clId="{234BC62C-0013-439F-B52E-92FF0A60BBAE}" dt="2024-09-24T15:03:12.048" v="450"/>
            <ac:spMkLst>
              <pc:docMk/>
              <pc:sldMasterMk cId="3775674152" sldId="2147483684"/>
              <pc:sldLayoutMk cId="128616937" sldId="2147483695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3:12.048" v="450"/>
            <ac:spMkLst>
              <pc:docMk/>
              <pc:sldMasterMk cId="3775674152" sldId="2147483684"/>
              <pc:sldLayoutMk cId="128616937" sldId="2147483695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9980" y="3358257"/>
            <a:ext cx="19979879" cy="7144007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29980" y="10777767"/>
            <a:ext cx="19979879" cy="495425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0AC2-80A8-4E65-B575-81D96F505D22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746DC-564A-46C2-A077-D4B07159B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59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0AC2-80A8-4E65-B575-81D96F505D22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746DC-564A-46C2-A077-D4B07159B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2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064136" y="1092501"/>
            <a:ext cx="5744215" cy="173897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31490" y="1092501"/>
            <a:ext cx="16899647" cy="173897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0AC2-80A8-4E65-B575-81D96F505D22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746DC-564A-46C2-A077-D4B07159B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22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0AC2-80A8-4E65-B575-81D96F505D22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746DC-564A-46C2-A077-D4B07159B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88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614" y="5115760"/>
            <a:ext cx="22976860" cy="8535758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17614" y="13732271"/>
            <a:ext cx="22976860" cy="4488753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82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0AC2-80A8-4E65-B575-81D96F505D22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746DC-564A-46C2-A077-D4B07159B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48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31489" y="5462506"/>
            <a:ext cx="11321931" cy="130197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86420" y="5462506"/>
            <a:ext cx="11321931" cy="130197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0AC2-80A8-4E65-B575-81D96F505D22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746DC-564A-46C2-A077-D4B07159B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9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959" y="1092505"/>
            <a:ext cx="22976860" cy="3966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34960" y="5030257"/>
            <a:ext cx="11269899" cy="2465252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4960" y="7495509"/>
            <a:ext cx="11269899" cy="110247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486420" y="5030257"/>
            <a:ext cx="11325401" cy="2465252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486420" y="7495509"/>
            <a:ext cx="11325401" cy="110247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0AC2-80A8-4E65-B575-81D96F505D22}" type="datetimeFigureOut">
              <a:rPr lang="en-US" smtClean="0"/>
              <a:t>10/2/24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746DC-564A-46C2-A077-D4B07159B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50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0AC2-80A8-4E65-B575-81D96F505D22}" type="datetimeFigureOut">
              <a:rPr lang="en-US" smtClean="0"/>
              <a:t>10/2/24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746DC-564A-46C2-A077-D4B07159B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7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0AC2-80A8-4E65-B575-81D96F505D22}" type="datetimeFigureOut">
              <a:rPr lang="en-US" smtClean="0"/>
              <a:t>10/2/24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746DC-564A-46C2-A077-D4B07159B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40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960" y="1368002"/>
            <a:ext cx="8592040" cy="4788006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5401" y="2954505"/>
            <a:ext cx="13486418" cy="14582517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4960" y="6156010"/>
            <a:ext cx="8592040" cy="11404765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0AC2-80A8-4E65-B575-81D96F505D22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746DC-564A-46C2-A077-D4B07159B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02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960" y="1368002"/>
            <a:ext cx="8592040" cy="4788006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325401" y="2954505"/>
            <a:ext cx="13486418" cy="14582517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4960" y="6156010"/>
            <a:ext cx="8592040" cy="11404765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0AC2-80A8-4E65-B575-81D96F505D22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746DC-564A-46C2-A077-D4B07159B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42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31489" y="1092505"/>
            <a:ext cx="22976860" cy="3966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31489" y="5462506"/>
            <a:ext cx="22976860" cy="13019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31489" y="19019025"/>
            <a:ext cx="5993964" cy="10925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650AC2-80A8-4E65-B575-81D96F505D22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24448" y="19019025"/>
            <a:ext cx="8990945" cy="10925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814385" y="19019025"/>
            <a:ext cx="5993964" cy="10925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4746DC-564A-46C2-A077-D4B07159B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38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744D0C-2C4E-7E0F-A7A3-A5C3ECCFF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326" y="9288235"/>
            <a:ext cx="19037739" cy="10878707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42261514-7129-9845-6314-ECE1D3CC1180}"/>
              </a:ext>
            </a:extLst>
          </p:cNvPr>
          <p:cNvSpPr/>
          <p:nvPr/>
        </p:nvSpPr>
        <p:spPr>
          <a:xfrm>
            <a:off x="22930002" y="5836089"/>
            <a:ext cx="3635395" cy="2933313"/>
          </a:xfrm>
          <a:prstGeom prst="ellipse">
            <a:avLst/>
          </a:prstGeom>
          <a:solidFill>
            <a:srgbClr val="C1F1C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EEF93C6-1FFE-0413-4DF8-1C90B357DDDB}"/>
              </a:ext>
            </a:extLst>
          </p:cNvPr>
          <p:cNvSpPr/>
          <p:nvPr/>
        </p:nvSpPr>
        <p:spPr>
          <a:xfrm>
            <a:off x="19054296" y="5944689"/>
            <a:ext cx="3487022" cy="2933313"/>
          </a:xfrm>
          <a:prstGeom prst="ellipse">
            <a:avLst/>
          </a:prstGeom>
          <a:solidFill>
            <a:srgbClr val="EBFA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30B9E46-D244-9304-DCA3-5E38E128819F}"/>
              </a:ext>
            </a:extLst>
          </p:cNvPr>
          <p:cNvSpPr/>
          <p:nvPr/>
        </p:nvSpPr>
        <p:spPr>
          <a:xfrm>
            <a:off x="15477060" y="6042502"/>
            <a:ext cx="3236726" cy="2619376"/>
          </a:xfrm>
          <a:prstGeom prst="ellipse">
            <a:avLst/>
          </a:prstGeom>
          <a:solidFill>
            <a:srgbClr val="FDF3E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D410BEC-C453-C9D7-A0D9-84569296D073}"/>
              </a:ext>
            </a:extLst>
          </p:cNvPr>
          <p:cNvSpPr/>
          <p:nvPr/>
        </p:nvSpPr>
        <p:spPr>
          <a:xfrm>
            <a:off x="11581727" y="6042502"/>
            <a:ext cx="3487022" cy="2619376"/>
          </a:xfrm>
          <a:prstGeom prst="ellipse">
            <a:avLst/>
          </a:prstGeom>
          <a:solidFill>
            <a:srgbClr val="FEFBF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EBD982-7712-2E72-2E31-BCD06784AEF4}"/>
              </a:ext>
            </a:extLst>
          </p:cNvPr>
          <p:cNvSpPr/>
          <p:nvPr/>
        </p:nvSpPr>
        <p:spPr>
          <a:xfrm>
            <a:off x="12839926" y="2432032"/>
            <a:ext cx="3302000" cy="285750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8633E0-1B1B-F97E-D5FC-44E8BEE0EDD4}"/>
              </a:ext>
            </a:extLst>
          </p:cNvPr>
          <p:cNvSpPr/>
          <p:nvPr/>
        </p:nvSpPr>
        <p:spPr>
          <a:xfrm>
            <a:off x="16507169" y="2252864"/>
            <a:ext cx="3866922" cy="3126718"/>
          </a:xfrm>
          <a:prstGeom prst="ellipse">
            <a:avLst/>
          </a:prstGeom>
          <a:solidFill>
            <a:srgbClr val="F0FAEC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D6A778-1E78-F5ED-409C-19E8AC6764CC}"/>
              </a:ext>
            </a:extLst>
          </p:cNvPr>
          <p:cNvSpPr txBox="1"/>
          <p:nvPr/>
        </p:nvSpPr>
        <p:spPr>
          <a:xfrm>
            <a:off x="13096060" y="2208591"/>
            <a:ext cx="2785599" cy="123876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599329"/>
              </a:avLst>
            </a:prstTxWarp>
            <a:spAutoFit/>
          </a:bodyPr>
          <a:lstStyle/>
          <a:p>
            <a:pPr algn="ctr"/>
            <a:r>
              <a:rPr lang="es-MX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Terpenoids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6460BC-E24E-19BF-AC92-F8DB39FF2C4E}"/>
              </a:ext>
            </a:extLst>
          </p:cNvPr>
          <p:cNvSpPr txBox="1"/>
          <p:nvPr/>
        </p:nvSpPr>
        <p:spPr>
          <a:xfrm>
            <a:off x="16622940" y="2055057"/>
            <a:ext cx="3635395" cy="1873324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514996"/>
              </a:avLst>
            </a:prstTxWarp>
            <a:spAutoFit/>
          </a:bodyPr>
          <a:lstStyle/>
          <a:p>
            <a:pPr algn="ctr"/>
            <a:r>
              <a:rPr lang="es-MX" sz="3600" b="1" dirty="0" err="1">
                <a:solidFill>
                  <a:schemeClr val="accent6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Shikimates</a:t>
            </a:r>
            <a:r>
              <a:rPr lang="es-MX" sz="3600" b="1" dirty="0">
                <a:solidFill>
                  <a:schemeClr val="accent6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s-MX" sz="3600" b="1" dirty="0" err="1">
                <a:solidFill>
                  <a:schemeClr val="accent6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Phenylpropanoids</a:t>
            </a:r>
            <a:endParaRPr lang="en-US" sz="3600" b="1" dirty="0">
              <a:solidFill>
                <a:schemeClr val="accent6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43F7CA0-7BA7-47EA-771D-B4E566068308}"/>
              </a:ext>
            </a:extLst>
          </p:cNvPr>
          <p:cNvSpPr/>
          <p:nvPr/>
        </p:nvSpPr>
        <p:spPr>
          <a:xfrm>
            <a:off x="20692262" y="2323338"/>
            <a:ext cx="4071205" cy="3126718"/>
          </a:xfrm>
          <a:prstGeom prst="ellipse">
            <a:avLst/>
          </a:prstGeom>
          <a:solidFill>
            <a:srgbClr val="F9EEFC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1674BB-08CF-34A5-15FF-D4848415145F}"/>
              </a:ext>
            </a:extLst>
          </p:cNvPr>
          <p:cNvSpPr txBox="1"/>
          <p:nvPr/>
        </p:nvSpPr>
        <p:spPr>
          <a:xfrm>
            <a:off x="21124420" y="2133939"/>
            <a:ext cx="3165173" cy="123876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9676582"/>
              </a:avLst>
            </a:prstTxWarp>
            <a:spAutoFit/>
          </a:bodyPr>
          <a:lstStyle/>
          <a:p>
            <a:pPr algn="ctr"/>
            <a:r>
              <a:rPr lang="es-MX" sz="3200" b="1" dirty="0" err="1">
                <a:solidFill>
                  <a:srgbClr val="64157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Polyketides</a:t>
            </a:r>
            <a:endParaRPr lang="en-US" sz="3200" b="1" dirty="0">
              <a:solidFill>
                <a:srgbClr val="64157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 descr="A diagram of a chemical structure&#10;&#10;Description automatically generated">
            <a:extLst>
              <a:ext uri="{FF2B5EF4-FFF2-40B4-BE49-F238E27FC236}">
                <a16:creationId xmlns:a16="http://schemas.microsoft.com/office/drawing/2014/main" id="{E801BB28-1539-1280-7091-B19696E497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4809" y="2760836"/>
            <a:ext cx="2785599" cy="2147537"/>
          </a:xfrm>
          <a:prstGeom prst="rect">
            <a:avLst/>
          </a:prstGeom>
        </p:spPr>
      </p:pic>
      <p:pic>
        <p:nvPicPr>
          <p:cNvPr id="5" name="Picture 4" descr="A black background with white lines and red letters&#10;&#10;Description automatically generated">
            <a:extLst>
              <a:ext uri="{FF2B5EF4-FFF2-40B4-BE49-F238E27FC236}">
                <a16:creationId xmlns:a16="http://schemas.microsoft.com/office/drawing/2014/main" id="{FF30E639-A35B-2CFA-7823-3C08CB8511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8441" y="2666976"/>
            <a:ext cx="3058994" cy="2094447"/>
          </a:xfrm>
          <a:prstGeom prst="rect">
            <a:avLst/>
          </a:prstGeom>
        </p:spPr>
      </p:pic>
      <p:pic>
        <p:nvPicPr>
          <p:cNvPr id="7" name="Picture 6" descr="A black background with a structure of a molecule&#10;&#10;Description automatically generated with medium confidence">
            <a:extLst>
              <a:ext uri="{FF2B5EF4-FFF2-40B4-BE49-F238E27FC236}">
                <a16:creationId xmlns:a16="http://schemas.microsoft.com/office/drawing/2014/main" id="{CF545EC9-181F-A897-2DEB-2687328F0C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7982" y="2836181"/>
            <a:ext cx="3859757" cy="1899917"/>
          </a:xfrm>
          <a:prstGeom prst="rect">
            <a:avLst/>
          </a:prstGeom>
        </p:spPr>
      </p:pic>
      <p:pic>
        <p:nvPicPr>
          <p:cNvPr id="15" name="Picture 14" descr="A diagram of a molecule&#10;&#10;Description automatically generated">
            <a:extLst>
              <a:ext uri="{FF2B5EF4-FFF2-40B4-BE49-F238E27FC236}">
                <a16:creationId xmlns:a16="http://schemas.microsoft.com/office/drawing/2014/main" id="{344324E0-AD06-5867-B44E-F6B2035E32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9711" y="6259166"/>
            <a:ext cx="2927704" cy="190446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36DF511-D2E9-5946-6D7D-1B58601EB566}"/>
              </a:ext>
            </a:extLst>
          </p:cNvPr>
          <p:cNvSpPr txBox="1"/>
          <p:nvPr/>
        </p:nvSpPr>
        <p:spPr>
          <a:xfrm>
            <a:off x="11744577" y="5887181"/>
            <a:ext cx="3117974" cy="123876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9614526"/>
              </a:avLst>
            </a:prstTxWarp>
            <a:spAutoFit/>
          </a:bodyPr>
          <a:lstStyle/>
          <a:p>
            <a:pPr algn="ctr"/>
            <a:r>
              <a:rPr lang="es-MX" sz="3200" b="1" dirty="0" err="1">
                <a:solidFill>
                  <a:srgbClr val="BF89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Unlabeled</a:t>
            </a:r>
            <a:endParaRPr lang="en-US" sz="3200" b="1" dirty="0">
              <a:solidFill>
                <a:srgbClr val="BF89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2" name="Picture 21" descr="A diagram of a molecule&#10;&#10;Description automatically generated">
            <a:extLst>
              <a:ext uri="{FF2B5EF4-FFF2-40B4-BE49-F238E27FC236}">
                <a16:creationId xmlns:a16="http://schemas.microsoft.com/office/drawing/2014/main" id="{12D2F9FB-51A8-309E-3C0D-599590957A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3124" y="6426138"/>
            <a:ext cx="2959943" cy="171026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9D11DB6-A8D9-F9C8-B97F-CE5BE6842E90}"/>
              </a:ext>
            </a:extLst>
          </p:cNvPr>
          <p:cNvSpPr txBox="1"/>
          <p:nvPr/>
        </p:nvSpPr>
        <p:spPr>
          <a:xfrm>
            <a:off x="15617016" y="5887180"/>
            <a:ext cx="2831191" cy="123876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9614526"/>
              </a:avLst>
            </a:prstTxWarp>
            <a:spAutoFit/>
          </a:bodyPr>
          <a:lstStyle/>
          <a:p>
            <a:pPr algn="ctr"/>
            <a:r>
              <a:rPr lang="es-MX" sz="3200" b="1" dirty="0" err="1">
                <a:solidFill>
                  <a:schemeClr val="accent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Fatty</a:t>
            </a:r>
            <a:r>
              <a:rPr lang="es-MX" sz="3200" b="1" dirty="0">
                <a:solidFill>
                  <a:schemeClr val="accent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MX" sz="3200" b="1" dirty="0" err="1">
                <a:solidFill>
                  <a:schemeClr val="accent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acids</a:t>
            </a:r>
            <a:endParaRPr lang="en-US" sz="3200" b="1" dirty="0">
              <a:solidFill>
                <a:schemeClr val="accent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6" name="Picture 25" descr="A diagram of a molecule&#10;&#10;Description automatically generated">
            <a:extLst>
              <a:ext uri="{FF2B5EF4-FFF2-40B4-BE49-F238E27FC236}">
                <a16:creationId xmlns:a16="http://schemas.microsoft.com/office/drawing/2014/main" id="{E30FDBF5-C0D0-DC9F-CC8E-5935B4CE5A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4245" y="6316675"/>
            <a:ext cx="2976593" cy="194824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C426D85-04BC-D984-4DCA-F8E37FBE98BD}"/>
              </a:ext>
            </a:extLst>
          </p:cNvPr>
          <p:cNvSpPr txBox="1"/>
          <p:nvPr/>
        </p:nvSpPr>
        <p:spPr>
          <a:xfrm>
            <a:off x="19122107" y="5793687"/>
            <a:ext cx="3474571" cy="1873324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514996"/>
              </a:avLst>
            </a:prstTxWarp>
            <a:spAutoFit/>
          </a:bodyPr>
          <a:lstStyle/>
          <a:p>
            <a:pPr algn="ctr"/>
            <a:r>
              <a:rPr lang="es-MX" sz="3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Amino </a:t>
            </a:r>
            <a:r>
              <a:rPr lang="es-MX" sz="3600" b="1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acids</a:t>
            </a:r>
            <a:r>
              <a:rPr lang="es-MX" sz="3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s-MX" sz="3600" b="1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Peptides</a:t>
            </a:r>
            <a:endParaRPr lang="en-US" sz="3600" b="1" dirty="0">
              <a:solidFill>
                <a:schemeClr val="tx2">
                  <a:lumMod val="90000"/>
                  <a:lumOff val="1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0" name="Picture 29" descr="A diagram of a molecule&#10;&#10;Description automatically generated">
            <a:extLst>
              <a:ext uri="{FF2B5EF4-FFF2-40B4-BE49-F238E27FC236}">
                <a16:creationId xmlns:a16="http://schemas.microsoft.com/office/drawing/2014/main" id="{A0DFBA70-2484-4E48-EF95-8062964CF2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2432" y="6090384"/>
            <a:ext cx="3202152" cy="242470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E55B32E-31F6-F65C-0E2D-9D4DE99B02CD}"/>
              </a:ext>
            </a:extLst>
          </p:cNvPr>
          <p:cNvSpPr txBox="1"/>
          <p:nvPr/>
        </p:nvSpPr>
        <p:spPr>
          <a:xfrm>
            <a:off x="23332103" y="5706763"/>
            <a:ext cx="2831191" cy="123876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9614526"/>
              </a:avLst>
            </a:prstTxWarp>
            <a:spAutoFit/>
          </a:bodyPr>
          <a:lstStyle/>
          <a:p>
            <a:pPr algn="ctr"/>
            <a:r>
              <a:rPr lang="es-MX" sz="3200" b="1" dirty="0" err="1">
                <a:solidFill>
                  <a:schemeClr val="accent3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Alkaloids</a:t>
            </a:r>
            <a:endParaRPr lang="en-US" sz="3200" b="1" dirty="0">
              <a:solidFill>
                <a:schemeClr val="accent3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B63DAB-590D-C85C-859A-DC88EA4CFBC1}"/>
              </a:ext>
            </a:extLst>
          </p:cNvPr>
          <p:cNvSpPr txBox="1"/>
          <p:nvPr/>
        </p:nvSpPr>
        <p:spPr>
          <a:xfrm>
            <a:off x="11486904" y="469236"/>
            <a:ext cx="143256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(B) </a:t>
            </a:r>
            <a:r>
              <a:rPr lang="es-MX" sz="48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Most</a:t>
            </a:r>
            <a:r>
              <a:rPr lang="es-MX" sz="4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MX" sz="48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common</a:t>
            </a:r>
            <a:r>
              <a:rPr lang="es-MX" sz="4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MX" sz="48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fragments</a:t>
            </a:r>
            <a:r>
              <a:rPr lang="es-MX" sz="4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MX" sz="48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es-MX" sz="4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MX" sz="48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</a:t>
            </a:r>
            <a:r>
              <a:rPr lang="es-MX" sz="4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MX" sz="48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pathway</a:t>
            </a:r>
            <a:endParaRPr lang="en-US" sz="4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7" name="Picture 36" descr="A graph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2992859F-378E-36C9-CE9E-89B17B20E3F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8"/>
          <a:stretch/>
        </p:blipFill>
        <p:spPr>
          <a:xfrm>
            <a:off x="1" y="469237"/>
            <a:ext cx="11010243" cy="858369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E967626-7C7C-CE0E-6354-D6AB628DD67C}"/>
              </a:ext>
            </a:extLst>
          </p:cNvPr>
          <p:cNvSpPr txBox="1"/>
          <p:nvPr/>
        </p:nvSpPr>
        <p:spPr>
          <a:xfrm>
            <a:off x="1419138" y="461739"/>
            <a:ext cx="1758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(A)</a:t>
            </a:r>
            <a:endParaRPr lang="en-US" sz="4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97370D-208C-8A6B-8A9B-975C01B43B9B}"/>
              </a:ext>
            </a:extLst>
          </p:cNvPr>
          <p:cNvSpPr txBox="1"/>
          <p:nvPr/>
        </p:nvSpPr>
        <p:spPr>
          <a:xfrm>
            <a:off x="2793604" y="9229552"/>
            <a:ext cx="1758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(C)</a:t>
            </a:r>
            <a:endParaRPr lang="en-US" sz="4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918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28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Open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Esteban Bertsch Aguilar</dc:creator>
  <cp:lastModifiedBy>amp</cp:lastModifiedBy>
  <cp:revision>3</cp:revision>
  <dcterms:created xsi:type="dcterms:W3CDTF">2024-09-24T03:19:27Z</dcterms:created>
  <dcterms:modified xsi:type="dcterms:W3CDTF">2024-10-02T19:35:31Z</dcterms:modified>
</cp:coreProperties>
</file>