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6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0CE7-4BDE-4210-9EDE-8F236B47EA1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DFF24-9954-488E-A2B1-FDE1891E6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in software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1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In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method  </a:t>
            </a:r>
            <a:r>
              <a:rPr lang="en-US" dirty="0"/>
              <a:t>is a mix of Iterative and Incremental approach, along with focus on customer involvement and interaction, etc. supports early delivery of value to the </a:t>
            </a:r>
            <a:r>
              <a:rPr lang="en-US" dirty="0" smtClean="0"/>
              <a:t>customer</a:t>
            </a:r>
          </a:p>
          <a:p>
            <a:r>
              <a:rPr lang="en-US" dirty="0"/>
              <a:t>Agile methodology was developed to respond to changes quickly and smoothly</a:t>
            </a:r>
            <a:endParaRPr lang="en-US" dirty="0" smtClean="0"/>
          </a:p>
          <a:p>
            <a:r>
              <a:rPr lang="en-US" dirty="0"/>
              <a:t>Agile methodology is a collection of values, principles, and practices that incorporates iterative development, test, and feedback into a new style of development.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7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864"/>
            <a:ext cx="10515600" cy="4878099"/>
          </a:xfrm>
        </p:spPr>
        <p:txBody>
          <a:bodyPr>
            <a:normAutofit/>
          </a:bodyPr>
          <a:lstStyle/>
          <a:p>
            <a:r>
              <a:rPr lang="en-US" dirty="0"/>
              <a:t>Development is incremental rather than sequential.</a:t>
            </a:r>
            <a:r>
              <a:rPr lang="en-US" b="1" dirty="0"/>
              <a:t> </a:t>
            </a:r>
            <a:r>
              <a:rPr lang="en-US" dirty="0"/>
              <a:t>Software is developed in incremental, rapid </a:t>
            </a:r>
            <a:r>
              <a:rPr lang="en-US" dirty="0" smtClean="0"/>
              <a:t>cycles</a:t>
            </a:r>
          </a:p>
          <a:p>
            <a:r>
              <a:rPr lang="en-US" dirty="0"/>
              <a:t>People and interactions are emphasized, rather than processes and tools. Customers, developers, and testers constantly interact with each </a:t>
            </a:r>
            <a:r>
              <a:rPr lang="en-US" dirty="0" smtClean="0"/>
              <a:t>other</a:t>
            </a:r>
          </a:p>
          <a:p>
            <a:r>
              <a:rPr lang="en-US" dirty="0"/>
              <a:t>Working software is the priority rather than detailed documentation. Agile methodologies rely on face-to-face communication and </a:t>
            </a:r>
            <a:r>
              <a:rPr lang="en-US" dirty="0" smtClean="0"/>
              <a:t>collaboration</a:t>
            </a:r>
          </a:p>
          <a:p>
            <a:r>
              <a:rPr lang="en-US" dirty="0"/>
              <a:t>Customer collaboration is used, rather than contract negotiation. All agile projects include customers as a part of the </a:t>
            </a:r>
            <a:r>
              <a:rPr lang="en-US" dirty="0" smtClean="0"/>
              <a:t>team</a:t>
            </a:r>
          </a:p>
          <a:p>
            <a:r>
              <a:rPr lang="en-US" dirty="0"/>
              <a:t>Responding to change is emphasized, rather than extensive planning. </a:t>
            </a:r>
          </a:p>
        </p:txBody>
      </p:sp>
    </p:spTree>
    <p:extLst>
      <p:ext uri="{BB962C8B-B14F-4D97-AF65-F5344CB8AC3E}">
        <p14:creationId xmlns:p14="http://schemas.microsoft.com/office/powerpoint/2010/main" val="349499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Agile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11111346" cy="480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Agile methodology has various derivate approaches,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as Extreme Programming,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Systems Development Method (DSDM), and SCRUM. </a:t>
            </a:r>
            <a:endParaRPr lang="en-US" dirty="0" smtClean="0"/>
          </a:p>
          <a:p>
            <a:r>
              <a:rPr lang="en-US" dirty="0" smtClean="0"/>
              <a:t>Extreme </a:t>
            </a:r>
            <a:r>
              <a:rPr lang="en-US" dirty="0"/>
              <a:t>Programming is one of the most widely used approaches</a:t>
            </a:r>
            <a:r>
              <a:rPr lang="en-US" dirty="0" smtClean="0"/>
              <a:t>.</a:t>
            </a:r>
          </a:p>
          <a:p>
            <a:r>
              <a:rPr lang="en-US" dirty="0"/>
              <a:t>Extreme programming is a software development methodology which is intended to improve software quality and responsiveness to changing customer </a:t>
            </a:r>
            <a:r>
              <a:rPr lang="en-US" dirty="0" smtClean="0"/>
              <a:t>requirements.</a:t>
            </a:r>
          </a:p>
          <a:p>
            <a:r>
              <a:rPr lang="en-US" b="1" dirty="0"/>
              <a:t>Scrum</a:t>
            </a:r>
            <a:r>
              <a:rPr lang="en-US" dirty="0"/>
              <a:t> is a framework that helps teams work together. ... Often thought of as an </a:t>
            </a:r>
            <a:r>
              <a:rPr lang="en-US" b="1" dirty="0"/>
              <a:t>agile</a:t>
            </a:r>
            <a:r>
              <a:rPr lang="en-US" dirty="0"/>
              <a:t> project management </a:t>
            </a:r>
            <a:r>
              <a:rPr lang="en-US" dirty="0" smtClean="0"/>
              <a:t>framework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b="1" dirty="0" smtClean="0"/>
              <a:t>Scrum</a:t>
            </a:r>
            <a:r>
              <a:rPr lang="en-US" dirty="0"/>
              <a:t> describes a set of meetings, tools, and roles that work in concert to help teams structure and manage their work.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1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0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Scrum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182"/>
            <a:ext cx="10515600" cy="5241781"/>
          </a:xfrm>
        </p:spPr>
        <p:txBody>
          <a:bodyPr/>
          <a:lstStyle/>
          <a:p>
            <a:r>
              <a:rPr lang="en-US" dirty="0" smtClean="0"/>
              <a:t>Product backlog </a:t>
            </a:r>
            <a:r>
              <a:rPr lang="en-US" dirty="0" smtClean="0">
                <a:sym typeface="Wingdings" panose="05000000000000000000" pitchFamily="2" charset="2"/>
              </a:rPr>
              <a:t> Sprint planning  sprint backlog -- &gt; sprint (schedule with one to three week)  potentially shippable product  with Sprint review  sprint retrospection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Product owner responsible for the product features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Scrum master responsible to protect the team and the process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Team – Development/Testing/review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Product backlog – who creates requirement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User needs As Is what and so that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Sprint backlog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Burn down chart – show zero points once the work is complete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Scrum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310"/>
            <a:ext cx="10515600" cy="5158653"/>
          </a:xfrm>
        </p:spPr>
        <p:txBody>
          <a:bodyPr/>
          <a:lstStyle/>
          <a:p>
            <a:r>
              <a:rPr lang="en-US" dirty="0" smtClean="0"/>
              <a:t>Sprint planning – Product owner/Scrum master</a:t>
            </a:r>
          </a:p>
          <a:p>
            <a:r>
              <a:rPr lang="en-US" dirty="0" smtClean="0"/>
              <a:t>Daily scrum – Review with pre/current/post</a:t>
            </a:r>
          </a:p>
          <a:p>
            <a:r>
              <a:rPr lang="en-US" dirty="0" smtClean="0"/>
              <a:t>Sprint review – documentation to the work complete to the product owner</a:t>
            </a:r>
          </a:p>
          <a:p>
            <a:r>
              <a:rPr lang="en-US" dirty="0" smtClean="0"/>
              <a:t>Scrum – Agile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2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Pipeline for CI and CD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10196944" cy="48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6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702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Jenkis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1828"/>
            <a:ext cx="10851573" cy="50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9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385" y="1825625"/>
            <a:ext cx="6055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0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Agile in software process</vt:lpstr>
      <vt:lpstr>Agile In software Development</vt:lpstr>
      <vt:lpstr>Agile Process</vt:lpstr>
      <vt:lpstr>Approaches to Agile methodologies</vt:lpstr>
      <vt:lpstr>Scrum workflow</vt:lpstr>
      <vt:lpstr>Scrum workflow</vt:lpstr>
      <vt:lpstr>DevOps Pipeline for CI and CD</vt:lpstr>
      <vt:lpstr>What is Jenkis</vt:lpstr>
      <vt:lpstr>Continuous Integration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in software prcoess</dc:title>
  <dc:creator>Windows User</dc:creator>
  <cp:lastModifiedBy>Windows User</cp:lastModifiedBy>
  <cp:revision>8</cp:revision>
  <dcterms:created xsi:type="dcterms:W3CDTF">2020-02-19T10:48:08Z</dcterms:created>
  <dcterms:modified xsi:type="dcterms:W3CDTF">2020-02-20T00:40:48Z</dcterms:modified>
</cp:coreProperties>
</file>