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8" r:id="rId2"/>
    <p:sldId id="260" r:id="rId3"/>
    <p:sldId id="257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>
        <p:scale>
          <a:sx n="60" d="100"/>
          <a:sy n="60" d="100"/>
        </p:scale>
        <p:origin x="21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24A1-5D44-41BB-9112-C352C93E7046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010-CD36-421A-A83D-C29523DA6964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24A1-5D44-41BB-9112-C352C93E7046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010-CD36-421A-A83D-C29523DA69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541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24A1-5D44-41BB-9112-C352C93E7046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010-CD36-421A-A83D-C29523DA69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16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24A1-5D44-41BB-9112-C352C93E7046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010-CD36-421A-A83D-C29523DA69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956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24A1-5D44-41BB-9112-C352C93E7046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010-CD36-421A-A83D-C29523DA6964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24A1-5D44-41BB-9112-C352C93E7046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010-CD36-421A-A83D-C29523DA69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19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24A1-5D44-41BB-9112-C352C93E7046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010-CD36-421A-A83D-C29523DA69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0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24A1-5D44-41BB-9112-C352C93E7046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010-CD36-421A-A83D-C29523DA69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350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24A1-5D44-41BB-9112-C352C93E7046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010-CD36-421A-A83D-C29523DA69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164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BD24A1-5D44-41BB-9112-C352C93E7046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16A010-CD36-421A-A83D-C29523DA69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801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24A1-5D44-41BB-9112-C352C93E7046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010-CD36-421A-A83D-C29523DA69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10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BD24A1-5D44-41BB-9112-C352C93E7046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16A010-CD36-421A-A83D-C29523DA6964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4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11" y="1010652"/>
            <a:ext cx="4596063" cy="4596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4874" y="1395662"/>
            <a:ext cx="4860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 complex relationship:</a:t>
            </a:r>
          </a:p>
          <a:p>
            <a:endParaRPr lang="en-PH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assessment of marine wildlife tourism with endangered marine turtles at Apo Island Protected landscape and Seascape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H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Dollano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4874" y="4872789"/>
            <a:ext cx="427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Total Flight-initiation-Distance Surveys: 102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9704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65" t="17759" r="38158" b="1307"/>
          <a:stretch/>
        </p:blipFill>
        <p:spPr>
          <a:xfrm>
            <a:off x="2229852" y="212364"/>
            <a:ext cx="8149389" cy="60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9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68134"/>
              </p:ext>
            </p:extLst>
          </p:nvPr>
        </p:nvGraphicFramePr>
        <p:xfrm>
          <a:off x="1915043" y="255933"/>
          <a:ext cx="4646179" cy="6013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3" imgW="5829165" imgH="7543680" progId="Acrobat.Document.DC">
                  <p:embed/>
                </p:oleObj>
              </mc:Choice>
              <mc:Fallback>
                <p:oleObj name="Acrobat Document" r:id="rId3" imgW="5829165" imgH="75436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5043" y="255933"/>
                        <a:ext cx="4646179" cy="6013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0737" y="1138989"/>
            <a:ext cx="28314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Legend</a:t>
            </a:r>
          </a:p>
          <a:p>
            <a:endParaRPr lang="en-PH" i="1" dirty="0" smtClean="0"/>
          </a:p>
          <a:p>
            <a:r>
              <a:rPr lang="en-PH" i="1" dirty="0" smtClean="0"/>
              <a:t>X</a:t>
            </a:r>
          </a:p>
          <a:p>
            <a:r>
              <a:rPr lang="en-PH" i="1" dirty="0" smtClean="0"/>
              <a:t>Behavior</a:t>
            </a:r>
          </a:p>
          <a:p>
            <a:r>
              <a:rPr lang="en-PH" dirty="0" smtClean="0"/>
              <a:t>SS – Slow Swimming</a:t>
            </a:r>
          </a:p>
          <a:p>
            <a:r>
              <a:rPr lang="en-PH" dirty="0" smtClean="0"/>
              <a:t>FS – Fast Swimming</a:t>
            </a:r>
          </a:p>
          <a:p>
            <a:r>
              <a:rPr lang="en-PH" dirty="0" smtClean="0"/>
              <a:t>BR - Breathing</a:t>
            </a:r>
          </a:p>
          <a:p>
            <a:endParaRPr lang="en-PH" dirty="0"/>
          </a:p>
          <a:p>
            <a:r>
              <a:rPr lang="en-PH" dirty="0" smtClean="0"/>
              <a:t>Y </a:t>
            </a:r>
          </a:p>
          <a:p>
            <a:r>
              <a:rPr lang="en-PH" i="1" dirty="0" smtClean="0"/>
              <a:t>Distance</a:t>
            </a:r>
          </a:p>
          <a:p>
            <a:r>
              <a:rPr lang="en-PH" dirty="0" smtClean="0"/>
              <a:t>1m</a:t>
            </a:r>
          </a:p>
          <a:p>
            <a:r>
              <a:rPr lang="en-PH" dirty="0" smtClean="0"/>
              <a:t>1.5 m</a:t>
            </a:r>
          </a:p>
          <a:p>
            <a:r>
              <a:rPr lang="en-PH" dirty="0" smtClean="0"/>
              <a:t>2.0 m</a:t>
            </a:r>
          </a:p>
          <a:p>
            <a:r>
              <a:rPr lang="en-PH" dirty="0" smtClean="0"/>
              <a:t>5.0 m</a:t>
            </a:r>
          </a:p>
          <a:p>
            <a:r>
              <a:rPr lang="en-PH" dirty="0" smtClean="0"/>
              <a:t>10 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344618"/>
              </p:ext>
            </p:extLst>
          </p:nvPr>
        </p:nvGraphicFramePr>
        <p:xfrm>
          <a:off x="6561222" y="1792538"/>
          <a:ext cx="4517498" cy="390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5" imgW="5829165" imgH="7543680" progId="Acrobat.Document.DC">
                  <p:embed/>
                </p:oleObj>
              </mc:Choice>
              <mc:Fallback>
                <p:oleObj name="Acrobat Document" r:id="rId5" imgW="5829165" imgH="7543680" progId="Acrobat.Document.DC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61222" y="1792538"/>
                        <a:ext cx="4517498" cy="390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3967" y="3547968"/>
            <a:ext cx="40666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b="1" dirty="0" smtClean="0"/>
              <a:t>Legend</a:t>
            </a:r>
          </a:p>
          <a:p>
            <a:pPr algn="r"/>
            <a:endParaRPr lang="en-PH" i="1" dirty="0" smtClean="0"/>
          </a:p>
          <a:p>
            <a:pPr algn="r"/>
            <a:r>
              <a:rPr lang="en-PH" i="1" dirty="0" smtClean="0"/>
              <a:t>X</a:t>
            </a:r>
          </a:p>
          <a:p>
            <a:pPr algn="r"/>
            <a:r>
              <a:rPr lang="en-PH" dirty="0" smtClean="0"/>
              <a:t>Area</a:t>
            </a:r>
          </a:p>
          <a:p>
            <a:pPr algn="r"/>
            <a:r>
              <a:rPr lang="en-PH" dirty="0" smtClean="0"/>
              <a:t>1</a:t>
            </a:r>
          </a:p>
          <a:p>
            <a:pPr algn="r"/>
            <a:r>
              <a:rPr lang="en-PH" dirty="0" smtClean="0"/>
              <a:t>2</a:t>
            </a:r>
          </a:p>
          <a:p>
            <a:pPr algn="r"/>
            <a:r>
              <a:rPr lang="en-PH" dirty="0" smtClean="0"/>
              <a:t>3</a:t>
            </a:r>
          </a:p>
          <a:p>
            <a:pPr algn="r"/>
            <a:r>
              <a:rPr lang="en-PH" dirty="0" smtClean="0"/>
              <a:t>4</a:t>
            </a:r>
          </a:p>
          <a:p>
            <a:pPr algn="r"/>
            <a:endParaRPr lang="en-PH" dirty="0"/>
          </a:p>
          <a:p>
            <a:pPr algn="r"/>
            <a:r>
              <a:rPr lang="en-PH" dirty="0" smtClean="0"/>
              <a:t>Y – Individual Count</a:t>
            </a:r>
          </a:p>
        </p:txBody>
      </p:sp>
    </p:spTree>
    <p:extLst>
      <p:ext uri="{BB962C8B-B14F-4D97-AF65-F5344CB8AC3E}">
        <p14:creationId xmlns:p14="http://schemas.microsoft.com/office/powerpoint/2010/main" val="107637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897" r="46404" b="47466"/>
          <a:stretch/>
        </p:blipFill>
        <p:spPr>
          <a:xfrm>
            <a:off x="1395663" y="1122947"/>
            <a:ext cx="9801726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42" t="12027" r="20788" b="15926"/>
          <a:stretch/>
        </p:blipFill>
        <p:spPr>
          <a:xfrm>
            <a:off x="353870" y="602370"/>
            <a:ext cx="6545179" cy="4567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82" y="3829489"/>
            <a:ext cx="6689918" cy="26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65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2019-06-11T04:07:07Z</dcterms:created>
  <dcterms:modified xsi:type="dcterms:W3CDTF">2019-06-11T06:24:48Z</dcterms:modified>
</cp:coreProperties>
</file>