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976ad178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976ad178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976ad178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976ad178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976ad178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976ad178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976ad178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976ad178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976ad178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976ad178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976ad178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976ad178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976ad178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976ad178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976ad178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976ad178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976ad178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976ad178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976ad178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976ad178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976ad178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976ad178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443750" y="1114350"/>
            <a:ext cx="62565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Size of </a:t>
            </a:r>
            <a:r>
              <a:rPr i="1" lang="en"/>
              <a:t>A.clarkii </a:t>
            </a:r>
            <a:r>
              <a:rPr lang="en"/>
              <a:t>Through the Years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Adriana Chumacero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for my final analysis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125" y="2418025"/>
            <a:ext cx="7797751" cy="8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Analysis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013" y="1316200"/>
            <a:ext cx="6097985" cy="369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/>
        </p:nvSpPr>
        <p:spPr>
          <a:xfrm>
            <a:off x="2860800" y="1875750"/>
            <a:ext cx="34224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  <a:endParaRPr sz="6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3873750" y="2829750"/>
            <a:ext cx="1396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GitHub Repository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175" y="1453900"/>
            <a:ext cx="7017173" cy="330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GitHub Repository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200" y="1424375"/>
            <a:ext cx="7535599" cy="351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I used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225" y="1386700"/>
            <a:ext cx="6477560" cy="34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R Script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275" y="1296525"/>
            <a:ext cx="4875435" cy="369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for main plot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250" y="1906100"/>
            <a:ext cx="6863476" cy="13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850" y="3564974"/>
            <a:ext cx="8122299" cy="89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size of APCL from 2012 - 2018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275" y="1241600"/>
            <a:ext cx="4623425" cy="34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2536188" y="4815400"/>
            <a:ext cx="40716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Figure also includes standard deviation values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for distribution graph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66925"/>
            <a:ext cx="8839199" cy="2282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size data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675" y="1555963"/>
            <a:ext cx="3879950" cy="291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3950" y="1555950"/>
            <a:ext cx="3879950" cy="291731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1944850" y="4516275"/>
            <a:ext cx="18096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Throughout all years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6191075" y="4503250"/>
            <a:ext cx="14457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2016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