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30B-0121-4E8B-8A6E-BA5373579A3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05BF-9543-4651-8039-6911FB07E4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91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30B-0121-4E8B-8A6E-BA5373579A3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05BF-9543-4651-8039-6911FB07E4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072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30B-0121-4E8B-8A6E-BA5373579A3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05BF-9543-4651-8039-6911FB07E4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62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30B-0121-4E8B-8A6E-BA5373579A3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05BF-9543-4651-8039-6911FB07E4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107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30B-0121-4E8B-8A6E-BA5373579A3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05BF-9543-4651-8039-6911FB07E4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263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30B-0121-4E8B-8A6E-BA5373579A3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05BF-9543-4651-8039-6911FB07E4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336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30B-0121-4E8B-8A6E-BA5373579A3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05BF-9543-4651-8039-6911FB07E4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736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30B-0121-4E8B-8A6E-BA5373579A3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05BF-9543-4651-8039-6911FB07E4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078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30B-0121-4E8B-8A6E-BA5373579A3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05BF-9543-4651-8039-6911FB07E4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4824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30B-0121-4E8B-8A6E-BA5373579A3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05BF-9543-4651-8039-6911FB07E4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6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AD30B-0121-4E8B-8A6E-BA5373579A3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05BF-9543-4651-8039-6911FB07E4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714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AD30B-0121-4E8B-8A6E-BA5373579A32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905BF-9543-4651-8039-6911FB07E47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35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H" dirty="0" smtClean="0"/>
              <a:t>Bacteriological Assessment in </a:t>
            </a:r>
            <a:r>
              <a:rPr lang="en-PH" dirty="0" err="1" smtClean="0"/>
              <a:t>Bacuit</a:t>
            </a:r>
            <a:r>
              <a:rPr lang="en-PH" dirty="0" smtClean="0"/>
              <a:t> Bay, El </a:t>
            </a:r>
            <a:r>
              <a:rPr lang="en-PH" dirty="0" err="1" smtClean="0"/>
              <a:t>Nido</a:t>
            </a:r>
            <a:r>
              <a:rPr lang="en-PH" dirty="0" smtClean="0"/>
              <a:t>, Palawan, Philippines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92003"/>
            <a:ext cx="9144000" cy="1747837"/>
          </a:xfrm>
        </p:spPr>
        <p:txBody>
          <a:bodyPr/>
          <a:lstStyle/>
          <a:p>
            <a:endParaRPr lang="en-PH" dirty="0" smtClean="0"/>
          </a:p>
          <a:p>
            <a:r>
              <a:rPr lang="en-PH" dirty="0" err="1" smtClean="0"/>
              <a:t>Genese</a:t>
            </a:r>
            <a:r>
              <a:rPr lang="en-PH" dirty="0" smtClean="0"/>
              <a:t> Divine B. </a:t>
            </a:r>
            <a:r>
              <a:rPr lang="en-PH" dirty="0" err="1" smtClean="0"/>
              <a:t>Cayabo</a:t>
            </a:r>
            <a:endParaRPr lang="en-PH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3" y="305061"/>
            <a:ext cx="6283853" cy="51608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" y="2213298"/>
            <a:ext cx="3638491" cy="27288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493" y="2213297"/>
            <a:ext cx="3968435" cy="2647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44" y="4307807"/>
            <a:ext cx="4261911" cy="2541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706270"/>
            <a:ext cx="8270896" cy="560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9511" y="149830"/>
            <a:ext cx="5631481" cy="434307"/>
          </a:xfrm>
        </p:spPr>
        <p:txBody>
          <a:bodyPr/>
          <a:lstStyle/>
          <a:p>
            <a:r>
              <a:rPr lang="en-PH" b="1" dirty="0" smtClean="0"/>
              <a:t>Making Graph in </a:t>
            </a:r>
            <a:r>
              <a:rPr lang="en-PH" b="1" dirty="0" err="1" smtClean="0"/>
              <a:t>RStudio</a:t>
            </a:r>
            <a:endParaRPr lang="en-PH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3633" b="39456"/>
          <a:stretch/>
        </p:blipFill>
        <p:spPr>
          <a:xfrm>
            <a:off x="549511" y="4185736"/>
            <a:ext cx="6029589" cy="2500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1120" r="28574" b="270"/>
          <a:stretch/>
        </p:blipFill>
        <p:spPr>
          <a:xfrm>
            <a:off x="7553589" y="3829464"/>
            <a:ext cx="2933085" cy="2856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209" y="254000"/>
            <a:ext cx="4308157" cy="3386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2518" b="55232"/>
          <a:stretch/>
        </p:blipFill>
        <p:spPr>
          <a:xfrm>
            <a:off x="223232" y="614427"/>
            <a:ext cx="7441078" cy="3476739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16200000" flipH="1">
            <a:off x="-495656" y="2572284"/>
            <a:ext cx="2657742" cy="93149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71671" y="1828801"/>
            <a:ext cx="6690464" cy="24099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5632" y="2019417"/>
            <a:ext cx="7379780" cy="401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45" y="683775"/>
            <a:ext cx="8531509" cy="6086504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95" y="1690688"/>
            <a:ext cx="2392999" cy="218923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flipH="1">
            <a:off x="3385037" y="562708"/>
            <a:ext cx="1204547" cy="465198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tx1"/>
                </a:solidFill>
              </a:rPr>
              <a:t>Title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41837" y="3261829"/>
            <a:ext cx="1188407" cy="465198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tx1"/>
                </a:solidFill>
              </a:rPr>
              <a:t>X axis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161690" y="5972790"/>
            <a:ext cx="1188407" cy="465198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1"/>
                </a:solidFill>
              </a:rPr>
              <a:t>Y</a:t>
            </a:r>
            <a:r>
              <a:rPr lang="en-PH" b="1" dirty="0" smtClean="0">
                <a:solidFill>
                  <a:schemeClr val="tx1"/>
                </a:solidFill>
              </a:rPr>
              <a:t> axis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7292805" y="6305082"/>
            <a:ext cx="1204547" cy="465198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tx1"/>
                </a:solidFill>
              </a:rPr>
              <a:t>Legend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 rot="19490036">
            <a:off x="3371898" y="735371"/>
            <a:ext cx="723016" cy="3819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/>
          <p:cNvSpPr/>
          <p:nvPr/>
        </p:nvSpPr>
        <p:spPr>
          <a:xfrm rot="16200000">
            <a:off x="6653631" y="2264666"/>
            <a:ext cx="1558127" cy="585811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6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252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 smtClean="0"/>
              <a:t>My GitHub </a:t>
            </a:r>
            <a:r>
              <a:rPr lang="en-PH" sz="2700" dirty="0" smtClean="0"/>
              <a:t>(https://github.com/GDCayabo/Bacteriological_script.git)</a:t>
            </a:r>
            <a:endParaRPr lang="en-PH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769" r="23367"/>
          <a:stretch/>
        </p:blipFill>
        <p:spPr>
          <a:xfrm>
            <a:off x="309643" y="980973"/>
            <a:ext cx="5897880" cy="5643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861" t="5614" r="24131" b="168"/>
          <a:stretch/>
        </p:blipFill>
        <p:spPr>
          <a:xfrm>
            <a:off x="6345868" y="1378501"/>
            <a:ext cx="5846132" cy="52455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3107" y="3649054"/>
            <a:ext cx="5717136" cy="196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ight Arrow 6"/>
          <p:cNvSpPr/>
          <p:nvPr/>
        </p:nvSpPr>
        <p:spPr>
          <a:xfrm>
            <a:off x="5928337" y="3649054"/>
            <a:ext cx="363812" cy="1965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754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4226" y="5532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5400" b="1" dirty="0" smtClean="0"/>
              <a:t>The End!</a:t>
            </a:r>
            <a:endParaRPr lang="en-PH" sz="5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195800" y="1264310"/>
            <a:ext cx="5800400" cy="4351338"/>
          </a:xfrm>
        </p:spPr>
      </p:pic>
      <p:sp>
        <p:nvSpPr>
          <p:cNvPr id="8" name="Title 5"/>
          <p:cNvSpPr txBox="1">
            <a:spLocks/>
          </p:cNvSpPr>
          <p:nvPr/>
        </p:nvSpPr>
        <p:spPr>
          <a:xfrm>
            <a:off x="1198291" y="21958"/>
            <a:ext cx="10007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b="1" dirty="0" smtClean="0"/>
              <a:t>Home, Sweet</a:t>
            </a:r>
            <a:r>
              <a:rPr lang="en-PH" b="1" dirty="0"/>
              <a:t> </a:t>
            </a:r>
            <a:r>
              <a:rPr lang="en-PH" b="1" dirty="0" smtClean="0"/>
              <a:t>Home</a:t>
            </a:r>
            <a:r>
              <a:rPr lang="en-PH" b="1" dirty="0"/>
              <a:t> </a:t>
            </a:r>
            <a:r>
              <a:rPr lang="en-PH" b="1" dirty="0" smtClean="0"/>
              <a:t>Everyone!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5872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43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Bacteriological Assessment in Bacuit Bay, El Nido, Palawan, Philippines</vt:lpstr>
      <vt:lpstr>PowerPoint Presentation</vt:lpstr>
      <vt:lpstr>PowerPoint Presentation</vt:lpstr>
      <vt:lpstr>My GitHub (https://github.com/GDCayabo/Bacteriological_script.git)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15</cp:revision>
  <dcterms:created xsi:type="dcterms:W3CDTF">2019-06-11T03:01:36Z</dcterms:created>
  <dcterms:modified xsi:type="dcterms:W3CDTF">2019-06-11T05:48:03Z</dcterms:modified>
</cp:coreProperties>
</file>