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1D4-7E51-4D47-9051-763D8980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7937-8D95-4A3F-8873-6CACB9EE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E2B5-5143-45CA-92B5-DE53539F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A334-A81F-4AEE-8483-636B221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1FD9-71AC-41E2-A7A9-2ABE06FA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DB4D-3C7E-4267-BE83-50E5C75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5985-ABEB-45C2-AA94-3CB98DDB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B0DC-1B4F-4100-8BD8-B7033449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2FD-2992-4303-9D93-DA369BF0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BDB9-26AE-443B-9C0C-5715B0ED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EE8DF-0967-4336-A0F4-FDB57FAA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308E0-60D7-4B18-8A38-DD1402A6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E794-0A9D-4C2F-A5F4-0A3CA8AF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33A6-3859-4D6A-BC2F-F33F7ABF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44B-A9FB-4FC2-9B9F-BE0575B5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ECA-F964-477B-9D2D-F3573965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FC01-5C50-4596-9CEC-2507231E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9D33-DB90-41C4-89A9-2DB97F61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AC9-BD70-45C7-9E2A-F4487E1E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49BF-275A-4D62-ABE0-C089F6D5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D6F5-8144-4B99-9D74-153AA607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0A80-E60F-4F98-AA9A-23CA53E4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6548-66C7-4B83-81B2-FEBD16D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BB11-94DB-4280-B472-7ABFE807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CC0D-2AF1-480B-819E-83F708C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EDC0-66B0-460B-A4F0-1FE4EF37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5817-6B5C-43EC-9BE7-826B94CC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52B1-8978-464E-9D27-5A20D651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BDC2-B1F8-4C85-97D3-2AD6C55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4A51B-8423-48AE-82C4-5E3A82EE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181A-7315-491C-B767-9F98417C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365-1491-48BB-940E-DA248D4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471C-9FDF-4598-BC06-000F7B8E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A3C5-6B22-462F-9841-FCB63F7A5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5894B-87E6-48E6-BFA7-5ECC1524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0C7A3-23E2-498A-B20C-024C78DF7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1E6E1-D113-46E2-8717-A1768AB5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6AE07-6E61-4863-8436-EFABA2FB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5CED4-F67D-427C-A5CB-EA4D97B2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8979-1B8F-4A73-AD68-2DC0E79E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68326-5620-4457-94DF-58B373BD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89B1-CF3E-4688-8009-8198E847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AB32-EE4C-458E-A14C-16A695F3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237BE-BA17-4A8E-B713-0918C940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0EC2F-D315-4766-B726-2F728D15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4EA6-97C4-4A53-B327-A9E57488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1410-008B-4E5A-B5E1-45783DE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50D1-5642-47F1-A0B3-AFF91B53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A6ECC-60B8-40EA-9ECA-F1949485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7477-FD14-455F-B64C-D8236519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AF9E4-F800-48EB-9C11-46AFB88C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1EED-5012-465A-8221-1D497077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3B9F-979C-4EC6-BB6F-3F68AB39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513CE-A4B0-47B7-922F-2032EA0B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8B8F3-13D7-4ACE-A34B-ED3C0DB0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F9BE-4A8F-45CB-85E3-A404125D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D71F-99C7-43DA-A215-A63E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4E72-C2F5-4089-B02B-2B2A0C0C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CF3F-671F-44AE-8943-A8E9A89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C3B2-D947-4815-9664-499C78ED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A199-AE8C-4BAC-AB16-59A64DB4F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17EB-75BF-49D4-BF80-053535B14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2392-F283-423B-82E0-C3C10FDC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B25D-D807-406B-BEC1-CC78401A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3757-5C19-45D4-BC5F-EE0888BA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A46C-5FBE-426A-BE9B-B82E215EB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Coral cover assessment in </a:t>
            </a:r>
            <a:r>
              <a:rPr lang="en-US" dirty="0" err="1"/>
              <a:t>Bantayan</a:t>
            </a:r>
            <a:r>
              <a:rPr lang="en-US" dirty="0"/>
              <a:t> Beach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51CBF1-56BF-4878-B9ED-596235700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1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036B-FB8C-4BFD-9134-F2CFFBD1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A7DA-DAAE-42C8-9204-0FE85E88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1F168-BC7E-4805-BCE5-FB34E514E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33370" b="6839"/>
          <a:stretch/>
        </p:blipFill>
        <p:spPr>
          <a:xfrm>
            <a:off x="838200" y="365125"/>
            <a:ext cx="9223513" cy="57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ECCA-64CC-489E-85BB-760CE431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0AF9-991F-497B-8FA2-650FF532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dirty="0" err="1"/>
              <a:t>coral_substrate.anova</a:t>
            </a:r>
            <a:r>
              <a:rPr lang="en-US" dirty="0"/>
              <a:t>)</a:t>
            </a:r>
          </a:p>
          <a:p>
            <a:r>
              <a:rPr lang="en-US" dirty="0"/>
              <a:t>            Df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 dirty="0">
                <a:solidFill>
                  <a:srgbClr val="FF0000"/>
                </a:solidFill>
              </a:rPr>
              <a:t>(&gt;F)</a:t>
            </a:r>
          </a:p>
          <a:p>
            <a:r>
              <a:rPr lang="en-US" dirty="0"/>
              <a:t>Methods      2     19    9.45   0.068  </a:t>
            </a:r>
            <a:r>
              <a:rPr lang="en-US" dirty="0">
                <a:solidFill>
                  <a:srgbClr val="FF0000"/>
                </a:solidFill>
              </a:rPr>
              <a:t>0.934</a:t>
            </a:r>
          </a:p>
          <a:p>
            <a:r>
              <a:rPr lang="en-US" dirty="0"/>
              <a:t>Residuals   24   3317  138.22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AF80-0831-432E-A1B6-CE1A871A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8D813-4791-4E83-8B97-3681C864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365125"/>
            <a:ext cx="7894508" cy="6344445"/>
          </a:xfrm>
        </p:spPr>
      </p:pic>
    </p:spTree>
    <p:extLst>
      <p:ext uri="{BB962C8B-B14F-4D97-AF65-F5344CB8AC3E}">
        <p14:creationId xmlns:p14="http://schemas.microsoft.com/office/powerpoint/2010/main" val="37498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4E47-C2A2-4F99-865F-6080EE13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1C4A-A732-4AA7-A573-EFBF86E8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C65EB-FF11-47B9-A286-86F19CF2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11678" cy="59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Coral cover assessment in Bantayan Beach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</dc:creator>
  <cp:lastModifiedBy>o</cp:lastModifiedBy>
  <cp:revision>3</cp:revision>
  <dcterms:created xsi:type="dcterms:W3CDTF">2019-06-11T05:45:04Z</dcterms:created>
  <dcterms:modified xsi:type="dcterms:W3CDTF">2019-06-11T05:59:33Z</dcterms:modified>
</cp:coreProperties>
</file>