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5622C-4C07-45F6-AFE2-53E42C0DC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A5B063-1E93-48FA-890D-9D513B8A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E2BA0-68BE-4828-BA14-67F60EFC0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DA85-ABA8-4193-8D47-624CC939CC09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E9631-63A3-4770-BF7E-9EC188FF1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25B88-5D29-4AE9-8A7E-923B71530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4DF38-83FC-4437-9540-6472A49D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11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D0EE1-80DC-482F-80CC-3712128E1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FC0EA0-D9DB-4BAF-8F0E-F7C794A65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58D30-DAB7-43F4-8EC5-677936AB5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DA85-ABA8-4193-8D47-624CC939CC09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9FB79-E020-4F0B-AD5D-A71433CE9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B327E-FCD2-4E77-911E-1851C8553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4DF38-83FC-4437-9540-6472A49D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87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133F97-42B6-4E2A-B90A-F82DAA1BC3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E44F4B-73A5-4632-A1CC-08F716359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D45A1-5EC4-4C80-94AB-0C5337F83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DA85-ABA8-4193-8D47-624CC939CC09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EB087-6E11-4C3A-B78D-94FA3830D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CF961-9310-493E-BE43-59C4F26D2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4DF38-83FC-4437-9540-6472A49D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83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C6D1E-76F5-4C7F-8E67-AE97F1A2B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1FF4E-D92A-4F1C-B26D-EA037CF1C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DF9D7-7058-43B7-8BA6-288853EF5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DA85-ABA8-4193-8D47-624CC939CC09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76037-E204-49D2-B3D0-59D9A0D0F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1231-A68D-48EF-9687-083AF903F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4DF38-83FC-4437-9540-6472A49D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78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5CD31-2F10-494D-85B7-DAD6FD123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5B828-A0C2-4903-BD20-D8D0E3429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23325-213D-4AE8-8C51-76E4C5AF8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DA85-ABA8-4193-8D47-624CC939CC09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89444-6852-4482-9158-C1A41791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797FC-6711-4C97-B9E2-8EFC60FD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4DF38-83FC-4437-9540-6472A49D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96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5389B-35DD-4D7B-9FAF-2FC86BAD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8B96D-183B-43F8-850F-4FAB6B8DEB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69BCF6-91A3-4D28-97F0-E141C2970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89F013-21DC-4E76-A929-1B88025F6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DA85-ABA8-4193-8D47-624CC939CC09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85678C-E2EB-4296-97C5-D90197D31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634F7-925B-487C-90F2-151032743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4DF38-83FC-4437-9540-6472A49D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099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0F0E-29D2-4F5D-87DB-D8C2B432C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6FEBD-8817-429A-8033-81B5E81B1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196F00-D08A-4E23-8D2C-6A24EB522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369667-F2C8-4A89-9FFE-D445457CCF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28841C-D2A2-4489-9FCE-F22729CF7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2DFA3D-D4D5-4440-9695-C6AE3E32F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DA85-ABA8-4193-8D47-624CC939CC09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658ED2-089B-4A85-BDE1-7063A8AD4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1ED866-EE37-47C5-A331-8E1C1347A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4DF38-83FC-4437-9540-6472A49D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8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21EB3-50CD-42B7-9927-F73D7727C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9675B0-08AC-499D-9D07-D01E71FD0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DA85-ABA8-4193-8D47-624CC939CC09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CAD5B6-E51E-47FF-ACAE-57F557288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CE1E4-A0A7-410D-AE22-BEC29B1B5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4DF38-83FC-4437-9540-6472A49D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19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19DA7D-519C-48A0-9E83-C5DA3C758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DA85-ABA8-4193-8D47-624CC939CC09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A018C-D7E9-4C05-B380-CF671BD68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D133C-87E1-4F7E-ADA5-B401F4553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4DF38-83FC-4437-9540-6472A49D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39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3F4AF-F0B7-4C26-8514-6330CBAEE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B3449-3B30-4F54-8FA6-B9CFF2589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197D6-AA7E-4572-A567-9A3276F2A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FD68C0-794C-4FF3-AE33-AA8C1DBE3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DA85-ABA8-4193-8D47-624CC939CC09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8B86A7-A77D-4106-B27E-53AC705DF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B1116B-DB67-4C62-91B6-76CC31A62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4DF38-83FC-4437-9540-6472A49D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121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308E7-1458-4B23-9FD0-DBCE3B665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49FA00-5B2B-4D0C-A72A-5309CB94F2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1C5E02-0ED3-44DE-A5B8-3A9950DAC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53C66D-C14A-4AA0-A1FA-87D705826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DA85-ABA8-4193-8D47-624CC939CC09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EDBF8C-497D-4322-BA30-955AD987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BA961E-602E-4ECE-B17D-F1B2EF15F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4DF38-83FC-4437-9540-6472A49D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5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60000"/>
                <a:lumOff val="4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BCDEA9-AFB9-4B98-9F44-9769E4802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AAFA0E-7B32-4300-9453-0935FB7EB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6910F-ED3A-4AC3-A14E-0FB5A960B8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5DA85-ABA8-4193-8D47-624CC939CC09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7453A-EB47-4004-ACCA-642A2B64E7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BEB9B-B6DF-4D5F-95E6-1E2E906E9B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4DF38-83FC-4437-9540-6472A49D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416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C170E-8C14-4F18-B733-28FC44555B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End of Workshop Presentation: Data Analysis of Previous </a:t>
            </a:r>
            <a:r>
              <a:rPr lang="en-US" i="1" dirty="0" err="1"/>
              <a:t>Siganus</a:t>
            </a:r>
            <a:r>
              <a:rPr lang="en-US" i="1" dirty="0"/>
              <a:t> </a:t>
            </a:r>
            <a:r>
              <a:rPr lang="en-US" i="1" dirty="0" err="1"/>
              <a:t>fuscescens</a:t>
            </a:r>
            <a:r>
              <a:rPr lang="en-US" dirty="0"/>
              <a:t> Data (2018)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706FD6-6136-4D44-A149-9C0DC9603F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/>
              <a:t>Zoe Ruben</a:t>
            </a:r>
          </a:p>
          <a:p>
            <a:r>
              <a:rPr lang="en-US" sz="3600" dirty="0"/>
              <a:t>Texas A&amp;M University – Corpus Christi</a:t>
            </a:r>
          </a:p>
          <a:p>
            <a:r>
              <a:rPr lang="en-US" sz="3600" dirty="0"/>
              <a:t>Mentor: Dr. Chris Bird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63952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E8CD6E7-AC1D-43C9-87DC-AF35863472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823" y="2689381"/>
            <a:ext cx="8363153" cy="369236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9114145-E4CB-4B00-9C55-9CB07FFC23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111604"/>
              </p:ext>
            </p:extLst>
          </p:nvPr>
        </p:nvGraphicFramePr>
        <p:xfrm>
          <a:off x="812800" y="812268"/>
          <a:ext cx="2006600" cy="556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300">
                  <a:extLst>
                    <a:ext uri="{9D8B030D-6E8A-4147-A177-3AD203B41FA5}">
                      <a16:colId xmlns:a16="http://schemas.microsoft.com/office/drawing/2014/main" val="3828965861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1940511527"/>
                    </a:ext>
                  </a:extLst>
                </a:gridCol>
              </a:tblGrid>
              <a:tr h="1392370">
                <a:tc>
                  <a:txBody>
                    <a:bodyPr/>
                    <a:lstStyle/>
                    <a:p>
                      <a:r>
                        <a:rPr lang="en-US" dirty="0"/>
                        <a:t>Stat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070998"/>
                  </a:ext>
                </a:extLst>
              </a:tr>
              <a:tr h="139237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14.27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18138"/>
                  </a:ext>
                </a:extLst>
              </a:tr>
              <a:tr h="1392370">
                <a:tc>
                  <a:txBody>
                    <a:bodyPr/>
                    <a:lstStyle/>
                    <a:p>
                      <a:r>
                        <a:rPr lang="en-US" dirty="0"/>
                        <a:t>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168.01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372051"/>
                  </a:ext>
                </a:extLst>
              </a:tr>
              <a:tr h="1392370"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&lt;2.2e-16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39331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B6C693C-67D6-422B-A560-2D6AB811CE29}"/>
              </a:ext>
            </a:extLst>
          </p:cNvPr>
          <p:cNvSpPr txBox="1"/>
          <p:nvPr/>
        </p:nvSpPr>
        <p:spPr>
          <a:xfrm>
            <a:off x="3114674" y="1288518"/>
            <a:ext cx="8553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H1: There will be significant difference in standard length of </a:t>
            </a:r>
            <a:r>
              <a:rPr lang="en-US" sz="2000" i="1" dirty="0" err="1"/>
              <a:t>S.fuscescens</a:t>
            </a:r>
            <a:r>
              <a:rPr lang="en-US" sz="2000" i="1" dirty="0"/>
              <a:t> </a:t>
            </a:r>
            <a:r>
              <a:rPr lang="en-US" sz="2000" dirty="0"/>
              <a:t>depending on number of fishers targeting </a:t>
            </a:r>
            <a:r>
              <a:rPr lang="en-US" sz="2000" i="1" dirty="0" err="1"/>
              <a:t>S.fuscescens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8282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9F7A619A-7859-400F-97CB-F4408F3223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06" y="1342549"/>
            <a:ext cx="10356587" cy="457247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0EBE0A-125D-4654-AEF9-B33C3AADE8F6}"/>
              </a:ext>
            </a:extLst>
          </p:cNvPr>
          <p:cNvSpPr txBox="1"/>
          <p:nvPr/>
        </p:nvSpPr>
        <p:spPr>
          <a:xfrm>
            <a:off x="3395661" y="6150114"/>
            <a:ext cx="54006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In y=</a:t>
            </a:r>
            <a:r>
              <a:rPr lang="en-US" sz="2000" dirty="0" err="1"/>
              <a:t>mx+b</a:t>
            </a:r>
            <a:r>
              <a:rPr lang="en-US" sz="2000" dirty="0"/>
              <a:t> format: y=1.021087x + 0.486731 (using linear model summary)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A24975-7D7C-4F76-9F38-3B46190B920A}"/>
              </a:ext>
            </a:extLst>
          </p:cNvPr>
          <p:cNvSpPr txBox="1"/>
          <p:nvPr/>
        </p:nvSpPr>
        <p:spPr>
          <a:xfrm>
            <a:off x="917704" y="399574"/>
            <a:ext cx="103565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H2: Manually determined standard length is proportionate to digitally determined standard length.</a:t>
            </a:r>
          </a:p>
        </p:txBody>
      </p:sp>
    </p:spTree>
    <p:extLst>
      <p:ext uri="{BB962C8B-B14F-4D97-AF65-F5344CB8AC3E}">
        <p14:creationId xmlns:p14="http://schemas.microsoft.com/office/powerpoint/2010/main" val="497669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F871A-5C21-4389-B1A9-C110F052D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870200" cy="786448"/>
          </a:xfrm>
        </p:spPr>
        <p:txBody>
          <a:bodyPr/>
          <a:lstStyle/>
          <a:p>
            <a:r>
              <a:rPr lang="en-US" dirty="0"/>
              <a:t>Code Editor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E8D727F-9A50-4209-8981-432EEAD780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522" y="965200"/>
            <a:ext cx="8598956" cy="5638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25312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1ECDB-E9F2-41DF-B5C1-618FCA730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791960" cy="894715"/>
          </a:xfrm>
        </p:spPr>
        <p:txBody>
          <a:bodyPr/>
          <a:lstStyle/>
          <a:p>
            <a:r>
              <a:rPr lang="en-US" dirty="0"/>
              <a:t>GitHub Account with R Script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9A797AB-2AAA-458F-90BE-60AF4AF290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" y="752645"/>
            <a:ext cx="8717280" cy="5913926"/>
          </a:xfrm>
        </p:spPr>
      </p:pic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5E16B69-456F-4919-943A-058AF0BA5339}"/>
              </a:ext>
            </a:extLst>
          </p:cNvPr>
          <p:cNvSpPr/>
          <p:nvPr/>
        </p:nvSpPr>
        <p:spPr>
          <a:xfrm>
            <a:off x="1871980" y="5724525"/>
            <a:ext cx="1524000" cy="380830"/>
          </a:xfrm>
          <a:prstGeom prst="parallelogram">
            <a:avLst>
              <a:gd name="adj" fmla="val 27649"/>
            </a:avLst>
          </a:prstGeom>
          <a:noFill/>
          <a:ln w="18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endParaRPr lang="en-US">
              <a:solidFill>
                <a:srgbClr val="E712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725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F818F-6BDD-4760-A21B-4B33506C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5312" y="2766218"/>
            <a:ext cx="3381375" cy="1325563"/>
          </a:xfrm>
        </p:spPr>
        <p:txBody>
          <a:bodyPr/>
          <a:lstStyle/>
          <a:p>
            <a:r>
              <a:rPr lang="en-US" dirty="0"/>
              <a:t>Thank You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967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107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End of Workshop Presentation: Data Analysis of Previous Siganus fuscescens Data (2018)</vt:lpstr>
      <vt:lpstr>PowerPoint Presentation</vt:lpstr>
      <vt:lpstr>PowerPoint Presentation</vt:lpstr>
      <vt:lpstr>Code Editor</vt:lpstr>
      <vt:lpstr>GitHub Account with R Script</vt:lpstr>
      <vt:lpstr>Thank You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 of Workshop Presentation</dc:title>
  <dc:creator>Zoe Ruben</dc:creator>
  <cp:lastModifiedBy>Zoe Ruben</cp:lastModifiedBy>
  <cp:revision>9</cp:revision>
  <dcterms:created xsi:type="dcterms:W3CDTF">2019-06-11T03:28:43Z</dcterms:created>
  <dcterms:modified xsi:type="dcterms:W3CDTF">2019-06-11T06:10:36Z</dcterms:modified>
</cp:coreProperties>
</file>