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BF58-BB3A-4F48-974C-8CC0E6E7825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A2D8-1E3C-496F-9FE3-54C62BD14D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4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BF58-BB3A-4F48-974C-8CC0E6E7825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A2D8-1E3C-496F-9FE3-54C62BD14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3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BF58-BB3A-4F48-974C-8CC0E6E7825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A2D8-1E3C-496F-9FE3-54C62BD14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4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BF58-BB3A-4F48-974C-8CC0E6E7825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A2D8-1E3C-496F-9FE3-54C62BD14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1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BF58-BB3A-4F48-974C-8CC0E6E7825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A2D8-1E3C-496F-9FE3-54C62BD14D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0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BF58-BB3A-4F48-974C-8CC0E6E7825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A2D8-1E3C-496F-9FE3-54C62BD14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8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BF58-BB3A-4F48-974C-8CC0E6E7825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A2D8-1E3C-496F-9FE3-54C62BD14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BF58-BB3A-4F48-974C-8CC0E6E7825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A2D8-1E3C-496F-9FE3-54C62BD14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3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BF58-BB3A-4F48-974C-8CC0E6E7825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A2D8-1E3C-496F-9FE3-54C62BD14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6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D4BF58-BB3A-4F48-974C-8CC0E6E7825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13A2D8-1E3C-496F-9FE3-54C62BD14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5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BF58-BB3A-4F48-974C-8CC0E6E7825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A2D8-1E3C-496F-9FE3-54C62BD14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1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D4BF58-BB3A-4F48-974C-8CC0E6E7825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13A2D8-1E3C-496F-9FE3-54C62BD14D3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53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A5E0-0C66-471D-8CDD-B702A28BD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Excel in R</a:t>
            </a:r>
          </a:p>
        </p:txBody>
      </p:sp>
    </p:spTree>
    <p:extLst>
      <p:ext uri="{BB962C8B-B14F-4D97-AF65-F5344CB8AC3E}">
        <p14:creationId xmlns:p14="http://schemas.microsoft.com/office/powerpoint/2010/main" val="229200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99B8-590E-445B-8506-0CFA2DC1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NACRE Fish Visual Census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FDD0D-1278-41E8-9DE7-BEC8F1F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15,000 ++ 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Large amount of data - 1 line has Species, Biogeographic Region, Biomass, Trophic Group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MS Excel used to do Pivot Tables &gt;&gt; Prone to mistakes</a:t>
            </a:r>
          </a:p>
        </p:txBody>
      </p:sp>
    </p:spTree>
    <p:extLst>
      <p:ext uri="{BB962C8B-B14F-4D97-AF65-F5344CB8AC3E}">
        <p14:creationId xmlns:p14="http://schemas.microsoft.com/office/powerpoint/2010/main" val="20685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87E281-2EE2-4337-BCB2-CA5BB4868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4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93AC21D-2585-4CFC-95BC-0ADB9F13A9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138" y="905933"/>
            <a:ext cx="5039728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602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How to Excel in R</vt:lpstr>
      <vt:lpstr>NACRE Fish Visual Census Data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Excel in R</dc:title>
  <dc:creator>JEMELYN GRACE BALDISIM0</dc:creator>
  <cp:lastModifiedBy>JEMELYN GRACE BALDISIM0</cp:lastModifiedBy>
  <cp:revision>1</cp:revision>
  <dcterms:created xsi:type="dcterms:W3CDTF">2019-06-11T05:33:39Z</dcterms:created>
  <dcterms:modified xsi:type="dcterms:W3CDTF">2019-06-11T05:36:24Z</dcterms:modified>
</cp:coreProperties>
</file>