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174" y="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088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04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8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891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55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92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167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04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256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588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2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DEC6-C459-47FE-8F0B-2834EE35EF0C}" type="datetimeFigureOut">
              <a:rPr lang="en-PH" smtClean="0"/>
              <a:t>11/06/2019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906B2-09BB-4C52-9E11-331D2701123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60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PH" b="1" dirty="0" err="1" smtClean="0"/>
              <a:t>Microplastics</a:t>
            </a:r>
            <a:r>
              <a:rPr lang="en-PH" b="1" dirty="0" smtClean="0"/>
              <a:t> in Marine Sediments and </a:t>
            </a:r>
            <a:r>
              <a:rPr lang="en-PH" b="1" dirty="0" err="1" smtClean="0"/>
              <a:t>Rabbitfish</a:t>
            </a:r>
            <a:r>
              <a:rPr lang="en-PH" b="1" dirty="0" smtClean="0"/>
              <a:t> (</a:t>
            </a:r>
            <a:r>
              <a:rPr lang="en-PH" b="1" i="1" dirty="0" err="1" smtClean="0"/>
              <a:t>Siganus</a:t>
            </a:r>
            <a:r>
              <a:rPr lang="en-PH" b="1" i="1" dirty="0" smtClean="0"/>
              <a:t> </a:t>
            </a:r>
            <a:r>
              <a:rPr lang="en-PH" b="1" i="1" dirty="0" err="1" smtClean="0"/>
              <a:t>fuscescens</a:t>
            </a:r>
            <a:r>
              <a:rPr lang="en-PH" b="1" i="1" dirty="0" smtClean="0"/>
              <a:t>)</a:t>
            </a:r>
            <a:br>
              <a:rPr lang="en-PH" b="1" i="1" dirty="0" smtClean="0"/>
            </a:br>
            <a:r>
              <a:rPr lang="en-PH" b="1" dirty="0" smtClean="0"/>
              <a:t>from Selected Coastal Areas of Negros </a:t>
            </a:r>
            <a:r>
              <a:rPr lang="en-PH" b="1" dirty="0" err="1" smtClean="0"/>
              <a:t>Oriental,Philippines</a:t>
            </a:r>
            <a:endParaRPr lang="en-PH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6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8951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lang="en-PH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712967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1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036495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92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43999" cy="659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89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2" y="704556"/>
            <a:ext cx="7637506" cy="5388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99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6672"/>
            <a:ext cx="4420697" cy="593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28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6632"/>
            <a:ext cx="6480720" cy="612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035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Microplastics in Marine Sediments and Rabbitfish (Siganus fuscescens) from Selected Coastal Areas of Negros Oriental,Philippines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Microplastics in Marine Sediments and Rabbitfish (Siganus fuscescens) from Selected Coastal Areas of Negros Oriental,Philippines</dc:title>
  <dc:creator>User 1</dc:creator>
  <cp:lastModifiedBy>User 1</cp:lastModifiedBy>
  <cp:revision>4</cp:revision>
  <dcterms:created xsi:type="dcterms:W3CDTF">2019-06-11T05:47:58Z</dcterms:created>
  <dcterms:modified xsi:type="dcterms:W3CDTF">2019-06-11T06:16:08Z</dcterms:modified>
</cp:coreProperties>
</file>