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r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8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58CE-78FB-43F3-93A8-4DA06C2EB4BE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525FC-DA9A-4C02-8D30-A28E95C0B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2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C9D-2664-471E-A077-C6A5CE519AA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5062-E26A-4D1A-9BA8-F8897292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C9D-2664-471E-A077-C6A5CE519AA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5062-E26A-4D1A-9BA8-F8897292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6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C9D-2664-471E-A077-C6A5CE519AA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5062-E26A-4D1A-9BA8-F8897292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5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C9D-2664-471E-A077-C6A5CE519AA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5062-E26A-4D1A-9BA8-F8897292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4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C9D-2664-471E-A077-C6A5CE519AA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5062-E26A-4D1A-9BA8-F8897292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3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C9D-2664-471E-A077-C6A5CE519AA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5062-E26A-4D1A-9BA8-F8897292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C9D-2664-471E-A077-C6A5CE519AA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5062-E26A-4D1A-9BA8-F8897292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5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C9D-2664-471E-A077-C6A5CE519AA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5062-E26A-4D1A-9BA8-F8897292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C9D-2664-471E-A077-C6A5CE519AA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5062-E26A-4D1A-9BA8-F8897292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4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C9D-2664-471E-A077-C6A5CE519AA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5062-E26A-4D1A-9BA8-F8897292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3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7C9D-2664-471E-A077-C6A5CE519AA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5062-E26A-4D1A-9BA8-F8897292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1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7C9D-2664-471E-A077-C6A5CE519AAC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95062-E26A-4D1A-9BA8-F88972928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r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angsang52sh/Parasite_scrip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538" y="362673"/>
            <a:ext cx="4188916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PH" sz="30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Parasite diversity on catfish in </a:t>
            </a:r>
            <a:r>
              <a:rPr lang="en-PH" sz="3000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Khanh</a:t>
            </a:r>
            <a:r>
              <a:rPr lang="en-PH" sz="30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H" sz="3000" b="1" spc="50" dirty="0" err="1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Hoa</a:t>
            </a:r>
            <a:r>
              <a:rPr lang="en-PH" sz="30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Province, Vietnam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538" y="2009278"/>
            <a:ext cx="4112806" cy="1138773"/>
          </a:xfrm>
          <a:prstGeom prst="rect">
            <a:avLst/>
          </a:prstGeom>
          <a:noFill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PH" sz="17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 QUANG SANG</a:t>
            </a:r>
          </a:p>
          <a:p>
            <a:r>
              <a:rPr lang="en-PH" sz="17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 TRANG UNIVERSITY</a:t>
            </a:r>
          </a:p>
          <a:p>
            <a:r>
              <a:rPr lang="en-PH" sz="17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KHANH HOA PROVINCE</a:t>
            </a:r>
          </a:p>
          <a:p>
            <a:r>
              <a:rPr lang="en-PH" sz="1700" b="1" spc="50" dirty="0" smtClean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VIETNAM</a:t>
            </a:r>
            <a:endParaRPr lang="en-PH" sz="17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148051"/>
            <a:ext cx="5449079" cy="34247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96" y="4490519"/>
            <a:ext cx="6543041" cy="22271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34" y="53583"/>
            <a:ext cx="6728352" cy="44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0703"/>
            <a:ext cx="9651405" cy="64372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6719" y="114745"/>
            <a:ext cx="5128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https://github.com/quangsang52sh/Parasite_script</a:t>
            </a:r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408222" y="3449370"/>
            <a:ext cx="461727" cy="4617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19747" y="4273237"/>
            <a:ext cx="289710" cy="3164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544024" y="3098145"/>
            <a:ext cx="1548143" cy="3983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Data</a:t>
            </a:r>
            <a:endParaRPr lang="en-PH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819747" y="4273235"/>
            <a:ext cx="1548143" cy="3983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Script</a:t>
            </a:r>
            <a:endParaRPr lang="en-PH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54"/>
          <a:stretch/>
        </p:blipFill>
        <p:spPr>
          <a:xfrm>
            <a:off x="7623199" y="0"/>
            <a:ext cx="4568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9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2069" y="518615"/>
            <a:ext cx="9454181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(!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2"))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ggplot2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dependencies = 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(ggplot2)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read.csv(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file.choose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(),header = 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&lt;-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Day,Mean_Intensity_Parasite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color = factor(Month)))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 = 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 = 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labs(x = "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y = "</a:t>
            </a:r>
            <a:r>
              <a:rPr 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Mean_Intensity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+ labs(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+ theme(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legend.position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ggtitle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Parasite_Plot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(!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gganimate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install.packages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gganimate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dependencies = 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gganimate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(group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seq_along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(Day)))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transition_reveal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(Day)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Animate_plot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&lt;- plot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geom_point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(group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seq_along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(Day)))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transition_reveal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(Day)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Animate_plot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fps = 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width = 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height = </a:t>
            </a:r>
            <a:r>
              <a:rPr lang="en-US" sz="2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anim_save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Animate_plot_new.gif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19108" y="175149"/>
            <a:ext cx="4019269" cy="518615"/>
            <a:chOff x="1750780" y="13650"/>
            <a:chExt cx="4019269" cy="518614"/>
          </a:xfrm>
        </p:grpSpPr>
        <p:sp>
          <p:nvSpPr>
            <p:cNvPr id="7" name="Rounded Rectangle 6"/>
            <p:cNvSpPr/>
            <p:nvPr/>
          </p:nvSpPr>
          <p:spPr>
            <a:xfrm>
              <a:off x="2003267" y="13650"/>
              <a:ext cx="3766782" cy="51861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Make sure all old data is cleared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750780" y="313899"/>
              <a:ext cx="450376" cy="409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38377" y="880533"/>
            <a:ext cx="3274189" cy="1128254"/>
            <a:chOff x="5333319" y="846161"/>
            <a:chExt cx="2674949" cy="982639"/>
          </a:xfrm>
        </p:grpSpPr>
        <p:sp>
          <p:nvSpPr>
            <p:cNvPr id="10" name="Right Brace 9"/>
            <p:cNvSpPr/>
            <p:nvPr/>
          </p:nvSpPr>
          <p:spPr>
            <a:xfrm>
              <a:off x="5333319" y="846161"/>
              <a:ext cx="156950" cy="982639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333319" y="1078173"/>
              <a:ext cx="2674949" cy="51861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Install the data packets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87796" y="1973177"/>
            <a:ext cx="3424770" cy="518615"/>
            <a:chOff x="5082536" y="2022480"/>
            <a:chExt cx="3424769" cy="518614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5082536" y="2306468"/>
              <a:ext cx="776396" cy="136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13"/>
            <p:cNvSpPr/>
            <p:nvPr/>
          </p:nvSpPr>
          <p:spPr>
            <a:xfrm>
              <a:off x="5933439" y="2022480"/>
              <a:ext cx="2573866" cy="51861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dirty="0" smtClean="0">
                  <a:solidFill>
                    <a:srgbClr val="FF0000"/>
                  </a:solidFill>
                </a:rPr>
                <a:t>Input data with </a:t>
              </a:r>
              <a:r>
                <a:rPr lang="en-US" sz="1900" dirty="0" err="1" smtClean="0">
                  <a:solidFill>
                    <a:srgbClr val="FF0000"/>
                  </a:solidFill>
                </a:rPr>
                <a:t>csv</a:t>
              </a:r>
              <a:r>
                <a:rPr lang="en-US" sz="1900" dirty="0" smtClean="0">
                  <a:solidFill>
                    <a:srgbClr val="FF0000"/>
                  </a:solidFill>
                </a:rPr>
                <a:t> file</a:t>
              </a:r>
              <a:endParaRPr lang="en-US" sz="19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579862" y="2442745"/>
            <a:ext cx="2612138" cy="818875"/>
            <a:chOff x="8386993" y="3016148"/>
            <a:chExt cx="3681480" cy="818874"/>
          </a:xfrm>
        </p:grpSpPr>
        <p:sp>
          <p:nvSpPr>
            <p:cNvPr id="19" name="Right Brace 18"/>
            <p:cNvSpPr/>
            <p:nvPr/>
          </p:nvSpPr>
          <p:spPr>
            <a:xfrm>
              <a:off x="8386993" y="3016150"/>
              <a:ext cx="242259" cy="818872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704255" y="3016148"/>
              <a:ext cx="3364218" cy="81887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Performing data based on Day and Mean </a:t>
              </a:r>
              <a:r>
                <a:rPr lang="en-US" dirty="0" smtClean="0">
                  <a:solidFill>
                    <a:srgbClr val="FF0000"/>
                  </a:solidFill>
                </a:rPr>
                <a:t>Intensity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130666" y="3261619"/>
            <a:ext cx="7797127" cy="491332"/>
            <a:chOff x="1130663" y="3753120"/>
            <a:chExt cx="7797127" cy="491332"/>
          </a:xfrm>
        </p:grpSpPr>
        <p:sp>
          <p:nvSpPr>
            <p:cNvPr id="22" name="Rounded Rectangle 21"/>
            <p:cNvSpPr/>
            <p:nvPr/>
          </p:nvSpPr>
          <p:spPr>
            <a:xfrm>
              <a:off x="4927291" y="3753120"/>
              <a:ext cx="4000499" cy="49133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The print graph on the interface screen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1130663" y="3991627"/>
              <a:ext cx="3796628" cy="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275994" y="3710421"/>
            <a:ext cx="3274189" cy="1128254"/>
            <a:chOff x="5333319" y="846161"/>
            <a:chExt cx="2674949" cy="982639"/>
          </a:xfrm>
        </p:grpSpPr>
        <p:sp>
          <p:nvSpPr>
            <p:cNvPr id="25" name="Right Brace 24"/>
            <p:cNvSpPr/>
            <p:nvPr/>
          </p:nvSpPr>
          <p:spPr>
            <a:xfrm>
              <a:off x="5333319" y="846161"/>
              <a:ext cx="156950" cy="982639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333319" y="1078173"/>
              <a:ext cx="2674949" cy="51861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Install the data packets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284111" y="4737569"/>
            <a:ext cx="3573149" cy="518615"/>
            <a:chOff x="5354641" y="5190107"/>
            <a:chExt cx="3573149" cy="518614"/>
          </a:xfrm>
        </p:grpSpPr>
        <p:sp>
          <p:nvSpPr>
            <p:cNvPr id="28" name="Right Brace 27"/>
            <p:cNvSpPr/>
            <p:nvPr/>
          </p:nvSpPr>
          <p:spPr>
            <a:xfrm>
              <a:off x="5354641" y="5281682"/>
              <a:ext cx="200454" cy="375533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555094" y="5190107"/>
              <a:ext cx="3372696" cy="51861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Make an animation of graph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665943" y="5228900"/>
            <a:ext cx="4526057" cy="1229803"/>
            <a:chOff x="6827743" y="5806015"/>
            <a:chExt cx="4526057" cy="848361"/>
          </a:xfrm>
        </p:grpSpPr>
        <p:sp>
          <p:nvSpPr>
            <p:cNvPr id="31" name="Right Brace 30"/>
            <p:cNvSpPr/>
            <p:nvPr/>
          </p:nvSpPr>
          <p:spPr>
            <a:xfrm>
              <a:off x="6827743" y="5806015"/>
              <a:ext cx="249081" cy="848361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148910" y="5973969"/>
              <a:ext cx="4204890" cy="51861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Save an animation graph based on GIF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21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02" y="1267490"/>
            <a:ext cx="5444307" cy="4527285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-88315" y="475312"/>
            <a:ext cx="6814914" cy="5797439"/>
            <a:chOff x="-88315" y="475312"/>
            <a:chExt cx="6814914" cy="5797439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602463" y="823869"/>
              <a:ext cx="398353" cy="44362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1801639" y="475312"/>
              <a:ext cx="2534971" cy="3802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ggtitle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("</a:t>
              </a:r>
              <a:r>
                <a:rPr lang="en-US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Parasite_Plot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")</a:t>
              </a:r>
              <a:endParaRPr lang="en-PH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5413972" y="1045679"/>
              <a:ext cx="4011" cy="5567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4507722" y="676347"/>
              <a:ext cx="22188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geom_point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(size = </a:t>
              </a:r>
              <a:r>
                <a:rPr lang="en-US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en-PH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3833627" y="1380659"/>
              <a:ext cx="5042" cy="12629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841597" y="1028503"/>
              <a:ext cx="22637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geom_line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(size = </a:t>
              </a:r>
              <a:r>
                <a:rPr lang="en-US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endParaRPr lang="en-PH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47730" y="5903419"/>
              <a:ext cx="24080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labs(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colour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"</a:t>
              </a:r>
              <a:r>
                <a:rPr lang="en-US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Month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") </a:t>
              </a:r>
              <a:endParaRPr lang="en-PH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2263366" y="5642855"/>
              <a:ext cx="344032" cy="2600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045911" y="4934142"/>
              <a:ext cx="16530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labs(x = "</a:t>
              </a:r>
              <a:r>
                <a:rPr lang="en-US" dirty="0" smtClean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</a:t>
              </a:r>
              <a:r>
                <a: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“)</a:t>
              </a:r>
              <a:endParaRPr lang="en-PH" dirty="0"/>
            </a:p>
          </p:txBody>
        </p:sp>
        <p:sp>
          <p:nvSpPr>
            <p:cNvPr id="22" name="Rectangle 21"/>
            <p:cNvSpPr/>
            <p:nvPr/>
          </p:nvSpPr>
          <p:spPr>
            <a:xfrm rot="19883777">
              <a:off x="-88315" y="496157"/>
              <a:ext cx="270492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labs(y = "</a:t>
              </a:r>
              <a:r>
                <a:rPr lang="en-US" sz="1600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Mean_Intensity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") </a:t>
              </a:r>
              <a:endParaRPr lang="en-PH" sz="1600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2622694" y="5051389"/>
              <a:ext cx="314430" cy="650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286302" y="1380659"/>
              <a:ext cx="0" cy="12714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54"/>
          <a:stretch/>
        </p:blipFill>
        <p:spPr>
          <a:xfrm>
            <a:off x="7559828" y="27159"/>
            <a:ext cx="4568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54"/>
          <a:stretch/>
        </p:blipFill>
        <p:spPr>
          <a:xfrm>
            <a:off x="7342541" y="0"/>
            <a:ext cx="4568801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05512" y="247637"/>
            <a:ext cx="1874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Animate_plot</a:t>
            </a:r>
            <a:endParaRPr lang="en-PH" sz="2400" dirty="0"/>
          </a:p>
        </p:txBody>
      </p:sp>
      <p:sp>
        <p:nvSpPr>
          <p:cNvPr id="7" name="Rectangle 6"/>
          <p:cNvSpPr/>
          <p:nvPr/>
        </p:nvSpPr>
        <p:spPr>
          <a:xfrm>
            <a:off x="520067" y="1186266"/>
            <a:ext cx="4730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transition_reveal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(Day): lines gradually appearing</a:t>
            </a:r>
            <a:endParaRPr lang="en-PH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5" y="2118510"/>
            <a:ext cx="6538393" cy="39230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20067" y="1555598"/>
            <a:ext cx="59169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(group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seq_along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)): Point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PH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165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76" y="646129"/>
            <a:ext cx="4796222" cy="1683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4" y="102637"/>
            <a:ext cx="6154017" cy="346401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412" y="3762669"/>
            <a:ext cx="6252927" cy="29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1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255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24</cp:revision>
  <dcterms:created xsi:type="dcterms:W3CDTF">2019-06-10T15:06:21Z</dcterms:created>
  <dcterms:modified xsi:type="dcterms:W3CDTF">2019-06-11T06:51:37Z</dcterms:modified>
</cp:coreProperties>
</file>