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22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96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8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51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80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4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08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72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18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711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98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F0E1-155D-4896-AAC7-5D00CFFE0AB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15DC1-B030-4512-BC58-5991D4FA24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068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8093" y="1201271"/>
            <a:ext cx="7637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dirty="0" smtClean="0"/>
              <a:t>Coral Population in </a:t>
            </a:r>
            <a:r>
              <a:rPr lang="en-PH" sz="5400" dirty="0" err="1" smtClean="0"/>
              <a:t>Lian</a:t>
            </a:r>
            <a:r>
              <a:rPr lang="en-PH" sz="5400" dirty="0" smtClean="0"/>
              <a:t>, </a:t>
            </a:r>
            <a:r>
              <a:rPr lang="en-PH" sz="5400" dirty="0" err="1" smtClean="0"/>
              <a:t>Batangas</a:t>
            </a:r>
            <a:r>
              <a:rPr lang="en-PH" sz="5400" dirty="0" smtClean="0"/>
              <a:t> in 2009 and 2017</a:t>
            </a:r>
            <a:endParaRPr lang="en-PH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4536138" y="4536141"/>
            <a:ext cx="329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/>
              <a:t>Kathryn R. </a:t>
            </a:r>
            <a:r>
              <a:rPr lang="en-PH" sz="3200" dirty="0" err="1" smtClean="0"/>
              <a:t>Jadloc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6835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854"/>
          <a:stretch/>
        </p:blipFill>
        <p:spPr>
          <a:xfrm>
            <a:off x="137459" y="0"/>
            <a:ext cx="9024470" cy="6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255" b="29826"/>
          <a:stretch/>
        </p:blipFill>
        <p:spPr>
          <a:xfrm>
            <a:off x="591671" y="0"/>
            <a:ext cx="10703859" cy="67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5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00" y="810541"/>
            <a:ext cx="9309399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135572"/>
              </p:ext>
            </p:extLst>
          </p:nvPr>
        </p:nvGraphicFramePr>
        <p:xfrm>
          <a:off x="343086" y="316193"/>
          <a:ext cx="11346891" cy="654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7543710" imgH="5829060" progId="Acrobat.Document.DC">
                  <p:embed/>
                </p:oleObj>
              </mc:Choice>
              <mc:Fallback>
                <p:oleObj name="Acrobat Document" r:id="rId3" imgW="7543710" imgH="582906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086" y="316193"/>
                        <a:ext cx="11346891" cy="6541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48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3" y="0"/>
            <a:ext cx="10291483" cy="691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2019-06-11T06:21:15Z</dcterms:created>
  <dcterms:modified xsi:type="dcterms:W3CDTF">2019-06-11T06:27:28Z</dcterms:modified>
</cp:coreProperties>
</file>