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9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4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5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3181-AF0F-4ED1-A6E6-E748165E668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78DFB-C8CD-4CF9-B5E9-4B3C46D77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1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3229" y="651642"/>
            <a:ext cx="102896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WRAP UP ‘OMICS WORKSHOP</a:t>
            </a:r>
          </a:p>
          <a:p>
            <a:endParaRPr lang="en-US" dirty="0" smtClean="0"/>
          </a:p>
          <a:p>
            <a:r>
              <a:rPr lang="en-US" dirty="0" smtClean="0"/>
              <a:t>Acknowledgements:  Organizers: Abner </a:t>
            </a:r>
            <a:r>
              <a:rPr lang="en-US" dirty="0" err="1" smtClean="0"/>
              <a:t>Bucol</a:t>
            </a:r>
            <a:r>
              <a:rPr lang="en-US" dirty="0" smtClean="0"/>
              <a:t> &amp; Ivan Lopez</a:t>
            </a:r>
          </a:p>
          <a:p>
            <a:r>
              <a:rPr lang="en-US" dirty="0"/>
              <a:t>	</a:t>
            </a:r>
            <a:r>
              <a:rPr lang="en-US" dirty="0" smtClean="0"/>
              <a:t>INSTRUCTORS</a:t>
            </a:r>
          </a:p>
          <a:p>
            <a:r>
              <a:rPr lang="en-US" dirty="0"/>
              <a:t>	</a:t>
            </a:r>
            <a:r>
              <a:rPr lang="en-US" dirty="0" smtClean="0"/>
              <a:t>Left already: </a:t>
            </a:r>
            <a:r>
              <a:rPr lang="en-US" dirty="0" err="1" smtClean="0"/>
              <a:t>Wirawan</a:t>
            </a:r>
            <a:r>
              <a:rPr lang="en-US" dirty="0" smtClean="0"/>
              <a:t> </a:t>
            </a:r>
            <a:r>
              <a:rPr lang="en-US" dirty="0" err="1" smtClean="0"/>
              <a:t>Purwanto</a:t>
            </a:r>
            <a:r>
              <a:rPr lang="en-US" dirty="0" smtClean="0"/>
              <a:t>, Amanda </a:t>
            </a:r>
            <a:r>
              <a:rPr lang="en-US" dirty="0" err="1" smtClean="0"/>
              <a:t>Ackiss</a:t>
            </a:r>
            <a:r>
              <a:rPr lang="en-US" dirty="0" smtClean="0"/>
              <a:t>, Wes Larson</a:t>
            </a:r>
          </a:p>
          <a:p>
            <a:r>
              <a:rPr lang="en-US" dirty="0"/>
              <a:t> </a:t>
            </a:r>
            <a:r>
              <a:rPr lang="en-US" dirty="0" smtClean="0"/>
              <a:t>      Still here: </a:t>
            </a:r>
            <a:r>
              <a:rPr lang="en-US" dirty="0" err="1" smtClean="0"/>
              <a:t>Dr</a:t>
            </a:r>
            <a:r>
              <a:rPr lang="en-US" dirty="0" smtClean="0"/>
              <a:t> Chris Bird, Dr. Elizabeth Wallace, Rene Clark, Dr. Eric Garcia, </a:t>
            </a:r>
            <a:r>
              <a:rPr lang="en-US" dirty="0" err="1" smtClean="0"/>
              <a:t>Maddy</a:t>
            </a:r>
            <a:r>
              <a:rPr lang="en-US" dirty="0" smtClean="0"/>
              <a:t> Kenton, John Whalen</a:t>
            </a:r>
          </a:p>
          <a:p>
            <a:endParaRPr lang="en-US" dirty="0"/>
          </a:p>
          <a:p>
            <a:r>
              <a:rPr lang="en-US" dirty="0" smtClean="0"/>
              <a:t>Why we are doing this:  PIRE, training our own graduate students, REU’s, **OUTREACH give back to Filipinos four hosting us here and collaborating actively in research; BUILD new collaborations</a:t>
            </a:r>
          </a:p>
          <a:p>
            <a:endParaRPr lang="en-US" dirty="0"/>
          </a:p>
          <a:p>
            <a:r>
              <a:rPr lang="en-US" dirty="0" smtClean="0"/>
              <a:t>Very important that all of you participated.</a:t>
            </a:r>
          </a:p>
          <a:p>
            <a:r>
              <a:rPr lang="en-US" dirty="0" smtClean="0"/>
              <a:t>Hope you will use your new skills:</a:t>
            </a:r>
          </a:p>
          <a:p>
            <a:r>
              <a:rPr lang="en-US" dirty="0"/>
              <a:t>	</a:t>
            </a:r>
            <a:r>
              <a:rPr lang="en-US" dirty="0" smtClean="0"/>
              <a:t>UNIX basics (</a:t>
            </a:r>
            <a:r>
              <a:rPr lang="en-US" dirty="0" err="1" smtClean="0"/>
              <a:t>Wirawan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would VERY VERY much appreciate your feedback to improve:</a:t>
            </a:r>
          </a:p>
          <a:p>
            <a:endParaRPr lang="en-US" dirty="0"/>
          </a:p>
          <a:p>
            <a:r>
              <a:rPr lang="en-US" dirty="0" smtClean="0"/>
              <a:t>I for one – learned a lot</a:t>
            </a:r>
          </a:p>
          <a:p>
            <a:endParaRPr lang="en-US" dirty="0"/>
          </a:p>
          <a:p>
            <a:r>
              <a:rPr lang="en-US" dirty="0" smtClean="0"/>
              <a:t>Following are the components of the workshop that we want you to reflect 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0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5933" y="89338"/>
            <a:ext cx="1028962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Major Components of Bioinformatics/’omics Workshop: Theoretical &amp; Practical lessons</a:t>
            </a:r>
          </a:p>
          <a:p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 smtClean="0"/>
              <a:t>Introduction to UNIX &amp; Regex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Fundamentals of Molecular Ecology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Heredity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Collecting &amp; preserving DNA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Libraries, Sequencing platforms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HWE, Drift, Mutation, Ne, Recombination, Selection, Migration 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Processing genomic data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The Stacks &amp; </a:t>
            </a:r>
            <a:r>
              <a:rPr lang="en-US" sz="2000" dirty="0" err="1" smtClean="0"/>
              <a:t>dDocent</a:t>
            </a:r>
            <a:r>
              <a:rPr lang="en-US" sz="2000" dirty="0" smtClean="0"/>
              <a:t> Pipelines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SNP Filtering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Genomic Data Analysis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Structure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GeneClass2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He, Hardy Weinberg, Linkage Disequilibrium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Ne Effective Population Size</a:t>
            </a:r>
          </a:p>
          <a:p>
            <a:pPr marL="800100" lvl="1" indent="-342900">
              <a:buAutoNum type="alphaLcParenR"/>
            </a:pPr>
            <a:r>
              <a:rPr lang="en-US" sz="2000" dirty="0" err="1" smtClean="0"/>
              <a:t>Bayescan</a:t>
            </a:r>
            <a:r>
              <a:rPr lang="en-US" sz="2000" dirty="0" smtClean="0"/>
              <a:t> (loci under selection), </a:t>
            </a:r>
            <a:r>
              <a:rPr lang="en-US" sz="2000" dirty="0" err="1" smtClean="0"/>
              <a:t>BayPass</a:t>
            </a:r>
            <a:endParaRPr lang="en-US" sz="2000" dirty="0" smtClean="0"/>
          </a:p>
          <a:p>
            <a:pPr marL="342900" indent="-342900">
              <a:buAutoNum type="arabicParenR"/>
            </a:pPr>
            <a:r>
              <a:rPr lang="en-US" sz="2000" dirty="0" err="1" smtClean="0"/>
              <a:t>Statisical</a:t>
            </a:r>
            <a:r>
              <a:rPr lang="en-US" sz="2000" dirty="0" smtClean="0"/>
              <a:t> Analyses / Storing &amp; Sharing Code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R intro &amp; data wrangling</a:t>
            </a:r>
          </a:p>
          <a:p>
            <a:pPr marL="800100" lvl="1" indent="-342900">
              <a:buAutoNum type="alphaLcParenR"/>
            </a:pPr>
            <a:r>
              <a:rPr lang="en-US" sz="2000" dirty="0" err="1" smtClean="0"/>
              <a:t>Github</a:t>
            </a:r>
            <a:r>
              <a:rPr lang="en-US" sz="2000" dirty="0" smtClean="0"/>
              <a:t> basics &amp; advanced 		</a:t>
            </a:r>
            <a:r>
              <a:rPr lang="en-US" sz="2000" b="1" dirty="0" smtClean="0">
                <a:solidFill>
                  <a:srgbClr val="FF0000"/>
                </a:solidFill>
              </a:rPr>
              <a:t>THANK YOU!!!!   6:30 SILLIMAN UNIV CAFETERIA</a:t>
            </a:r>
          </a:p>
          <a:p>
            <a:pPr marL="800100" lvl="1" indent="-342900">
              <a:buAutoNum type="alphaLcParenR"/>
            </a:pPr>
            <a:r>
              <a:rPr lang="en-US" sz="2000" dirty="0" smtClean="0"/>
              <a:t>Participant project				</a:t>
            </a:r>
          </a:p>
          <a:p>
            <a:pPr marL="800100" lvl="1" indent="-342900">
              <a:buAutoNum type="alphaLcParenR"/>
            </a:pPr>
            <a:endParaRPr lang="en-US" dirty="0" smtClean="0"/>
          </a:p>
          <a:p>
            <a:pPr marL="800100" lvl="1" indent="-342900">
              <a:buAutoNum type="alphaLcParenR"/>
            </a:pPr>
            <a:endParaRPr lang="en-US" dirty="0" smtClean="0"/>
          </a:p>
          <a:p>
            <a:pPr marL="800100" lvl="1" indent="-342900">
              <a:buAutoNum type="alphaLcParenR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106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Kent Carpenter</dc:creator>
  <cp:lastModifiedBy>Kent Carpenter</cp:lastModifiedBy>
  <cp:revision>5</cp:revision>
  <dcterms:created xsi:type="dcterms:W3CDTF">2019-06-11T05:52:41Z</dcterms:created>
  <dcterms:modified xsi:type="dcterms:W3CDTF">2019-06-11T06:56:33Z</dcterms:modified>
</cp:coreProperties>
</file>