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6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1713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60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8B07-2C06-4CF2-8E91-F7385E71E2CB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6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069D4-B020-4602-B87C-B094679675DF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4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11EA-3D59-4DFE-9385-0A032B3191AF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9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36D4-0671-4B70-A95D-BFBC9A35DA5B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85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6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DD67DAC-232D-4042-B5C0-E64770A42A28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7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CD2C-79BD-4B90-B3FA-E3B19B3FF97B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0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FDB6-7A26-4DBB-9BB0-088C0534314D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E7C72F-E0F0-449A-A903-6D7865ED3EFA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43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1207D-C9F3-42EA-960B-DC9955B358C7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9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27A6-8947-4115-8D9E-E89B1EC0518D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00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60A6F-F31A-4CA3-B222-0B3C224FF998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8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8A1663-7765-4EF4-B97F-A02E70C6265E}" type="datetimeFigureOut">
              <a:rPr lang="en-US" smtClean="0"/>
              <a:t>6/10/2019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88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Export data (PSA, 2016)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06" y="2975019"/>
            <a:ext cx="8155187" cy="3374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8946" y="1643216"/>
            <a:ext cx="6542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Year : 1995 -1996</a:t>
            </a:r>
          </a:p>
          <a:p>
            <a:r>
              <a:rPr lang="en-PH" dirty="0" smtClean="0"/>
              <a:t>Description: Sea urchin, Scallops, Sea cucumbers, </a:t>
            </a:r>
          </a:p>
          <a:p>
            <a:r>
              <a:rPr lang="en-PH" dirty="0" err="1" smtClean="0"/>
              <a:t>gK</a:t>
            </a:r>
            <a:r>
              <a:rPr lang="en-PH" dirty="0" smtClean="0"/>
              <a:t> : Gross volume in kilograms</a:t>
            </a:r>
          </a:p>
          <a:p>
            <a:r>
              <a:rPr lang="en-PH" dirty="0" smtClean="0"/>
              <a:t>Fob: free on board (USD)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732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1584101"/>
            <a:ext cx="6899180" cy="2550017"/>
          </a:xfrm>
        </p:spPr>
        <p:txBody>
          <a:bodyPr>
            <a:normAutofit/>
          </a:bodyPr>
          <a:lstStyle/>
          <a:p>
            <a:r>
              <a:rPr lang="en-PH" sz="2800" dirty="0" smtClean="0"/>
              <a:t>Questions:</a:t>
            </a:r>
          </a:p>
          <a:p>
            <a:pPr marL="342900" indent="-342900">
              <a:buAutoNum type="arabicParenR"/>
            </a:pPr>
            <a:r>
              <a:rPr lang="en-PH" sz="2800" dirty="0" smtClean="0"/>
              <a:t>What is the total export of scallops over time in the Philippines?</a:t>
            </a:r>
          </a:p>
          <a:p>
            <a:pPr marL="342900" indent="-342900">
              <a:buAutoNum type="arabicParenR"/>
            </a:pPr>
            <a:r>
              <a:rPr lang="en-PH" sz="2800" dirty="0" smtClean="0"/>
              <a:t>Is there a trend (i.e. increasing/decreasing) over time? 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43908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77" y="1180742"/>
            <a:ext cx="7832345" cy="44859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18" y="290848"/>
            <a:ext cx="1378400" cy="206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9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Mann-Kendall Trend Test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3367"/>
            <a:ext cx="6860557" cy="39293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07594" y="1558344"/>
            <a:ext cx="3400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 smtClean="0"/>
              <a:t>Package: Kendall</a:t>
            </a:r>
            <a:endParaRPr lang="en-PH" sz="2800" dirty="0"/>
          </a:p>
        </p:txBody>
      </p:sp>
      <p:sp>
        <p:nvSpPr>
          <p:cNvPr id="6" name="Rectangle 5"/>
          <p:cNvSpPr/>
          <p:nvPr/>
        </p:nvSpPr>
        <p:spPr>
          <a:xfrm>
            <a:off x="685800" y="55145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 err="1"/>
              <a:t>MannKendall</a:t>
            </a:r>
            <a:r>
              <a:rPr lang="en-PH" dirty="0"/>
              <a:t>(</a:t>
            </a:r>
            <a:r>
              <a:rPr lang="en-PH" dirty="0" err="1"/>
              <a:t>sclp_totalVol_ts</a:t>
            </a:r>
            <a:r>
              <a:rPr lang="en-PH" dirty="0"/>
              <a:t>)</a:t>
            </a:r>
          </a:p>
          <a:p>
            <a:r>
              <a:rPr lang="en-PH" dirty="0"/>
              <a:t>tau = 0.134, 2-sided </a:t>
            </a:r>
            <a:r>
              <a:rPr lang="en-PH" dirty="0" err="1"/>
              <a:t>pvalue</a:t>
            </a:r>
            <a:r>
              <a:rPr lang="en-PH" dirty="0"/>
              <a:t> =0.39759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3238" y="2493362"/>
            <a:ext cx="2500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 smtClean="0"/>
              <a:t>Kendall’s Tau statistics</a:t>
            </a:r>
          </a:p>
          <a:p>
            <a:r>
              <a:rPr lang="en-PH" dirty="0" smtClean="0"/>
              <a:t>“Ho : no trend”</a:t>
            </a:r>
          </a:p>
          <a:p>
            <a:r>
              <a:rPr lang="en-PH" dirty="0" smtClean="0"/>
              <a:t>“Ha: monotonic trend”</a:t>
            </a:r>
            <a:endParaRPr lang="en-PH" dirty="0"/>
          </a:p>
        </p:txBody>
      </p:sp>
      <p:pic>
        <p:nvPicPr>
          <p:cNvPr id="2050" name="Picture 2" descr="Image result for scallops sh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370" y="4456090"/>
            <a:ext cx="1725829" cy="172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424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Price over time…</a:t>
            </a:r>
            <a:endParaRPr lang="en-PH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18" y="1731540"/>
            <a:ext cx="6533379" cy="374198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0" y="556569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dirty="0" err="1"/>
              <a:t>MannKendall</a:t>
            </a:r>
            <a:r>
              <a:rPr lang="en-PH" dirty="0"/>
              <a:t>(</a:t>
            </a:r>
            <a:r>
              <a:rPr lang="en-PH" dirty="0" err="1"/>
              <a:t>sclp_price_kg_ts</a:t>
            </a:r>
            <a:r>
              <a:rPr lang="en-PH" dirty="0"/>
              <a:t>)</a:t>
            </a:r>
          </a:p>
          <a:p>
            <a:r>
              <a:rPr lang="en-PH" dirty="0"/>
              <a:t>tau = 0.299, 2-sided </a:t>
            </a:r>
            <a:r>
              <a:rPr lang="en-PH" dirty="0" err="1"/>
              <a:t>pvalue</a:t>
            </a:r>
            <a:r>
              <a:rPr lang="en-PH" dirty="0"/>
              <a:t> =0.05518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19178" y="181682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Scallops</a:t>
            </a:r>
            <a:endParaRPr lang="en-PH" b="1" dirty="0"/>
          </a:p>
        </p:txBody>
      </p:sp>
      <p:pic>
        <p:nvPicPr>
          <p:cNvPr id="9" name="Picture 2" descr="Image result for scallops sh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4912" y="426389"/>
            <a:ext cx="1725829" cy="172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92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Price over time…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685800" y="5707368"/>
            <a:ext cx="45913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PH" dirty="0" err="1"/>
              <a:t>MannKendall</a:t>
            </a:r>
            <a:r>
              <a:rPr lang="en-PH" dirty="0"/>
              <a:t>(</a:t>
            </a:r>
            <a:r>
              <a:rPr lang="en-PH" dirty="0" err="1"/>
              <a:t>scux_price_kg_ts</a:t>
            </a:r>
            <a:r>
              <a:rPr lang="en-PH" dirty="0"/>
              <a:t>)</a:t>
            </a:r>
          </a:p>
          <a:p>
            <a:r>
              <a:rPr lang="en-PH" dirty="0"/>
              <a:t>tau = 0.784, 2-sided </a:t>
            </a:r>
            <a:r>
              <a:rPr lang="en-PH" dirty="0" err="1"/>
              <a:t>pvalue</a:t>
            </a:r>
            <a:r>
              <a:rPr lang="en-PH" dirty="0"/>
              <a:t> =3.5763e-07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738" y="1631876"/>
            <a:ext cx="6610523" cy="37861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8647" y="172464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 smtClean="0"/>
              <a:t>Sea cucumbers</a:t>
            </a:r>
            <a:endParaRPr lang="en-PH" b="1" dirty="0"/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726" y="453115"/>
            <a:ext cx="2457249" cy="164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737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Wood Type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45</TotalTime>
  <Words>125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Wingdings</vt:lpstr>
      <vt:lpstr>Wood Type</vt:lpstr>
      <vt:lpstr>Export data (PSA, 2016)</vt:lpstr>
      <vt:lpstr>PowerPoint Presentation</vt:lpstr>
      <vt:lpstr>PowerPoint Presentation</vt:lpstr>
      <vt:lpstr>Mann-Kendall Trend Test</vt:lpstr>
      <vt:lpstr>Price over time…</vt:lpstr>
      <vt:lpstr>Price over time…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E-KEL THEMAN</dc:creator>
  <cp:lastModifiedBy>E-KEL THEMAN</cp:lastModifiedBy>
  <cp:revision>7</cp:revision>
  <dcterms:created xsi:type="dcterms:W3CDTF">2019-06-11T05:01:04Z</dcterms:created>
  <dcterms:modified xsi:type="dcterms:W3CDTF">2019-06-11T05:46:40Z</dcterms:modified>
</cp:coreProperties>
</file>