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635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291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195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84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44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446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79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317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934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819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29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ACD8-F63C-4AF5-8F85-8F8C60499E13}" type="datetimeFigureOut">
              <a:rPr lang="en-PH" smtClean="0"/>
              <a:t>11 Jun 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2757-94E7-426E-B7D8-D14FAB360B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996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69AF-C69E-4843-B728-C1AFC32CD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15547"/>
            <a:ext cx="7772400" cy="2779936"/>
          </a:xfrm>
        </p:spPr>
        <p:txBody>
          <a:bodyPr>
            <a:normAutofit fontScale="90000"/>
          </a:bodyPr>
          <a:lstStyle/>
          <a:p>
            <a:pPr algn="l"/>
            <a:r>
              <a:rPr lang="en-PH" sz="4400" dirty="0">
                <a:latin typeface="Arial" panose="020B0604020202020204" pitchFamily="34" charset="0"/>
                <a:cs typeface="Arial" panose="020B0604020202020204" pitchFamily="34" charset="0"/>
              </a:rPr>
              <a:t>Zooxanthellae diversity in Philippine corals: </a:t>
            </a:r>
            <a:r>
              <a:rPr lang="en-PH" sz="5300" b="1" dirty="0">
                <a:latin typeface="Arial" panose="020B0604020202020204" pitchFamily="34" charset="0"/>
                <a:cs typeface="Arial" panose="020B0604020202020204" pitchFamily="34" charset="0"/>
              </a:rPr>
              <a:t>Biogeographic variability in the Pocilloporidae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CE21-6C56-444D-834A-7588A12A2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68971"/>
            <a:ext cx="7315200" cy="2189405"/>
          </a:xfrm>
        </p:spPr>
        <p:txBody>
          <a:bodyPr>
            <a:normAutofit/>
          </a:bodyPr>
          <a:lstStyle/>
          <a:p>
            <a:pPr algn="l"/>
            <a:r>
              <a:rPr lang="en-PH" sz="1800" b="1" dirty="0">
                <a:latin typeface="Arial" panose="020B0604020202020204" pitchFamily="34" charset="0"/>
                <a:cs typeface="Arial" panose="020B0604020202020204" pitchFamily="34" charset="0"/>
              </a:rPr>
              <a:t>Andrew F. Torres, </a:t>
            </a:r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Darryl Anthony M. </a:t>
            </a:r>
            <a:r>
              <a:rPr lang="en-PH" sz="1800" dirty="0" err="1">
                <a:latin typeface="Arial" panose="020B0604020202020204" pitchFamily="34" charset="0"/>
                <a:cs typeface="Arial" panose="020B0604020202020204" pitchFamily="34" charset="0"/>
              </a:rPr>
              <a:t>Valino</a:t>
            </a:r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, Rachel Ravago-</a:t>
            </a:r>
            <a:r>
              <a:rPr lang="en-PH" sz="1800" dirty="0" err="1">
                <a:latin typeface="Arial" panose="020B0604020202020204" pitchFamily="34" charset="0"/>
                <a:cs typeface="Arial" panose="020B0604020202020204" pitchFamily="34" charset="0"/>
              </a:rPr>
              <a:t>Gotanco</a:t>
            </a:r>
            <a:endParaRPr lang="en-PH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PH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Marine Science </a:t>
            </a:r>
            <a:r>
              <a:rPr lang="en-PH" sz="1400" dirty="0" err="1">
                <a:latin typeface="Arial" panose="020B0604020202020204" pitchFamily="34" charset="0"/>
                <a:cs typeface="Arial" panose="020B0604020202020204" pitchFamily="34" charset="0"/>
              </a:rPr>
              <a:t>Insitute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University of the Philippines Diliman</a:t>
            </a:r>
          </a:p>
        </p:txBody>
      </p:sp>
    </p:spTree>
    <p:extLst>
      <p:ext uri="{BB962C8B-B14F-4D97-AF65-F5344CB8AC3E}">
        <p14:creationId xmlns:p14="http://schemas.microsoft.com/office/powerpoint/2010/main" val="102072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64629-0B8D-4A2F-A77E-7F1C2E6936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1" y="130421"/>
            <a:ext cx="4413217" cy="659715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EB62A8-B051-471D-85E0-3683BEFA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6007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603FCB-3D81-41D9-A4C6-09501118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279561"/>
            <a:ext cx="3886200" cy="3897402"/>
          </a:xfrm>
          <a:solidFill>
            <a:schemeClr val="bg2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PH" dirty="0" err="1">
                <a:latin typeface="Arial" panose="020B0604020202020204" pitchFamily="34" charset="0"/>
                <a:cs typeface="Arial" panose="020B0604020202020204" pitchFamily="34" charset="0"/>
              </a:rPr>
              <a:t>Peñaflor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et al. (2008)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1986-2006 SST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0.5deg (~50 km) pixels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E08CF7-6C59-494F-B24C-93F7362D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150" y="365126"/>
            <a:ext cx="3886200" cy="1325563"/>
          </a:xfrm>
        </p:spPr>
        <p:txBody>
          <a:bodyPr/>
          <a:lstStyle/>
          <a:p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PHL thermal regimes</a:t>
            </a:r>
          </a:p>
        </p:txBody>
      </p:sp>
    </p:spTree>
    <p:extLst>
      <p:ext uri="{BB962C8B-B14F-4D97-AF65-F5344CB8AC3E}">
        <p14:creationId xmlns:p14="http://schemas.microsoft.com/office/powerpoint/2010/main" val="34047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7D0C-1ABD-47E2-A564-C5F438C2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11158"/>
          </a:xfrm>
        </p:spPr>
        <p:txBody>
          <a:bodyPr>
            <a:normAutofit/>
          </a:bodyPr>
          <a:lstStyle/>
          <a:p>
            <a:pPr algn="r"/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 Updated: 1985-2017</a:t>
            </a:r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5km 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9E53-2710-47D5-B339-0B352621A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8D953-B7FE-4C69-BFB4-5D3D5E550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3B095-EF92-4C41-9A56-ABADC3F06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190139"/>
            <a:ext cx="9144000" cy="51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C2D4-B3B1-4EE4-9622-25D23DF1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645" y="365127"/>
            <a:ext cx="2629705" cy="5971280"/>
          </a:xfrm>
        </p:spPr>
        <p:txBody>
          <a:bodyPr>
            <a:normAutofit/>
          </a:bodyPr>
          <a:lstStyle/>
          <a:p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endosymbiotic zooxanthellae diversity </a:t>
            </a:r>
            <a:b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across </a:t>
            </a:r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coral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families</a:t>
            </a:r>
            <a:b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across </a:t>
            </a:r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biogeographic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E46AE7-2172-4E04-9C8F-DF531126F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7" t="13609" b="27969"/>
          <a:stretch/>
        </p:blipFill>
        <p:spPr>
          <a:xfrm>
            <a:off x="0" y="0"/>
            <a:ext cx="5416838" cy="677418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30DC7-C8C4-4F56-884C-37D2F990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" y="818299"/>
            <a:ext cx="9008725" cy="50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4752-A4BB-4B74-930E-0B780697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Coral family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Coral genus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dirty="0" err="1">
                <a:latin typeface="Arial" panose="020B0604020202020204" pitchFamily="34" charset="0"/>
                <a:cs typeface="Arial" panose="020B0604020202020204" pitchFamily="34" charset="0"/>
              </a:rPr>
              <a:t>Zoox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species/clades</a:t>
            </a: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E90872-FE87-4805-AB57-E6B81187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12C44-2A20-43A5-A009-342ECAA6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3728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ABA4-6B39-478F-9936-E7A1B00D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General plot structure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C31C532D-AD78-411F-8C88-169F2D9F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" y="1523256"/>
            <a:ext cx="8935697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4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8B66-64CE-4445-BB43-EADFDDB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8" y="778211"/>
            <a:ext cx="3930472" cy="5121274"/>
          </a:xfrm>
        </p:spPr>
        <p:txBody>
          <a:bodyPr/>
          <a:lstStyle/>
          <a:p>
            <a:pPr algn="r"/>
            <a:r>
              <a:rPr lang="en-PH" b="1">
                <a:latin typeface="Arial" panose="020B0604020202020204" pitchFamily="34" charset="0"/>
                <a:cs typeface="Arial" panose="020B0604020202020204" pitchFamily="34" charset="0"/>
              </a:rPr>
              <a:t>Acroporids</a:t>
            </a:r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>
                <a:latin typeface="Arial" panose="020B0604020202020204" pitchFamily="34" charset="0"/>
                <a:cs typeface="Arial" panose="020B0604020202020204" pitchFamily="34" charset="0"/>
              </a:rPr>
              <a:t> Helioporids </a:t>
            </a:r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Poritids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B11DE0-4905-42CD-9973-6E9B21F00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31" y="2345526"/>
            <a:ext cx="3462648" cy="206725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42DB4A-5215-463E-BC6B-231F5DAE4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32" y="145004"/>
            <a:ext cx="3462647" cy="206725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D4C970-325A-42A1-8925-E919A8FEC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30" y="4546048"/>
            <a:ext cx="3462649" cy="206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A828-A61E-4ED7-9BAD-BE1FB190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8793"/>
          </a:xfrm>
        </p:spPr>
        <p:txBody>
          <a:bodyPr/>
          <a:lstStyle/>
          <a:p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Pocilloporids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3EBDC-B46A-4EC4-9AFB-AF248B131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6" y="1343919"/>
            <a:ext cx="8944860" cy="5340215"/>
          </a:xfrm>
        </p:spPr>
      </p:pic>
    </p:spTree>
    <p:extLst>
      <p:ext uri="{BB962C8B-B14F-4D97-AF65-F5344CB8AC3E}">
        <p14:creationId xmlns:p14="http://schemas.microsoft.com/office/powerpoint/2010/main" val="132541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73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Zooxanthellae diversity in Philippine corals: Biogeographic variability in the Pocilloporidae</vt:lpstr>
      <vt:lpstr>PHL thermal regimes</vt:lpstr>
      <vt:lpstr> Updated: 1985-2017 5km pixels</vt:lpstr>
      <vt:lpstr>endosymbiotic zooxanthellae diversity   across coral families  across biogeographic regions</vt:lpstr>
      <vt:lpstr>Dataset</vt:lpstr>
      <vt:lpstr>General plot structure</vt:lpstr>
      <vt:lpstr>Acroporids    Helioporids    Poritids</vt:lpstr>
      <vt:lpstr>Pocilloporids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Zooxanthellae diversity in Philippine corals: Biogeographic variability in the Pocilloporidae</dc:title>
  <dc:creator>Andrew Torres</dc:creator>
  <cp:lastModifiedBy>Andrew Torres</cp:lastModifiedBy>
  <cp:revision>12</cp:revision>
  <dcterms:created xsi:type="dcterms:W3CDTF">2019-06-10T13:58:13Z</dcterms:created>
  <dcterms:modified xsi:type="dcterms:W3CDTF">2019-06-11T06:02:26Z</dcterms:modified>
</cp:coreProperties>
</file>