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4F24-3AD1-4027-8A66-B01DE879D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91D91-A996-4A2E-9CF1-35C41F163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D77F-8613-4DE9-84D6-C4BB1BD4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BBC4-B6C5-4D31-848B-90896C57E9B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B7C1-AC8F-45F6-8ED5-AF35B8B9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D3D0-5D71-428D-82FF-AB6180B7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5645-DEEE-42F5-BAE1-E6E329EC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64B-E83F-41DC-A9E6-A5DEFD3D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10846-1384-43DC-9F45-178C40B8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D5FC9-B7D7-462B-9CC6-B2B0ACD7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BBC4-B6C5-4D31-848B-90896C57E9B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D601-DB30-46CB-A5FD-5FE7BBBE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6F0E-CF43-4A75-83D3-FA2B5D2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5645-DEEE-42F5-BAE1-E6E329EC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2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AC662-2DE8-4102-87ED-593C8605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F72E9-3FD4-4829-806D-5E1DA633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8EE13-3791-46FF-8728-F20B9020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BBC4-B6C5-4D31-848B-90896C57E9B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9DDB-F957-47E5-A4F5-1DC7DBB8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5812-783C-4C6C-824C-FC52FE7C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5645-DEEE-42F5-BAE1-E6E329EC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CF4-6DC3-4534-934E-6297045E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6C9F-1D22-44CB-89E1-4A7464B3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8D7C-D06B-46B9-B4CC-CBEDFE73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BBC4-B6C5-4D31-848B-90896C57E9B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DFAE-F44A-4262-AF10-A69AB79F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244B-C5AA-4298-8CFC-9C749571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5645-DEEE-42F5-BAE1-E6E329EC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7C9F-54AC-45EF-9C19-58A60C9C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D42D8-A861-466A-9515-8963DEAA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29C79-F864-4CC8-A7CB-DDC4488B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BBC4-B6C5-4D31-848B-90896C57E9B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E797-C047-444F-BB45-2A377230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78B6-D916-4CE1-875B-2982873D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5645-DEEE-42F5-BAE1-E6E329EC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9B34-769A-41CD-9AC8-1EA8A421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A6C4-65FA-4F7E-8A4C-60293FDE2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A8DFE-5B33-417D-AB6D-5ED60D347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08C6-185C-42BF-8635-67D0B495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BBC4-B6C5-4D31-848B-90896C57E9B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9CE04-F3B1-40BE-973A-17AE9455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3F99F-1C88-48BB-BC2C-4E2D6097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5645-DEEE-42F5-BAE1-E6E329EC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9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F154-D475-4DCD-9EDE-5FD98CC4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7AB5-25D5-4C20-A59B-FDB175433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B6E44-900D-4743-9F12-15D0DD3A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CCDEE-343E-4792-AC44-0B7CA67E3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1391-B394-4243-9A04-E00A52319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419BE-AEC9-4CCC-B2B3-3AA7D960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BBC4-B6C5-4D31-848B-90896C57E9B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BFEB2-4816-4EAD-86C8-55C8BDC2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F01FF-E136-4AAE-94C9-2AE3010B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5645-DEEE-42F5-BAE1-E6E329EC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1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A7D0-D95C-4817-8C54-FCF9FF69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AE565-D696-459A-A661-C5D62A75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BBC4-B6C5-4D31-848B-90896C57E9B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5876-86E9-4447-8B6E-C505FC36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8C4CA-85B8-487B-8471-994F64CF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5645-DEEE-42F5-BAE1-E6E329EC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E2302-CDAA-493F-945D-AE6579A9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BBC4-B6C5-4D31-848B-90896C57E9B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F86EE-DA25-4365-A258-99E68CF5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0CB87-7E2A-4334-9E5D-E3CA2818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5645-DEEE-42F5-BAE1-E6E329EC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3DFE-07E9-454C-BFAA-49B3106E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F586-39DA-42F5-A54E-7E61D1F0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27BEA-17EF-4037-9245-98BD3FFC0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65A6E-6810-4FB4-AE95-D96D3030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BBC4-B6C5-4D31-848B-90896C57E9B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6CC6-2EB4-467C-BFF3-C8A5FC60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2D2E-8877-4E27-A911-C6D68E8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5645-DEEE-42F5-BAE1-E6E329EC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6752-6F73-46A5-AAC2-47CEF5C9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58854-7EC2-4EB6-A77D-2C1B49C6C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B04FB-1391-4C9C-8F20-2CAE2CBC1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39A5F-4A07-4890-A64C-0E4A2593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BBC4-B6C5-4D31-848B-90896C57E9B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79CA8-14B1-4CFC-BDA8-D4233DE2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0CA06-2532-4E62-B8D5-C2B5B683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5645-DEEE-42F5-BAE1-E6E329EC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6201F-1AFA-41A7-9A24-39A6F7C1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CD46F-3433-45B5-AA18-471CA6BA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80DF-F6A4-4324-8F03-B7A3CF430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BBC4-B6C5-4D31-848B-90896C57E9B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B845-EE34-49D3-BD25-2DD061BF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85C2-8210-4ED3-B832-4D2546601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5645-DEEE-42F5-BAE1-E6E329EC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BFEE16-87A4-4213-8CE3-2FCE58830794}"/>
              </a:ext>
            </a:extLst>
          </p:cNvPr>
          <p:cNvSpPr/>
          <p:nvPr/>
        </p:nvSpPr>
        <p:spPr>
          <a:xfrm>
            <a:off x="3184835" y="1521963"/>
            <a:ext cx="77724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R1.fq.gz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269E79-881B-4FE6-B116-3054BA25D2B5}"/>
              </a:ext>
            </a:extLst>
          </p:cNvPr>
          <p:cNvSpPr/>
          <p:nvPr/>
        </p:nvSpPr>
        <p:spPr>
          <a:xfrm>
            <a:off x="6189235" y="239263"/>
            <a:ext cx="77724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Reference.fasta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6165F9-8E5C-418E-918B-A2A0E2B38FAA}"/>
              </a:ext>
            </a:extLst>
          </p:cNvPr>
          <p:cNvSpPr/>
          <p:nvPr/>
        </p:nvSpPr>
        <p:spPr>
          <a:xfrm>
            <a:off x="3971597" y="1521963"/>
            <a:ext cx="77724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R2.fq.gz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4D6F9D-9104-4DF3-9634-7639E9BE27C0}"/>
              </a:ext>
            </a:extLst>
          </p:cNvPr>
          <p:cNvSpPr/>
          <p:nvPr/>
        </p:nvSpPr>
        <p:spPr>
          <a:xfrm>
            <a:off x="7242798" y="1521963"/>
            <a:ext cx="77470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RAW.bam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E4548B-3C30-4837-A3A9-5EB82F5FFC57}"/>
              </a:ext>
            </a:extLst>
          </p:cNvPr>
          <p:cNvSpPr/>
          <p:nvPr/>
        </p:nvSpPr>
        <p:spPr>
          <a:xfrm>
            <a:off x="9460436" y="1521963"/>
            <a:ext cx="77470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RG.bam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907B25-CC60-4CFC-86B1-555DD9726DD5}"/>
              </a:ext>
            </a:extLst>
          </p:cNvPr>
          <p:cNvSpPr/>
          <p:nvPr/>
        </p:nvSpPr>
        <p:spPr>
          <a:xfrm>
            <a:off x="9449113" y="4836064"/>
            <a:ext cx="77724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TotalRawSNPs.vcf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A578A0-9E50-402F-B742-9CDE75CF8961}"/>
              </a:ext>
            </a:extLst>
          </p:cNvPr>
          <p:cNvSpPr/>
          <p:nvPr/>
        </p:nvSpPr>
        <p:spPr>
          <a:xfrm>
            <a:off x="7163583" y="4836064"/>
            <a:ext cx="77724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Filtered.vcf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68564A-2257-4F85-8479-29AA82EA4C57}"/>
              </a:ext>
            </a:extLst>
          </p:cNvPr>
          <p:cNvSpPr/>
          <p:nvPr/>
        </p:nvSpPr>
        <p:spPr>
          <a:xfrm>
            <a:off x="61727" y="239263"/>
            <a:ext cx="77724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F.fq.gz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90FE98-C1F1-43A0-BB9C-1432C46D2D6E}"/>
              </a:ext>
            </a:extLst>
          </p:cNvPr>
          <p:cNvSpPr/>
          <p:nvPr/>
        </p:nvSpPr>
        <p:spPr>
          <a:xfrm>
            <a:off x="838967" y="239263"/>
            <a:ext cx="77724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R.fq.gz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FC4A1C-75AF-448D-BDD7-6EDCE31AC7DC}"/>
              </a:ext>
            </a:extLst>
          </p:cNvPr>
          <p:cNvSpPr/>
          <p:nvPr/>
        </p:nvSpPr>
        <p:spPr>
          <a:xfrm>
            <a:off x="1838720" y="481941"/>
            <a:ext cx="1186995" cy="797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trimFQ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A21AFD-7262-45A5-BE37-41A225FB6691}"/>
              </a:ext>
            </a:extLst>
          </p:cNvPr>
          <p:cNvSpPr/>
          <p:nvPr/>
        </p:nvSpPr>
        <p:spPr>
          <a:xfrm>
            <a:off x="3184835" y="239263"/>
            <a:ext cx="77724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r1.fq.gz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61A8C9-E189-4C69-A171-B32C8CD0BEEB}"/>
              </a:ext>
            </a:extLst>
          </p:cNvPr>
          <p:cNvSpPr/>
          <p:nvPr/>
        </p:nvSpPr>
        <p:spPr>
          <a:xfrm>
            <a:off x="3991611" y="239263"/>
            <a:ext cx="77724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r2.fq.gz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1DEAB89-C317-4C5C-B56A-1D69C633838D}"/>
              </a:ext>
            </a:extLst>
          </p:cNvPr>
          <p:cNvSpPr/>
          <p:nvPr/>
        </p:nvSpPr>
        <p:spPr>
          <a:xfrm>
            <a:off x="4909005" y="471397"/>
            <a:ext cx="1186995" cy="797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mkREF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D42B79-B6DD-42DE-8DAE-22DC612EF6A1}"/>
              </a:ext>
            </a:extLst>
          </p:cNvPr>
          <p:cNvSpPr/>
          <p:nvPr/>
        </p:nvSpPr>
        <p:spPr>
          <a:xfrm>
            <a:off x="4853323" y="1764641"/>
            <a:ext cx="2317057" cy="797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mkBAM</a:t>
            </a:r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33C7952-64A1-4074-9362-0B6B9822C795}"/>
              </a:ext>
            </a:extLst>
          </p:cNvPr>
          <p:cNvSpPr/>
          <p:nvPr/>
        </p:nvSpPr>
        <p:spPr>
          <a:xfrm>
            <a:off x="8213464" y="1764641"/>
            <a:ext cx="1186995" cy="797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fltrBAM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48512D8-6CD7-45EC-B7EA-74EE3F441A2F}"/>
              </a:ext>
            </a:extLst>
          </p:cNvPr>
          <p:cNvSpPr/>
          <p:nvPr/>
        </p:nvSpPr>
        <p:spPr>
          <a:xfrm rot="5400000">
            <a:off x="9254288" y="3421692"/>
            <a:ext cx="1186995" cy="797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mkVCF</a:t>
            </a:r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617C6DA-8426-4325-96C1-A7E876F07AC6}"/>
              </a:ext>
            </a:extLst>
          </p:cNvPr>
          <p:cNvSpPr/>
          <p:nvPr/>
        </p:nvSpPr>
        <p:spPr>
          <a:xfrm flipH="1">
            <a:off x="8101470" y="5078742"/>
            <a:ext cx="1186995" cy="797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fltrVCF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7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51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Bird</dc:creator>
  <cp:lastModifiedBy>Christopher Bird</cp:lastModifiedBy>
  <cp:revision>3</cp:revision>
  <dcterms:created xsi:type="dcterms:W3CDTF">2019-01-29T03:27:38Z</dcterms:created>
  <dcterms:modified xsi:type="dcterms:W3CDTF">2019-01-30T12:52:55Z</dcterms:modified>
</cp:coreProperties>
</file>