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1" r:id="rId3"/>
    <p:sldId id="592" r:id="rId4"/>
    <p:sldId id="5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DFC17-F430-426B-ADAC-C14B10CCE98D}" v="67" dt="2021-11-03T01:47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ird" userId="bc755951-c795-4bc4-88fb-751a86e11e79" providerId="ADAL" clId="{7DEDFC17-F430-426B-ADAC-C14B10CCE98D}"/>
    <pc:docChg chg="custSel addSld modSld">
      <pc:chgData name="Christopher Bird" userId="bc755951-c795-4bc4-88fb-751a86e11e79" providerId="ADAL" clId="{7DEDFC17-F430-426B-ADAC-C14B10CCE98D}" dt="2021-11-03T01:47:47.528" v="188" actId="20577"/>
      <pc:docMkLst>
        <pc:docMk/>
      </pc:docMkLst>
      <pc:sldChg chg="delSp modSp mod">
        <pc:chgData name="Christopher Bird" userId="bc755951-c795-4bc4-88fb-751a86e11e79" providerId="ADAL" clId="{7DEDFC17-F430-426B-ADAC-C14B10CCE98D}" dt="2021-11-02T10:04:45.030" v="59" actId="478"/>
        <pc:sldMkLst>
          <pc:docMk/>
          <pc:sldMk cId="2338105179" sldId="591"/>
        </pc:sldMkLst>
        <pc:spChg chg="mod">
          <ac:chgData name="Christopher Bird" userId="bc755951-c795-4bc4-88fb-751a86e11e79" providerId="ADAL" clId="{7DEDFC17-F430-426B-ADAC-C14B10CCE98D}" dt="2021-11-02T09:11:20.845" v="11" actId="20577"/>
          <ac:spMkLst>
            <pc:docMk/>
            <pc:sldMk cId="2338105179" sldId="591"/>
            <ac:spMk id="26" creationId="{CD7918E2-E4F3-4076-9BCA-67EE8DD9D3C7}"/>
          </ac:spMkLst>
        </pc:spChg>
        <pc:spChg chg="del">
          <ac:chgData name="Christopher Bird" userId="bc755951-c795-4bc4-88fb-751a86e11e79" providerId="ADAL" clId="{7DEDFC17-F430-426B-ADAC-C14B10CCE98D}" dt="2021-11-02T10:04:45.030" v="59" actId="478"/>
          <ac:spMkLst>
            <pc:docMk/>
            <pc:sldMk cId="2338105179" sldId="591"/>
            <ac:spMk id="35" creationId="{475D297E-6E58-4F63-B39C-05E11C27C3DB}"/>
          </ac:spMkLst>
        </pc:spChg>
      </pc:sldChg>
      <pc:sldChg chg="delSp modSp mod">
        <pc:chgData name="Christopher Bird" userId="bc755951-c795-4bc4-88fb-751a86e11e79" providerId="ADAL" clId="{7DEDFC17-F430-426B-ADAC-C14B10CCE98D}" dt="2021-11-02T10:04:51.107" v="61" actId="478"/>
        <pc:sldMkLst>
          <pc:docMk/>
          <pc:sldMk cId="4264924012" sldId="592"/>
        </pc:sldMkLst>
        <pc:spChg chg="mod">
          <ac:chgData name="Christopher Bird" userId="bc755951-c795-4bc4-88fb-751a86e11e79" providerId="ADAL" clId="{7DEDFC17-F430-426B-ADAC-C14B10CCE98D}" dt="2021-11-02T09:17:43.353" v="34" actId="1076"/>
          <ac:spMkLst>
            <pc:docMk/>
            <pc:sldMk cId="4264924012" sldId="592"/>
            <ac:spMk id="2" creationId="{103AE729-61BC-4EFD-98B5-F0B07AB6C6C8}"/>
          </ac:spMkLst>
        </pc:spChg>
        <pc:spChg chg="mod">
          <ac:chgData name="Christopher Bird" userId="bc755951-c795-4bc4-88fb-751a86e11e79" providerId="ADAL" clId="{7DEDFC17-F430-426B-ADAC-C14B10CCE98D}" dt="2021-11-02T09:17:40.649" v="33" actId="1076"/>
          <ac:spMkLst>
            <pc:docMk/>
            <pc:sldMk cId="4264924012" sldId="592"/>
            <ac:spMk id="5" creationId="{5DD68AE1-7386-4324-98DF-748F58C6B9F5}"/>
          </ac:spMkLst>
        </pc:spChg>
        <pc:spChg chg="mod">
          <ac:chgData name="Christopher Bird" userId="bc755951-c795-4bc4-88fb-751a86e11e79" providerId="ADAL" clId="{7DEDFC17-F430-426B-ADAC-C14B10CCE98D}" dt="2021-11-02T09:17:57.729" v="38" actId="1076"/>
          <ac:spMkLst>
            <pc:docMk/>
            <pc:sldMk cId="4264924012" sldId="592"/>
            <ac:spMk id="6" creationId="{6A729B24-1F80-42AB-B246-101515D9E656}"/>
          </ac:spMkLst>
        </pc:spChg>
        <pc:spChg chg="mod">
          <ac:chgData name="Christopher Bird" userId="bc755951-c795-4bc4-88fb-751a86e11e79" providerId="ADAL" clId="{7DEDFC17-F430-426B-ADAC-C14B10CCE98D}" dt="2021-11-02T09:17:46.297" v="35" actId="1076"/>
          <ac:spMkLst>
            <pc:docMk/>
            <pc:sldMk cId="4264924012" sldId="592"/>
            <ac:spMk id="19" creationId="{512F469E-757E-41F3-9805-8E1ED5C18E4B}"/>
          </ac:spMkLst>
        </pc:spChg>
        <pc:spChg chg="mod">
          <ac:chgData name="Christopher Bird" userId="bc755951-c795-4bc4-88fb-751a86e11e79" providerId="ADAL" clId="{7DEDFC17-F430-426B-ADAC-C14B10CCE98D}" dt="2021-11-02T09:16:58.103" v="29" actId="20577"/>
          <ac:spMkLst>
            <pc:docMk/>
            <pc:sldMk cId="4264924012" sldId="592"/>
            <ac:spMk id="21" creationId="{E1F3338A-7B2E-4447-BC15-0ED9732BC5AA}"/>
          </ac:spMkLst>
        </pc:spChg>
        <pc:spChg chg="mod">
          <ac:chgData name="Christopher Bird" userId="bc755951-c795-4bc4-88fb-751a86e11e79" providerId="ADAL" clId="{7DEDFC17-F430-426B-ADAC-C14B10CCE98D}" dt="2021-11-02T09:18:17.418" v="43" actId="1076"/>
          <ac:spMkLst>
            <pc:docMk/>
            <pc:sldMk cId="4264924012" sldId="592"/>
            <ac:spMk id="22" creationId="{4CC96E08-685C-4679-B43F-4D33446987A4}"/>
          </ac:spMkLst>
        </pc:spChg>
        <pc:spChg chg="mod">
          <ac:chgData name="Christopher Bird" userId="bc755951-c795-4bc4-88fb-751a86e11e79" providerId="ADAL" clId="{7DEDFC17-F430-426B-ADAC-C14B10CCE98D}" dt="2021-11-02T09:15:38.241" v="20" actId="1076"/>
          <ac:spMkLst>
            <pc:docMk/>
            <pc:sldMk cId="4264924012" sldId="592"/>
            <ac:spMk id="23" creationId="{AA698D22-DEBD-4D36-8F3C-C7FD0B6C058C}"/>
          </ac:spMkLst>
        </pc:spChg>
        <pc:spChg chg="mod">
          <ac:chgData name="Christopher Bird" userId="bc755951-c795-4bc4-88fb-751a86e11e79" providerId="ADAL" clId="{7DEDFC17-F430-426B-ADAC-C14B10CCE98D}" dt="2021-11-02T09:15:41.977" v="21" actId="1076"/>
          <ac:spMkLst>
            <pc:docMk/>
            <pc:sldMk cId="4264924012" sldId="592"/>
            <ac:spMk id="25" creationId="{B392F7ED-D728-43DD-9B77-94431DCB34DE}"/>
          </ac:spMkLst>
        </pc:spChg>
        <pc:spChg chg="del">
          <ac:chgData name="Christopher Bird" userId="bc755951-c795-4bc4-88fb-751a86e11e79" providerId="ADAL" clId="{7DEDFC17-F430-426B-ADAC-C14B10CCE98D}" dt="2021-11-02T10:04:51.107" v="61" actId="478"/>
          <ac:spMkLst>
            <pc:docMk/>
            <pc:sldMk cId="4264924012" sldId="592"/>
            <ac:spMk id="26" creationId="{CD7918E2-E4F3-4076-9BCA-67EE8DD9D3C7}"/>
          </ac:spMkLst>
        </pc:spChg>
        <pc:spChg chg="mod">
          <ac:chgData name="Christopher Bird" userId="bc755951-c795-4bc4-88fb-751a86e11e79" providerId="ADAL" clId="{7DEDFC17-F430-426B-ADAC-C14B10CCE98D}" dt="2021-11-02T09:21:00.492" v="53" actId="20577"/>
          <ac:spMkLst>
            <pc:docMk/>
            <pc:sldMk cId="4264924012" sldId="592"/>
            <ac:spMk id="31" creationId="{FC60D852-65EB-4F9B-9CB8-E838C2A58442}"/>
          </ac:spMkLst>
        </pc:spChg>
        <pc:spChg chg="mod">
          <ac:chgData name="Christopher Bird" userId="bc755951-c795-4bc4-88fb-751a86e11e79" providerId="ADAL" clId="{7DEDFC17-F430-426B-ADAC-C14B10CCE98D}" dt="2021-11-02T09:21:03.205" v="55" actId="20577"/>
          <ac:spMkLst>
            <pc:docMk/>
            <pc:sldMk cId="4264924012" sldId="592"/>
            <ac:spMk id="32" creationId="{7B063590-78F9-40A0-B7F1-00FB8AEA4A70}"/>
          </ac:spMkLst>
        </pc:spChg>
        <pc:spChg chg="del">
          <ac:chgData name="Christopher Bird" userId="bc755951-c795-4bc4-88fb-751a86e11e79" providerId="ADAL" clId="{7DEDFC17-F430-426B-ADAC-C14B10CCE98D}" dt="2021-11-02T10:04:49.010" v="60" actId="478"/>
          <ac:spMkLst>
            <pc:docMk/>
            <pc:sldMk cId="4264924012" sldId="592"/>
            <ac:spMk id="35" creationId="{475D297E-6E58-4F63-B39C-05E11C27C3DB}"/>
          </ac:spMkLst>
        </pc:spChg>
        <pc:cxnChg chg="mod">
          <ac:chgData name="Christopher Bird" userId="bc755951-c795-4bc4-88fb-751a86e11e79" providerId="ADAL" clId="{7DEDFC17-F430-426B-ADAC-C14B10CCE98D}" dt="2021-11-02T09:22:24.321" v="57" actId="1076"/>
          <ac:cxnSpMkLst>
            <pc:docMk/>
            <pc:sldMk cId="4264924012" sldId="592"/>
            <ac:cxnSpMk id="4" creationId="{C97F0F79-9F1A-45FF-B7A2-2A16EB095D03}"/>
          </ac:cxnSpMkLst>
        </pc:cxnChg>
        <pc:cxnChg chg="mod">
          <ac:chgData name="Christopher Bird" userId="bc755951-c795-4bc4-88fb-751a86e11e79" providerId="ADAL" clId="{7DEDFC17-F430-426B-ADAC-C14B10CCE98D}" dt="2021-11-02T09:18:05.819" v="40" actId="14100"/>
          <ac:cxnSpMkLst>
            <pc:docMk/>
            <pc:sldMk cId="4264924012" sldId="592"/>
            <ac:cxnSpMk id="10" creationId="{E1885558-28B8-4F23-83EB-B36E95AB837E}"/>
          </ac:cxnSpMkLst>
        </pc:cxnChg>
        <pc:cxnChg chg="mod">
          <ac:chgData name="Christopher Bird" userId="bc755951-c795-4bc4-88fb-751a86e11e79" providerId="ADAL" clId="{7DEDFC17-F430-426B-ADAC-C14B10CCE98D}" dt="2021-11-02T09:18:31.234" v="44" actId="14100"/>
          <ac:cxnSpMkLst>
            <pc:docMk/>
            <pc:sldMk cId="4264924012" sldId="592"/>
            <ac:cxnSpMk id="12" creationId="{DC266E11-90BF-4111-A81F-CFE20C16261C}"/>
          </ac:cxnSpMkLst>
        </pc:cxnChg>
        <pc:cxnChg chg="mod">
          <ac:chgData name="Christopher Bird" userId="bc755951-c795-4bc4-88fb-751a86e11e79" providerId="ADAL" clId="{7DEDFC17-F430-426B-ADAC-C14B10CCE98D}" dt="2021-11-02T09:17:48.506" v="36" actId="1076"/>
          <ac:cxnSpMkLst>
            <pc:docMk/>
            <pc:sldMk cId="4264924012" sldId="592"/>
            <ac:cxnSpMk id="14" creationId="{B36D74A8-5720-4014-98A5-0353B10F600B}"/>
          </ac:cxnSpMkLst>
        </pc:cxnChg>
        <pc:cxnChg chg="mod">
          <ac:chgData name="Christopher Bird" userId="bc755951-c795-4bc4-88fb-751a86e11e79" providerId="ADAL" clId="{7DEDFC17-F430-426B-ADAC-C14B10CCE98D}" dt="2021-11-02T09:22:19.632" v="56" actId="14100"/>
          <ac:cxnSpMkLst>
            <pc:docMk/>
            <pc:sldMk cId="4264924012" sldId="592"/>
            <ac:cxnSpMk id="16" creationId="{BD7AF26E-9671-44E5-8394-924ED5F960DB}"/>
          </ac:cxnSpMkLst>
        </pc:cxnChg>
        <pc:cxnChg chg="mod">
          <ac:chgData name="Christopher Bird" userId="bc755951-c795-4bc4-88fb-751a86e11e79" providerId="ADAL" clId="{7DEDFC17-F430-426B-ADAC-C14B10CCE98D}" dt="2021-11-02T09:22:30.152" v="58" actId="14100"/>
          <ac:cxnSpMkLst>
            <pc:docMk/>
            <pc:sldMk cId="4264924012" sldId="592"/>
            <ac:cxnSpMk id="18" creationId="{EDA9E0FF-EFCA-4A12-833D-D9132F87F0DB}"/>
          </ac:cxnSpMkLst>
        </pc:cxnChg>
        <pc:cxnChg chg="mod">
          <ac:chgData name="Christopher Bird" userId="bc755951-c795-4bc4-88fb-751a86e11e79" providerId="ADAL" clId="{7DEDFC17-F430-426B-ADAC-C14B10CCE98D}" dt="2021-11-02T09:18:40.530" v="45" actId="1076"/>
          <ac:cxnSpMkLst>
            <pc:docMk/>
            <pc:sldMk cId="4264924012" sldId="592"/>
            <ac:cxnSpMk id="28" creationId="{0C336D0B-75EA-4419-A43B-A299B4E6FE36}"/>
          </ac:cxnSpMkLst>
        </pc:cxnChg>
        <pc:cxnChg chg="mod">
          <ac:chgData name="Christopher Bird" userId="bc755951-c795-4bc4-88fb-751a86e11e79" providerId="ADAL" clId="{7DEDFC17-F430-426B-ADAC-C14B10CCE98D}" dt="2021-11-02T09:18:40.530" v="45" actId="1076"/>
          <ac:cxnSpMkLst>
            <pc:docMk/>
            <pc:sldMk cId="4264924012" sldId="592"/>
            <ac:cxnSpMk id="29" creationId="{51557490-654F-4926-9C66-72864E5237DE}"/>
          </ac:cxnSpMkLst>
        </pc:cxnChg>
      </pc:sldChg>
      <pc:sldChg chg="addSp delSp modSp add mod">
        <pc:chgData name="Christopher Bird" userId="bc755951-c795-4bc4-88fb-751a86e11e79" providerId="ADAL" clId="{7DEDFC17-F430-426B-ADAC-C14B10CCE98D}" dt="2021-11-03T01:47:47.528" v="188" actId="20577"/>
        <pc:sldMkLst>
          <pc:docMk/>
          <pc:sldMk cId="2332459694" sldId="593"/>
        </pc:sldMkLst>
        <pc:spChg chg="mod">
          <ac:chgData name="Christopher Bird" userId="bc755951-c795-4bc4-88fb-751a86e11e79" providerId="ADAL" clId="{7DEDFC17-F430-426B-ADAC-C14B10CCE98D}" dt="2021-11-03T01:05:35.136" v="149" actId="1076"/>
          <ac:spMkLst>
            <pc:docMk/>
            <pc:sldMk cId="2332459694" sldId="593"/>
            <ac:spMk id="2" creationId="{103AE729-61BC-4EFD-98B5-F0B07AB6C6C8}"/>
          </ac:spMkLst>
        </pc:spChg>
        <pc:spChg chg="mod">
          <ac:chgData name="Christopher Bird" userId="bc755951-c795-4bc4-88fb-751a86e11e79" providerId="ADAL" clId="{7DEDFC17-F430-426B-ADAC-C14B10CCE98D}" dt="2021-11-03T01:06:20.789" v="164" actId="1038"/>
          <ac:spMkLst>
            <pc:docMk/>
            <pc:sldMk cId="2332459694" sldId="593"/>
            <ac:spMk id="5" creationId="{5DD68AE1-7386-4324-98DF-748F58C6B9F5}"/>
          </ac:spMkLst>
        </pc:spChg>
        <pc:spChg chg="mod">
          <ac:chgData name="Christopher Bird" userId="bc755951-c795-4bc4-88fb-751a86e11e79" providerId="ADAL" clId="{7DEDFC17-F430-426B-ADAC-C14B10CCE98D}" dt="2021-11-03T01:05:42.495" v="152" actId="1076"/>
          <ac:spMkLst>
            <pc:docMk/>
            <pc:sldMk cId="2332459694" sldId="593"/>
            <ac:spMk id="6" creationId="{6A729B24-1F80-42AB-B246-101515D9E656}"/>
          </ac:spMkLst>
        </pc:spChg>
        <pc:spChg chg="add mod">
          <ac:chgData name="Christopher Bird" userId="bc755951-c795-4bc4-88fb-751a86e11e79" providerId="ADAL" clId="{7DEDFC17-F430-426B-ADAC-C14B10CCE98D}" dt="2021-11-03T01:47:47.528" v="188" actId="20577"/>
          <ac:spMkLst>
            <pc:docMk/>
            <pc:sldMk cId="2332459694" sldId="593"/>
            <ac:spMk id="8" creationId="{B9F4D227-4B54-4DAF-BA53-F4B24342112E}"/>
          </ac:spMkLst>
        </pc:spChg>
        <pc:spChg chg="mod">
          <ac:chgData name="Christopher Bird" userId="bc755951-c795-4bc4-88fb-751a86e11e79" providerId="ADAL" clId="{7DEDFC17-F430-426B-ADAC-C14B10CCE98D}" dt="2021-11-03T01:05:46.271" v="153" actId="1076"/>
          <ac:spMkLst>
            <pc:docMk/>
            <pc:sldMk cId="2332459694" sldId="593"/>
            <ac:spMk id="19" creationId="{512F469E-757E-41F3-9805-8E1ED5C18E4B}"/>
          </ac:spMkLst>
        </pc:spChg>
        <pc:spChg chg="mod">
          <ac:chgData name="Christopher Bird" userId="bc755951-c795-4bc4-88fb-751a86e11e79" providerId="ADAL" clId="{7DEDFC17-F430-426B-ADAC-C14B10CCE98D}" dt="2021-11-03T01:05:56.985" v="155" actId="1076"/>
          <ac:spMkLst>
            <pc:docMk/>
            <pc:sldMk cId="2332459694" sldId="593"/>
            <ac:spMk id="21" creationId="{E1F3338A-7B2E-4447-BC15-0ED9732BC5AA}"/>
          </ac:spMkLst>
        </pc:spChg>
        <pc:spChg chg="mod">
          <ac:chgData name="Christopher Bird" userId="bc755951-c795-4bc4-88fb-751a86e11e79" providerId="ADAL" clId="{7DEDFC17-F430-426B-ADAC-C14B10CCE98D}" dt="2021-11-03T01:06:00.383" v="156" actId="1076"/>
          <ac:spMkLst>
            <pc:docMk/>
            <pc:sldMk cId="2332459694" sldId="593"/>
            <ac:spMk id="22" creationId="{4CC96E08-685C-4679-B43F-4D33446987A4}"/>
          </ac:spMkLst>
        </pc:spChg>
        <pc:spChg chg="mod">
          <ac:chgData name="Christopher Bird" userId="bc755951-c795-4bc4-88fb-751a86e11e79" providerId="ADAL" clId="{7DEDFC17-F430-426B-ADAC-C14B10CCE98D}" dt="2021-11-03T01:06:32.640" v="166" actId="1076"/>
          <ac:spMkLst>
            <pc:docMk/>
            <pc:sldMk cId="2332459694" sldId="593"/>
            <ac:spMk id="23" creationId="{AA698D22-DEBD-4D36-8F3C-C7FD0B6C058C}"/>
          </ac:spMkLst>
        </pc:spChg>
        <pc:spChg chg="mod">
          <ac:chgData name="Christopher Bird" userId="bc755951-c795-4bc4-88fb-751a86e11e79" providerId="ADAL" clId="{7DEDFC17-F430-426B-ADAC-C14B10CCE98D}" dt="2021-11-03T01:06:29.183" v="165" actId="1076"/>
          <ac:spMkLst>
            <pc:docMk/>
            <pc:sldMk cId="2332459694" sldId="593"/>
            <ac:spMk id="25" creationId="{B392F7ED-D728-43DD-9B77-94431DCB34DE}"/>
          </ac:spMkLst>
        </pc:spChg>
        <pc:spChg chg="mod">
          <ac:chgData name="Christopher Bird" userId="bc755951-c795-4bc4-88fb-751a86e11e79" providerId="ADAL" clId="{7DEDFC17-F430-426B-ADAC-C14B10CCE98D}" dt="2021-11-03T01:06:12.696" v="157" actId="1076"/>
          <ac:spMkLst>
            <pc:docMk/>
            <pc:sldMk cId="2332459694" sldId="593"/>
            <ac:spMk id="31" creationId="{FC60D852-65EB-4F9B-9CB8-E838C2A58442}"/>
          </ac:spMkLst>
        </pc:spChg>
        <pc:spChg chg="mod">
          <ac:chgData name="Christopher Bird" userId="bc755951-c795-4bc4-88fb-751a86e11e79" providerId="ADAL" clId="{7DEDFC17-F430-426B-ADAC-C14B10CCE98D}" dt="2021-11-03T01:06:12.696" v="157" actId="1076"/>
          <ac:spMkLst>
            <pc:docMk/>
            <pc:sldMk cId="2332459694" sldId="593"/>
            <ac:spMk id="32" creationId="{7B063590-78F9-40A0-B7F1-00FB8AEA4A70}"/>
          </ac:spMkLst>
        </pc:spChg>
        <pc:cxnChg chg="mod">
          <ac:chgData name="Christopher Bird" userId="bc755951-c795-4bc4-88fb-751a86e11e79" providerId="ADAL" clId="{7DEDFC17-F430-426B-ADAC-C14B10CCE98D}" dt="2021-11-03T01:04:28.972" v="138" actId="1076"/>
          <ac:cxnSpMkLst>
            <pc:docMk/>
            <pc:sldMk cId="2332459694" sldId="593"/>
            <ac:cxnSpMk id="4" creationId="{C97F0F79-9F1A-45FF-B7A2-2A16EB095D03}"/>
          </ac:cxnSpMkLst>
        </pc:cxnChg>
        <pc:cxnChg chg="del">
          <ac:chgData name="Christopher Bird" userId="bc755951-c795-4bc4-88fb-751a86e11e79" providerId="ADAL" clId="{7DEDFC17-F430-426B-ADAC-C14B10CCE98D}" dt="2021-11-03T01:05:01.251" v="142" actId="478"/>
          <ac:cxnSpMkLst>
            <pc:docMk/>
            <pc:sldMk cId="2332459694" sldId="593"/>
            <ac:cxnSpMk id="10" creationId="{E1885558-28B8-4F23-83EB-B36E95AB837E}"/>
          </ac:cxnSpMkLst>
        </pc:cxnChg>
        <pc:cxnChg chg="del">
          <ac:chgData name="Christopher Bird" userId="bc755951-c795-4bc4-88fb-751a86e11e79" providerId="ADAL" clId="{7DEDFC17-F430-426B-ADAC-C14B10CCE98D}" dt="2021-11-03T01:05:02.964" v="143" actId="478"/>
          <ac:cxnSpMkLst>
            <pc:docMk/>
            <pc:sldMk cId="2332459694" sldId="593"/>
            <ac:cxnSpMk id="12" creationId="{DC266E11-90BF-4111-A81F-CFE20C16261C}"/>
          </ac:cxnSpMkLst>
        </pc:cxnChg>
        <pc:cxnChg chg="mod">
          <ac:chgData name="Christopher Bird" userId="bc755951-c795-4bc4-88fb-751a86e11e79" providerId="ADAL" clId="{7DEDFC17-F430-426B-ADAC-C14B10CCE98D}" dt="2021-11-03T01:05:48.393" v="154" actId="1076"/>
          <ac:cxnSpMkLst>
            <pc:docMk/>
            <pc:sldMk cId="2332459694" sldId="593"/>
            <ac:cxnSpMk id="14" creationId="{B36D74A8-5720-4014-98A5-0353B10F600B}"/>
          </ac:cxnSpMkLst>
        </pc:cxnChg>
        <pc:cxnChg chg="mod">
          <ac:chgData name="Christopher Bird" userId="bc755951-c795-4bc4-88fb-751a86e11e79" providerId="ADAL" clId="{7DEDFC17-F430-426B-ADAC-C14B10CCE98D}" dt="2021-11-03T01:03:54.598" v="134" actId="14100"/>
          <ac:cxnSpMkLst>
            <pc:docMk/>
            <pc:sldMk cId="2332459694" sldId="593"/>
            <ac:cxnSpMk id="16" creationId="{BD7AF26E-9671-44E5-8394-924ED5F960DB}"/>
          </ac:cxnSpMkLst>
        </pc:cxnChg>
        <pc:cxnChg chg="mod">
          <ac:chgData name="Christopher Bird" userId="bc755951-c795-4bc4-88fb-751a86e11e79" providerId="ADAL" clId="{7DEDFC17-F430-426B-ADAC-C14B10CCE98D}" dt="2021-11-03T01:06:38.280" v="167" actId="1076"/>
          <ac:cxnSpMkLst>
            <pc:docMk/>
            <pc:sldMk cId="2332459694" sldId="593"/>
            <ac:cxnSpMk id="18" creationId="{EDA9E0FF-EFCA-4A12-833D-D9132F87F0DB}"/>
          </ac:cxnSpMkLst>
        </pc:cxnChg>
        <pc:cxnChg chg="mod">
          <ac:chgData name="Christopher Bird" userId="bc755951-c795-4bc4-88fb-751a86e11e79" providerId="ADAL" clId="{7DEDFC17-F430-426B-ADAC-C14B10CCE98D}" dt="2021-11-03T01:06:12.696" v="157" actId="1076"/>
          <ac:cxnSpMkLst>
            <pc:docMk/>
            <pc:sldMk cId="2332459694" sldId="593"/>
            <ac:cxnSpMk id="28" creationId="{0C336D0B-75EA-4419-A43B-A299B4E6FE36}"/>
          </ac:cxnSpMkLst>
        </pc:cxnChg>
        <pc:cxnChg chg="mod">
          <ac:chgData name="Christopher Bird" userId="bc755951-c795-4bc4-88fb-751a86e11e79" providerId="ADAL" clId="{7DEDFC17-F430-426B-ADAC-C14B10CCE98D}" dt="2021-11-03T01:06:12.696" v="157" actId="1076"/>
          <ac:cxnSpMkLst>
            <pc:docMk/>
            <pc:sldMk cId="2332459694" sldId="593"/>
            <ac:cxnSpMk id="29" creationId="{51557490-654F-4926-9C66-72864E5237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1B07-90D7-470A-8FD6-B12B7159B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13C16-E674-4F94-98B4-0C634542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6EB3-9DBA-4AE2-811A-5FF898C7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5615-8CE5-4C2B-A9F0-9C12AC3B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7D7E-239F-4058-8E1E-E70021AE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C9B4-A5D5-4288-B394-2E63D76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AB03-BBBE-4BDA-A1A4-93ECB3F6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B32E-97FB-448E-AA03-E4367052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DEC-12F1-41E9-8BE3-6B30A26F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5CE7-B081-44DF-A8FF-89F07114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48C5F-B7DC-43CA-82F0-0922ABA0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1AB60-47EB-433F-9B81-FCFED1A9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064D-B57B-4187-B17D-E8D92E2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7C54-9909-4256-BF61-587A129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10BD-37C3-44CB-99E8-5143BBC8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61E1-27BB-4A2C-85A6-1482346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AC4C-8C4C-4EEB-B550-38EB4817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DB25-B83A-4E9F-B12C-4056F88D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E0CD-65D3-4EA7-A27B-9480BAE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6D3D-4835-4261-A9D4-73595F8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51E0-34F6-4DD4-9439-43D751B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10A4-2DD1-4574-854D-8ED62B69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FFE6-59C7-4026-B2FB-96D1C67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A333-AC9F-4D44-8532-9E2A667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0C84-F9EB-4CFA-9E9C-6F0DB6F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96E4-BC4D-470A-91A7-B6A53227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649D-FE84-418A-B1E0-0775DE63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6DB6B-016C-4E14-9555-B62A0AB7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9491-BB64-46F8-BA15-3E0483CC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304A-F439-43D9-BD71-46A57640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5CC8-D765-470B-8FBB-BEE96E0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50B-3167-457E-90A4-722AAC50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F3E9-4106-4DF2-A6EB-FD2CC5C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8E4D6-082A-488D-96DD-EDDE43D3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DC8D-BC16-44CB-B725-F85EF201A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7511-1292-4153-B000-2D30B81D3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3B692-B6A1-4BCF-88BA-953B940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20662-6400-454A-B989-F244B187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EE0E4-3AA7-41FE-A90C-4875E20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5C3-2E56-4F9F-8767-25F40C9B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02FA-5313-4A2B-962B-0A9E4E9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E505-D2FC-4C40-B5D4-FA804900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2D9D-741E-4322-8B89-FA6DFC38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7589C-157E-4B90-9B93-440A56EE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0C736-49EA-4348-A9DA-86F810F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5881-745C-4D7A-B38A-DBAC871F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D472-A315-4F91-A460-3136794F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0459-386F-4F32-9154-51165692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EE9D-3570-4ECD-9DBF-C8E99B23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CF96D-0132-4913-BBE7-2A04A8BE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6B48-23A3-4486-AAF4-F4F138EB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D58C-0D25-4851-8DD7-720F663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98B3-5C6C-46F0-B67C-82B0FD7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84B3C-5871-4DEC-AC3C-7BD4AC3B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5BB0-DEFA-4174-AFAB-8AAD2430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1591-784A-455A-8470-B0964B77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75D9-E936-477D-A5F7-AF063372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BC91-0F3D-4ECD-9855-C0A8688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833B-B679-4AB3-9527-21046449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924F-B40B-49CD-A6B8-0C9E15EC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1B58-B393-490A-90E1-5D4ADCAE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FD2E-3C53-43E3-9126-1923C06D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31DA-1237-4E12-8D23-E03150D6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86A5A-F00E-4D5D-BC0D-C70BEE7A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7AA0B0A-C4FE-477A-8216-C0A447CA0549}"/>
              </a:ext>
            </a:extLst>
          </p:cNvPr>
          <p:cNvSpPr/>
          <p:nvPr/>
        </p:nvSpPr>
        <p:spPr>
          <a:xfrm>
            <a:off x="8537843" y="5191214"/>
            <a:ext cx="592327" cy="512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F581-48B6-479D-A719-261F728FC62F}"/>
              </a:ext>
            </a:extLst>
          </p:cNvPr>
          <p:cNvSpPr/>
          <p:nvPr/>
        </p:nvSpPr>
        <p:spPr>
          <a:xfrm>
            <a:off x="8560828" y="2638497"/>
            <a:ext cx="599226" cy="493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0D19AA-0D2C-462F-8742-71C12AE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Historical Demographic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AE729-61BC-4EFD-98B5-F0B07AB6C6C8}"/>
              </a:ext>
            </a:extLst>
          </p:cNvPr>
          <p:cNvSpPr/>
          <p:nvPr/>
        </p:nvSpPr>
        <p:spPr>
          <a:xfrm>
            <a:off x="1132536" y="3619851"/>
            <a:ext cx="172813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8AE1-7386-4324-98DF-748F58C6B9F5}"/>
              </a:ext>
            </a:extLst>
          </p:cNvPr>
          <p:cNvSpPr/>
          <p:nvPr/>
        </p:nvSpPr>
        <p:spPr>
          <a:xfrm>
            <a:off x="2860667" y="2194694"/>
            <a:ext cx="5696712" cy="141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29B24-1F80-42AB-B246-101515D9E656}"/>
              </a:ext>
            </a:extLst>
          </p:cNvPr>
          <p:cNvSpPr/>
          <p:nvPr/>
        </p:nvSpPr>
        <p:spPr>
          <a:xfrm>
            <a:off x="2860668" y="4532846"/>
            <a:ext cx="5693262" cy="182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F0F79-9F1A-45FF-B7A2-2A16EB095D03}"/>
              </a:ext>
            </a:extLst>
          </p:cNvPr>
          <p:cNvCxnSpPr/>
          <p:nvPr/>
        </p:nvCxnSpPr>
        <p:spPr>
          <a:xfrm>
            <a:off x="8557379" y="2224616"/>
            <a:ext cx="0" cy="403091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66E11-90BF-4111-A81F-CFE20C16261C}"/>
              </a:ext>
            </a:extLst>
          </p:cNvPr>
          <p:cNvCxnSpPr>
            <a:cxnSpLocks/>
          </p:cNvCxnSpPr>
          <p:nvPr/>
        </p:nvCxnSpPr>
        <p:spPr>
          <a:xfrm>
            <a:off x="9282510" y="5191214"/>
            <a:ext cx="0" cy="54327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D74A8-5720-4014-98A5-0353B10F600B}"/>
              </a:ext>
            </a:extLst>
          </p:cNvPr>
          <p:cNvCxnSpPr>
            <a:cxnSpLocks/>
          </p:cNvCxnSpPr>
          <p:nvPr/>
        </p:nvCxnSpPr>
        <p:spPr>
          <a:xfrm>
            <a:off x="1952776" y="3619851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AF26E-9671-44E5-8394-924ED5F960DB}"/>
              </a:ext>
            </a:extLst>
          </p:cNvPr>
          <p:cNvCxnSpPr>
            <a:cxnSpLocks/>
          </p:cNvCxnSpPr>
          <p:nvPr/>
        </p:nvCxnSpPr>
        <p:spPr>
          <a:xfrm flipH="1">
            <a:off x="2911694" y="2142010"/>
            <a:ext cx="559620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E0FF-EFCA-4A12-833D-D9132F87F0DB}"/>
              </a:ext>
            </a:extLst>
          </p:cNvPr>
          <p:cNvCxnSpPr>
            <a:cxnSpLocks/>
          </p:cNvCxnSpPr>
          <p:nvPr/>
        </p:nvCxnSpPr>
        <p:spPr>
          <a:xfrm flipH="1">
            <a:off x="8507896" y="2142010"/>
            <a:ext cx="64871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F469E-757E-41F3-9805-8E1ED5C18E4B}"/>
              </a:ext>
            </a:extLst>
          </p:cNvPr>
          <p:cNvSpPr txBox="1"/>
          <p:nvPr/>
        </p:nvSpPr>
        <p:spPr>
          <a:xfrm>
            <a:off x="1109953" y="3665801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3338A-7B2E-4447-BC15-0ED9732BC5AA}"/>
              </a:ext>
            </a:extLst>
          </p:cNvPr>
          <p:cNvSpPr txBox="1"/>
          <p:nvPr/>
        </p:nvSpPr>
        <p:spPr>
          <a:xfrm>
            <a:off x="3219460" y="457269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baseline="-25000" dirty="0">
                <a:solidFill>
                  <a:schemeClr val="bg1"/>
                </a:solidFill>
              </a:rPr>
              <a:t>2a </a:t>
            </a:r>
            <a:r>
              <a:rPr lang="en-US" sz="3600" b="1" dirty="0">
                <a:solidFill>
                  <a:schemeClr val="bg1"/>
                </a:solidFill>
              </a:rPr>
              <a:t>= 10.7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96E08-685C-4679-B43F-4D33446987A4}"/>
              </a:ext>
            </a:extLst>
          </p:cNvPr>
          <p:cNvSpPr txBox="1"/>
          <p:nvPr/>
        </p:nvSpPr>
        <p:spPr>
          <a:xfrm>
            <a:off x="3267144" y="2853948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1a </a:t>
            </a:r>
            <a:r>
              <a:rPr lang="en-US" sz="3600" b="1" dirty="0"/>
              <a:t>= 10.1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98D22-DEBD-4D36-8F3C-C7FD0B6C058C}"/>
              </a:ext>
            </a:extLst>
          </p:cNvPr>
          <p:cNvSpPr txBox="1"/>
          <p:nvPr/>
        </p:nvSpPr>
        <p:spPr>
          <a:xfrm>
            <a:off x="4313933" y="1443206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/>
              <a:t>t</a:t>
            </a:r>
            <a:r>
              <a:rPr lang="en-US" sz="3600" b="1" baseline="-25000" dirty="0" err="1"/>
              <a:t>iso</a:t>
            </a:r>
            <a:r>
              <a:rPr lang="en-US" sz="3600" b="1" baseline="-25000" dirty="0"/>
              <a:t> </a:t>
            </a:r>
            <a:r>
              <a:rPr lang="en-US" sz="3600" b="1" dirty="0"/>
              <a:t>= 1.68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F7ED-D728-43DD-9B77-94431DCB34DE}"/>
              </a:ext>
            </a:extLst>
          </p:cNvPr>
          <p:cNvSpPr txBox="1"/>
          <p:nvPr/>
        </p:nvSpPr>
        <p:spPr>
          <a:xfrm>
            <a:off x="8507896" y="1396911"/>
            <a:ext cx="307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</a:t>
            </a:r>
            <a:r>
              <a:rPr lang="en-US" sz="3600" b="1" baseline="-25000" dirty="0"/>
              <a:t>2contact </a:t>
            </a:r>
            <a:r>
              <a:rPr lang="en-US" sz="3600" b="1" dirty="0"/>
              <a:t>= 0.14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918E2-E4F3-4076-9BCA-67EE8DD9D3C7}"/>
              </a:ext>
            </a:extLst>
          </p:cNvPr>
          <p:cNvSpPr txBox="1"/>
          <p:nvPr/>
        </p:nvSpPr>
        <p:spPr>
          <a:xfrm>
            <a:off x="3971860" y="6255526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= -19XX, AIC = 38XX</a:t>
            </a:r>
            <a:endParaRPr lang="en-US" sz="3600" b="1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36D0B-75EA-4419-A43B-A299B4E6FE36}"/>
              </a:ext>
            </a:extLst>
          </p:cNvPr>
          <p:cNvCxnSpPr/>
          <p:nvPr/>
        </p:nvCxnSpPr>
        <p:spPr>
          <a:xfrm>
            <a:off x="8714136" y="3792014"/>
            <a:ext cx="0" cy="608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57490-654F-4926-9C66-72864E5237DE}"/>
              </a:ext>
            </a:extLst>
          </p:cNvPr>
          <p:cNvCxnSpPr>
            <a:cxnSpLocks/>
          </p:cNvCxnSpPr>
          <p:nvPr/>
        </p:nvCxnSpPr>
        <p:spPr>
          <a:xfrm flipV="1">
            <a:off x="8907549" y="3776795"/>
            <a:ext cx="0" cy="600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063590-78F9-40A0-B7F1-00FB8AEA4A70}"/>
              </a:ext>
            </a:extLst>
          </p:cNvPr>
          <p:cNvSpPr txBox="1"/>
          <p:nvPr/>
        </p:nvSpPr>
        <p:spPr>
          <a:xfrm>
            <a:off x="9126256" y="374153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12 </a:t>
            </a:r>
            <a:r>
              <a:rPr lang="en-US" sz="3600" b="1" dirty="0"/>
              <a:t>= 0.92</a:t>
            </a:r>
            <a:r>
              <a:rPr lang="en-US" sz="3600" b="1" i="1" dirty="0"/>
              <a:t>n</a:t>
            </a:r>
            <a:r>
              <a:rPr lang="en-US" sz="3600" b="1" baseline="-25000" dirty="0"/>
              <a:t>1b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A9F263-CDCF-4D7E-8CD1-3D433A59B95B}"/>
              </a:ext>
            </a:extLst>
          </p:cNvPr>
          <p:cNvSpPr txBox="1"/>
          <p:nvPr/>
        </p:nvSpPr>
        <p:spPr>
          <a:xfrm>
            <a:off x="10367077" y="676436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Portik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2017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Leache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128F7-D1F0-4712-9E9B-C42F0AD9A157}"/>
              </a:ext>
            </a:extLst>
          </p:cNvPr>
          <p:cNvSpPr txBox="1"/>
          <p:nvPr/>
        </p:nvSpPr>
        <p:spPr>
          <a:xfrm>
            <a:off x="9331333" y="2510693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1b </a:t>
            </a:r>
            <a:r>
              <a:rPr lang="en-US" sz="3600" b="1" dirty="0"/>
              <a:t>= 0.54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28140-D55B-48F9-BD94-201FCA5B57A2}"/>
              </a:ext>
            </a:extLst>
          </p:cNvPr>
          <p:cNvSpPr txBox="1"/>
          <p:nvPr/>
        </p:nvSpPr>
        <p:spPr>
          <a:xfrm>
            <a:off x="9370952" y="4996505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2b </a:t>
            </a:r>
            <a:r>
              <a:rPr lang="en-US" sz="3600" b="1" dirty="0"/>
              <a:t>= 0.56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D0190-F457-4101-86F7-972DA8C25ECA}"/>
              </a:ext>
            </a:extLst>
          </p:cNvPr>
          <p:cNvSpPr txBox="1"/>
          <p:nvPr/>
        </p:nvSpPr>
        <p:spPr>
          <a:xfrm>
            <a:off x="5846594" y="378938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21 </a:t>
            </a:r>
            <a:r>
              <a:rPr lang="en-US" sz="3600" b="1" dirty="0"/>
              <a:t>= 6.2</a:t>
            </a:r>
            <a:r>
              <a:rPr lang="en-US" sz="3600" b="1" i="1" dirty="0"/>
              <a:t>n</a:t>
            </a:r>
            <a:r>
              <a:rPr lang="en-US" sz="3600" b="1" baseline="-25000" dirty="0"/>
              <a:t>2b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8EB06C-4DDB-4395-93EA-98A8FB3FDA90}"/>
              </a:ext>
            </a:extLst>
          </p:cNvPr>
          <p:cNvCxnSpPr>
            <a:cxnSpLocks/>
          </p:cNvCxnSpPr>
          <p:nvPr/>
        </p:nvCxnSpPr>
        <p:spPr>
          <a:xfrm>
            <a:off x="9268620" y="2613746"/>
            <a:ext cx="0" cy="54327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0D19AA-0D2C-462F-8742-71C12AE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Historical Demographic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AE729-61BC-4EFD-98B5-F0B07AB6C6C8}"/>
              </a:ext>
            </a:extLst>
          </p:cNvPr>
          <p:cNvSpPr/>
          <p:nvPr/>
        </p:nvSpPr>
        <p:spPr>
          <a:xfrm>
            <a:off x="1146167" y="2847845"/>
            <a:ext cx="172813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8AE1-7386-4324-98DF-748F58C6B9F5}"/>
              </a:ext>
            </a:extLst>
          </p:cNvPr>
          <p:cNvSpPr/>
          <p:nvPr/>
        </p:nvSpPr>
        <p:spPr>
          <a:xfrm>
            <a:off x="2874299" y="2274641"/>
            <a:ext cx="6295938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Sekong</a:t>
            </a:r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29B24-1F80-42AB-B246-101515D9E656}"/>
              </a:ext>
            </a:extLst>
          </p:cNvPr>
          <p:cNvSpPr/>
          <p:nvPr/>
        </p:nvSpPr>
        <p:spPr>
          <a:xfrm>
            <a:off x="2870300" y="3762245"/>
            <a:ext cx="6295938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Mekong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F0F79-9F1A-45FF-B7A2-2A16EB095D03}"/>
              </a:ext>
            </a:extLst>
          </p:cNvPr>
          <p:cNvCxnSpPr>
            <a:cxnSpLocks/>
          </p:cNvCxnSpPr>
          <p:nvPr/>
        </p:nvCxnSpPr>
        <p:spPr>
          <a:xfrm>
            <a:off x="3890600" y="2003703"/>
            <a:ext cx="0" cy="4501742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5558-28B8-4F23-83EB-B36E95AB837E}"/>
              </a:ext>
            </a:extLst>
          </p:cNvPr>
          <p:cNvCxnSpPr>
            <a:cxnSpLocks/>
          </p:cNvCxnSpPr>
          <p:nvPr/>
        </p:nvCxnSpPr>
        <p:spPr>
          <a:xfrm>
            <a:off x="9268621" y="2305199"/>
            <a:ext cx="0" cy="5989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66E11-90BF-4111-A81F-CFE20C16261C}"/>
              </a:ext>
            </a:extLst>
          </p:cNvPr>
          <p:cNvCxnSpPr>
            <a:cxnSpLocks/>
          </p:cNvCxnSpPr>
          <p:nvPr/>
        </p:nvCxnSpPr>
        <p:spPr>
          <a:xfrm flipH="1">
            <a:off x="9294124" y="3783679"/>
            <a:ext cx="629" cy="27217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D74A8-5720-4014-98A5-0353B10F600B}"/>
              </a:ext>
            </a:extLst>
          </p:cNvPr>
          <p:cNvCxnSpPr>
            <a:cxnSpLocks/>
          </p:cNvCxnSpPr>
          <p:nvPr/>
        </p:nvCxnSpPr>
        <p:spPr>
          <a:xfrm>
            <a:off x="2282976" y="2869279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AF26E-9671-44E5-8394-924ED5F960DB}"/>
              </a:ext>
            </a:extLst>
          </p:cNvPr>
          <p:cNvCxnSpPr>
            <a:cxnSpLocks/>
          </p:cNvCxnSpPr>
          <p:nvPr/>
        </p:nvCxnSpPr>
        <p:spPr>
          <a:xfrm flipH="1">
            <a:off x="2911694" y="2142010"/>
            <a:ext cx="86868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E0FF-EFCA-4A12-833D-D9132F87F0DB}"/>
              </a:ext>
            </a:extLst>
          </p:cNvPr>
          <p:cNvCxnSpPr>
            <a:cxnSpLocks/>
          </p:cNvCxnSpPr>
          <p:nvPr/>
        </p:nvCxnSpPr>
        <p:spPr>
          <a:xfrm flipH="1">
            <a:off x="3971860" y="2142010"/>
            <a:ext cx="518474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F469E-757E-41F3-9805-8E1ED5C18E4B}"/>
              </a:ext>
            </a:extLst>
          </p:cNvPr>
          <p:cNvSpPr txBox="1"/>
          <p:nvPr/>
        </p:nvSpPr>
        <p:spPr>
          <a:xfrm>
            <a:off x="1242737" y="2904131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3338A-7B2E-4447-BC15-0ED9732BC5AA}"/>
              </a:ext>
            </a:extLst>
          </p:cNvPr>
          <p:cNvSpPr txBox="1"/>
          <p:nvPr/>
        </p:nvSpPr>
        <p:spPr>
          <a:xfrm>
            <a:off x="9489658" y="496406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2 </a:t>
            </a:r>
            <a:r>
              <a:rPr lang="en-US" sz="3600" b="1" dirty="0"/>
              <a:t>= 3.11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96E08-685C-4679-B43F-4D33446987A4}"/>
              </a:ext>
            </a:extLst>
          </p:cNvPr>
          <p:cNvSpPr txBox="1"/>
          <p:nvPr/>
        </p:nvSpPr>
        <p:spPr>
          <a:xfrm>
            <a:off x="9422973" y="222352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 </a:t>
            </a:r>
            <a:r>
              <a:rPr lang="en-US" sz="3600" b="1" dirty="0"/>
              <a:t>= 0.65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98D22-DEBD-4D36-8F3C-C7FD0B6C058C}"/>
              </a:ext>
            </a:extLst>
          </p:cNvPr>
          <p:cNvSpPr txBox="1"/>
          <p:nvPr/>
        </p:nvSpPr>
        <p:spPr>
          <a:xfrm>
            <a:off x="1828254" y="1416976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/>
              <a:t>t</a:t>
            </a:r>
            <a:r>
              <a:rPr lang="en-US" sz="3600" b="1" baseline="-25000" dirty="0" err="1"/>
              <a:t>iso</a:t>
            </a:r>
            <a:r>
              <a:rPr lang="en-US" sz="3600" b="1" baseline="-25000" dirty="0"/>
              <a:t> </a:t>
            </a:r>
            <a:r>
              <a:rPr lang="en-US" sz="3600" b="1" dirty="0"/>
              <a:t>= 0.56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F7ED-D728-43DD-9B77-94431DCB34DE}"/>
              </a:ext>
            </a:extLst>
          </p:cNvPr>
          <p:cNvSpPr txBox="1"/>
          <p:nvPr/>
        </p:nvSpPr>
        <p:spPr>
          <a:xfrm>
            <a:off x="5477325" y="1446225"/>
            <a:ext cx="28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</a:t>
            </a:r>
            <a:r>
              <a:rPr lang="en-US" sz="3600" b="1" baseline="-25000" dirty="0"/>
              <a:t>2contact </a:t>
            </a:r>
            <a:r>
              <a:rPr lang="en-US" sz="3600" b="1" dirty="0"/>
              <a:t>= 3.5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36D0B-75EA-4419-A43B-A299B4E6FE36}"/>
              </a:ext>
            </a:extLst>
          </p:cNvPr>
          <p:cNvCxnSpPr/>
          <p:nvPr/>
        </p:nvCxnSpPr>
        <p:spPr>
          <a:xfrm>
            <a:off x="7127924" y="3063993"/>
            <a:ext cx="0" cy="608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57490-654F-4926-9C66-72864E5237DE}"/>
              </a:ext>
            </a:extLst>
          </p:cNvPr>
          <p:cNvCxnSpPr>
            <a:cxnSpLocks/>
          </p:cNvCxnSpPr>
          <p:nvPr/>
        </p:nvCxnSpPr>
        <p:spPr>
          <a:xfrm flipV="1">
            <a:off x="7422937" y="3060147"/>
            <a:ext cx="0" cy="600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D852-65EB-4F9B-9CB8-E838C2A58442}"/>
              </a:ext>
            </a:extLst>
          </p:cNvPr>
          <p:cNvSpPr txBox="1"/>
          <p:nvPr/>
        </p:nvSpPr>
        <p:spPr>
          <a:xfrm>
            <a:off x="4597451" y="3037236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21 </a:t>
            </a:r>
            <a:r>
              <a:rPr lang="en-US" sz="3600" b="1" dirty="0"/>
              <a:t>= 2.1</a:t>
            </a:r>
            <a:r>
              <a:rPr lang="en-US" sz="3600" b="1" i="1" dirty="0"/>
              <a:t>n</a:t>
            </a:r>
            <a:r>
              <a:rPr lang="en-US" sz="3600" b="1" baseline="-25000" dirty="0"/>
              <a:t>2</a:t>
            </a:r>
            <a:r>
              <a:rPr lang="en-US" sz="3600" b="1" baseline="30000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63590-78F9-40A0-B7F1-00FB8AEA4A70}"/>
              </a:ext>
            </a:extLst>
          </p:cNvPr>
          <p:cNvSpPr txBox="1"/>
          <p:nvPr/>
        </p:nvSpPr>
        <p:spPr>
          <a:xfrm>
            <a:off x="7492117" y="3008350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12 </a:t>
            </a:r>
            <a:r>
              <a:rPr lang="en-US" sz="3600" b="1" dirty="0"/>
              <a:t>= 7.4</a:t>
            </a:r>
            <a:r>
              <a:rPr lang="en-US" sz="3600" b="1" i="1" dirty="0"/>
              <a:t>n</a:t>
            </a:r>
            <a:r>
              <a:rPr lang="en-US" sz="3600" b="1" baseline="-25000" dirty="0"/>
              <a:t>1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A9F263-CDCF-4D7E-8CD1-3D433A59B95B}"/>
              </a:ext>
            </a:extLst>
          </p:cNvPr>
          <p:cNvSpPr txBox="1"/>
          <p:nvPr/>
        </p:nvSpPr>
        <p:spPr>
          <a:xfrm>
            <a:off x="10367077" y="676436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Portik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2017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Leache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42649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0D19AA-0D2C-462F-8742-71C12AE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Historical Demographic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AE729-61BC-4EFD-98B5-F0B07AB6C6C8}"/>
              </a:ext>
            </a:extLst>
          </p:cNvPr>
          <p:cNvSpPr/>
          <p:nvPr/>
        </p:nvSpPr>
        <p:spPr>
          <a:xfrm>
            <a:off x="1183562" y="4825850"/>
            <a:ext cx="172813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8AE1-7386-4324-98DF-748F58C6B9F5}"/>
              </a:ext>
            </a:extLst>
          </p:cNvPr>
          <p:cNvSpPr/>
          <p:nvPr/>
        </p:nvSpPr>
        <p:spPr>
          <a:xfrm>
            <a:off x="2903657" y="2274640"/>
            <a:ext cx="6295938" cy="2616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Hau</a:t>
            </a:r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29B24-1F80-42AB-B246-101515D9E656}"/>
              </a:ext>
            </a:extLst>
          </p:cNvPr>
          <p:cNvSpPr/>
          <p:nvPr/>
        </p:nvSpPr>
        <p:spPr>
          <a:xfrm>
            <a:off x="2911694" y="5411775"/>
            <a:ext cx="6295938" cy="12319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Tien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F0F79-9F1A-45FF-B7A2-2A16EB095D03}"/>
              </a:ext>
            </a:extLst>
          </p:cNvPr>
          <p:cNvCxnSpPr>
            <a:cxnSpLocks/>
          </p:cNvCxnSpPr>
          <p:nvPr/>
        </p:nvCxnSpPr>
        <p:spPr>
          <a:xfrm>
            <a:off x="9120470" y="2092556"/>
            <a:ext cx="0" cy="4501742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D74A8-5720-4014-98A5-0353B10F600B}"/>
              </a:ext>
            </a:extLst>
          </p:cNvPr>
          <p:cNvCxnSpPr>
            <a:cxnSpLocks/>
          </p:cNvCxnSpPr>
          <p:nvPr/>
        </p:nvCxnSpPr>
        <p:spPr>
          <a:xfrm>
            <a:off x="2161335" y="4830289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AF26E-9671-44E5-8394-924ED5F960DB}"/>
              </a:ext>
            </a:extLst>
          </p:cNvPr>
          <p:cNvCxnSpPr>
            <a:cxnSpLocks/>
          </p:cNvCxnSpPr>
          <p:nvPr/>
        </p:nvCxnSpPr>
        <p:spPr>
          <a:xfrm flipH="1">
            <a:off x="2911694" y="2142010"/>
            <a:ext cx="620877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E0FF-EFCA-4A12-833D-D9132F87F0DB}"/>
              </a:ext>
            </a:extLst>
          </p:cNvPr>
          <p:cNvCxnSpPr>
            <a:cxnSpLocks/>
          </p:cNvCxnSpPr>
          <p:nvPr/>
        </p:nvCxnSpPr>
        <p:spPr>
          <a:xfrm flipH="1">
            <a:off x="9173276" y="2142010"/>
            <a:ext cx="39011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F469E-757E-41F3-9805-8E1ED5C18E4B}"/>
              </a:ext>
            </a:extLst>
          </p:cNvPr>
          <p:cNvSpPr txBox="1"/>
          <p:nvPr/>
        </p:nvSpPr>
        <p:spPr>
          <a:xfrm>
            <a:off x="1293071" y="4890781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3338A-7B2E-4447-BC15-0ED9732BC5AA}"/>
              </a:ext>
            </a:extLst>
          </p:cNvPr>
          <p:cNvSpPr txBox="1"/>
          <p:nvPr/>
        </p:nvSpPr>
        <p:spPr>
          <a:xfrm>
            <a:off x="3139109" y="5672929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2 </a:t>
            </a:r>
            <a:r>
              <a:rPr lang="en-US" sz="3600" b="1" dirty="0"/>
              <a:t>= 1.6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96E08-685C-4679-B43F-4D33446987A4}"/>
              </a:ext>
            </a:extLst>
          </p:cNvPr>
          <p:cNvSpPr txBox="1"/>
          <p:nvPr/>
        </p:nvSpPr>
        <p:spPr>
          <a:xfrm>
            <a:off x="2971839" y="3825817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 </a:t>
            </a:r>
            <a:r>
              <a:rPr lang="en-US" sz="3600" b="1" dirty="0"/>
              <a:t>= 5.8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98D22-DEBD-4D36-8F3C-C7FD0B6C058C}"/>
              </a:ext>
            </a:extLst>
          </p:cNvPr>
          <p:cNvSpPr txBox="1"/>
          <p:nvPr/>
        </p:nvSpPr>
        <p:spPr>
          <a:xfrm>
            <a:off x="6198918" y="137043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/>
              <a:t>t</a:t>
            </a:r>
            <a:r>
              <a:rPr lang="en-US" sz="3600" b="1" baseline="-25000" dirty="0" err="1"/>
              <a:t>iso</a:t>
            </a:r>
            <a:r>
              <a:rPr lang="en-US" sz="3600" b="1" baseline="-25000" dirty="0"/>
              <a:t> </a:t>
            </a:r>
            <a:r>
              <a:rPr lang="en-US" sz="3600" b="1" dirty="0"/>
              <a:t>= 30*2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F7ED-D728-43DD-9B77-94431DCB34DE}"/>
              </a:ext>
            </a:extLst>
          </p:cNvPr>
          <p:cNvSpPr txBox="1"/>
          <p:nvPr/>
        </p:nvSpPr>
        <p:spPr>
          <a:xfrm>
            <a:off x="8595152" y="1263525"/>
            <a:ext cx="353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</a:t>
            </a:r>
            <a:r>
              <a:rPr lang="en-US" sz="3600" b="1" baseline="-25000" dirty="0"/>
              <a:t>2contact </a:t>
            </a:r>
            <a:r>
              <a:rPr lang="en-US" sz="3600" b="1" dirty="0"/>
              <a:t>= 0.42*2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36D0B-75EA-4419-A43B-A299B4E6FE36}"/>
              </a:ext>
            </a:extLst>
          </p:cNvPr>
          <p:cNvCxnSpPr/>
          <p:nvPr/>
        </p:nvCxnSpPr>
        <p:spPr>
          <a:xfrm>
            <a:off x="9268076" y="4844025"/>
            <a:ext cx="0" cy="608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57490-654F-4926-9C66-72864E5237DE}"/>
              </a:ext>
            </a:extLst>
          </p:cNvPr>
          <p:cNvCxnSpPr>
            <a:cxnSpLocks/>
          </p:cNvCxnSpPr>
          <p:nvPr/>
        </p:nvCxnSpPr>
        <p:spPr>
          <a:xfrm flipV="1">
            <a:off x="9451974" y="4798104"/>
            <a:ext cx="0" cy="600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D852-65EB-4F9B-9CB8-E838C2A58442}"/>
              </a:ext>
            </a:extLst>
          </p:cNvPr>
          <p:cNvSpPr txBox="1"/>
          <p:nvPr/>
        </p:nvSpPr>
        <p:spPr>
          <a:xfrm>
            <a:off x="5117357" y="4759612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21 </a:t>
            </a:r>
            <a:r>
              <a:rPr lang="en-US" sz="3600" b="1" dirty="0"/>
              <a:t>= 10.6(2</a:t>
            </a:r>
            <a:r>
              <a:rPr lang="en-US" sz="3600" b="1" i="1" dirty="0"/>
              <a:t>n</a:t>
            </a:r>
            <a:r>
              <a:rPr lang="en-US" sz="3600" b="1" baseline="-25000" dirty="0"/>
              <a:t>2</a:t>
            </a:r>
            <a:r>
              <a:rPr lang="en-US" sz="3600" b="1" dirty="0"/>
              <a:t>/1.6)</a:t>
            </a:r>
            <a:r>
              <a:rPr lang="en-US" sz="3600" b="1" baseline="30000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63590-78F9-40A0-B7F1-00FB8AEA4A70}"/>
              </a:ext>
            </a:extLst>
          </p:cNvPr>
          <p:cNvSpPr txBox="1"/>
          <p:nvPr/>
        </p:nvSpPr>
        <p:spPr>
          <a:xfrm>
            <a:off x="9635872" y="471599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12 </a:t>
            </a:r>
            <a:r>
              <a:rPr lang="en-US" sz="3600" b="1" dirty="0"/>
              <a:t>= 30(2</a:t>
            </a:r>
            <a:r>
              <a:rPr lang="en-US" sz="3600" b="1" i="1" dirty="0"/>
              <a:t>n</a:t>
            </a:r>
            <a:r>
              <a:rPr lang="en-US" sz="3600" b="1" baseline="-25000" dirty="0"/>
              <a:t>1</a:t>
            </a:r>
            <a:r>
              <a:rPr lang="en-US" sz="3600" b="1" dirty="0"/>
              <a:t>/5.8)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A9F263-CDCF-4D7E-8CD1-3D433A59B95B}"/>
              </a:ext>
            </a:extLst>
          </p:cNvPr>
          <p:cNvSpPr txBox="1"/>
          <p:nvPr/>
        </p:nvSpPr>
        <p:spPr>
          <a:xfrm>
            <a:off x="10367077" y="676436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Portik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2017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Leache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4D227-4B54-4DAF-BA53-F4B24342112E}"/>
              </a:ext>
            </a:extLst>
          </p:cNvPr>
          <p:cNvSpPr txBox="1"/>
          <p:nvPr/>
        </p:nvSpPr>
        <p:spPr>
          <a:xfrm>
            <a:off x="641758" y="1778466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Bosemania</a:t>
            </a:r>
            <a:r>
              <a:rPr lang="en-US" dirty="0"/>
              <a:t> </a:t>
            </a:r>
            <a:r>
              <a:rPr lang="en-US" dirty="0" err="1"/>
              <a:t>microlepus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122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Most Likely Historical Demographic Model</vt:lpstr>
      <vt:lpstr>Most Likely Historical Demographic Model</vt:lpstr>
      <vt:lpstr>Most Likely Historical Demographic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Bird</dc:creator>
  <cp:lastModifiedBy>Christopher Bird</cp:lastModifiedBy>
  <cp:revision>1</cp:revision>
  <dcterms:created xsi:type="dcterms:W3CDTF">2021-11-02T08:43:11Z</dcterms:created>
  <dcterms:modified xsi:type="dcterms:W3CDTF">2021-11-03T01:47:53Z</dcterms:modified>
</cp:coreProperties>
</file>