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3"/>
  </p:notesMasterIdLst>
  <p:sldIdLst>
    <p:sldId id="256" r:id="rId5"/>
    <p:sldId id="257" r:id="rId6"/>
    <p:sldId id="261" r:id="rId7"/>
    <p:sldId id="262" r:id="rId8"/>
    <p:sldId id="263" r:id="rId9"/>
    <p:sldId id="265" r:id="rId10"/>
    <p:sldId id="264" r:id="rId11"/>
    <p:sldId id="266"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12100" b="0" i="0" u="none" strike="noStrike" cap="none" spc="0" normalizeH="0" baseline="0">
        <a:ln>
          <a:noFill/>
        </a:ln>
        <a:solidFill>
          <a:schemeClr val="accent6">
            <a:hueOff val="6307597"/>
            <a:satOff val="-77092"/>
            <a:lumOff val="-49421"/>
          </a:schemeClr>
        </a:solidFill>
        <a:effectLst/>
        <a:uFillTx/>
        <a:latin typeface="+mn-lt"/>
        <a:ea typeface="+mn-ea"/>
        <a:cs typeface="+mn-cs"/>
        <a:sym typeface="Relative Faux Regular"/>
      </a:defRPr>
    </a:lvl1pPr>
    <a:lvl2pPr marL="0" marR="0" indent="228600" algn="l" defTabSz="825500" rtl="0" fontAlgn="auto" latinLnBrk="0" hangingPunct="0">
      <a:lnSpc>
        <a:spcPct val="100000"/>
      </a:lnSpc>
      <a:spcBef>
        <a:spcPts val="0"/>
      </a:spcBef>
      <a:spcAft>
        <a:spcPts val="0"/>
      </a:spcAft>
      <a:buClrTx/>
      <a:buSzTx/>
      <a:buFontTx/>
      <a:buNone/>
      <a:tabLst/>
      <a:defRPr kumimoji="0" sz="12100" b="0" i="0" u="none" strike="noStrike" cap="none" spc="0" normalizeH="0" baseline="0">
        <a:ln>
          <a:noFill/>
        </a:ln>
        <a:solidFill>
          <a:schemeClr val="accent6">
            <a:hueOff val="6307597"/>
            <a:satOff val="-77092"/>
            <a:lumOff val="-49421"/>
          </a:schemeClr>
        </a:solidFill>
        <a:effectLst/>
        <a:uFillTx/>
        <a:latin typeface="+mn-lt"/>
        <a:ea typeface="+mn-ea"/>
        <a:cs typeface="+mn-cs"/>
        <a:sym typeface="Relative Faux Regular"/>
      </a:defRPr>
    </a:lvl2pPr>
    <a:lvl3pPr marL="0" marR="0" indent="457200" algn="l" defTabSz="825500" rtl="0" fontAlgn="auto" latinLnBrk="0" hangingPunct="0">
      <a:lnSpc>
        <a:spcPct val="100000"/>
      </a:lnSpc>
      <a:spcBef>
        <a:spcPts val="0"/>
      </a:spcBef>
      <a:spcAft>
        <a:spcPts val="0"/>
      </a:spcAft>
      <a:buClrTx/>
      <a:buSzTx/>
      <a:buFontTx/>
      <a:buNone/>
      <a:tabLst/>
      <a:defRPr kumimoji="0" sz="12100" b="0" i="0" u="none" strike="noStrike" cap="none" spc="0" normalizeH="0" baseline="0">
        <a:ln>
          <a:noFill/>
        </a:ln>
        <a:solidFill>
          <a:schemeClr val="accent6">
            <a:hueOff val="6307597"/>
            <a:satOff val="-77092"/>
            <a:lumOff val="-49421"/>
          </a:schemeClr>
        </a:solidFill>
        <a:effectLst/>
        <a:uFillTx/>
        <a:latin typeface="+mn-lt"/>
        <a:ea typeface="+mn-ea"/>
        <a:cs typeface="+mn-cs"/>
        <a:sym typeface="Relative Faux Regular"/>
      </a:defRPr>
    </a:lvl3pPr>
    <a:lvl4pPr marL="0" marR="0" indent="685800" algn="l" defTabSz="825500" rtl="0" fontAlgn="auto" latinLnBrk="0" hangingPunct="0">
      <a:lnSpc>
        <a:spcPct val="100000"/>
      </a:lnSpc>
      <a:spcBef>
        <a:spcPts val="0"/>
      </a:spcBef>
      <a:spcAft>
        <a:spcPts val="0"/>
      </a:spcAft>
      <a:buClrTx/>
      <a:buSzTx/>
      <a:buFontTx/>
      <a:buNone/>
      <a:tabLst/>
      <a:defRPr kumimoji="0" sz="12100" b="0" i="0" u="none" strike="noStrike" cap="none" spc="0" normalizeH="0" baseline="0">
        <a:ln>
          <a:noFill/>
        </a:ln>
        <a:solidFill>
          <a:schemeClr val="accent6">
            <a:hueOff val="6307597"/>
            <a:satOff val="-77092"/>
            <a:lumOff val="-49421"/>
          </a:schemeClr>
        </a:solidFill>
        <a:effectLst/>
        <a:uFillTx/>
        <a:latin typeface="+mn-lt"/>
        <a:ea typeface="+mn-ea"/>
        <a:cs typeface="+mn-cs"/>
        <a:sym typeface="Relative Faux Regular"/>
      </a:defRPr>
    </a:lvl4pPr>
    <a:lvl5pPr marL="0" marR="0" indent="914400" algn="l" defTabSz="825500" rtl="0" fontAlgn="auto" latinLnBrk="0" hangingPunct="0">
      <a:lnSpc>
        <a:spcPct val="100000"/>
      </a:lnSpc>
      <a:spcBef>
        <a:spcPts val="0"/>
      </a:spcBef>
      <a:spcAft>
        <a:spcPts val="0"/>
      </a:spcAft>
      <a:buClrTx/>
      <a:buSzTx/>
      <a:buFontTx/>
      <a:buNone/>
      <a:tabLst/>
      <a:defRPr kumimoji="0" sz="12100" b="0" i="0" u="none" strike="noStrike" cap="none" spc="0" normalizeH="0" baseline="0">
        <a:ln>
          <a:noFill/>
        </a:ln>
        <a:solidFill>
          <a:schemeClr val="accent6">
            <a:hueOff val="6307597"/>
            <a:satOff val="-77092"/>
            <a:lumOff val="-49421"/>
          </a:schemeClr>
        </a:solidFill>
        <a:effectLst/>
        <a:uFillTx/>
        <a:latin typeface="+mn-lt"/>
        <a:ea typeface="+mn-ea"/>
        <a:cs typeface="+mn-cs"/>
        <a:sym typeface="Relative Faux Regular"/>
      </a:defRPr>
    </a:lvl5pPr>
    <a:lvl6pPr marL="0" marR="0" indent="1143000" algn="l" defTabSz="825500" rtl="0" fontAlgn="auto" latinLnBrk="0" hangingPunct="0">
      <a:lnSpc>
        <a:spcPct val="100000"/>
      </a:lnSpc>
      <a:spcBef>
        <a:spcPts val="0"/>
      </a:spcBef>
      <a:spcAft>
        <a:spcPts val="0"/>
      </a:spcAft>
      <a:buClrTx/>
      <a:buSzTx/>
      <a:buFontTx/>
      <a:buNone/>
      <a:tabLst/>
      <a:defRPr kumimoji="0" sz="12100" b="0" i="0" u="none" strike="noStrike" cap="none" spc="0" normalizeH="0" baseline="0">
        <a:ln>
          <a:noFill/>
        </a:ln>
        <a:solidFill>
          <a:schemeClr val="accent6">
            <a:hueOff val="6307597"/>
            <a:satOff val="-77092"/>
            <a:lumOff val="-49421"/>
          </a:schemeClr>
        </a:solidFill>
        <a:effectLst/>
        <a:uFillTx/>
        <a:latin typeface="+mn-lt"/>
        <a:ea typeface="+mn-ea"/>
        <a:cs typeface="+mn-cs"/>
        <a:sym typeface="Relative Faux Regular"/>
      </a:defRPr>
    </a:lvl6pPr>
    <a:lvl7pPr marL="0" marR="0" indent="1371600" algn="l" defTabSz="825500" rtl="0" fontAlgn="auto" latinLnBrk="0" hangingPunct="0">
      <a:lnSpc>
        <a:spcPct val="100000"/>
      </a:lnSpc>
      <a:spcBef>
        <a:spcPts val="0"/>
      </a:spcBef>
      <a:spcAft>
        <a:spcPts val="0"/>
      </a:spcAft>
      <a:buClrTx/>
      <a:buSzTx/>
      <a:buFontTx/>
      <a:buNone/>
      <a:tabLst/>
      <a:defRPr kumimoji="0" sz="12100" b="0" i="0" u="none" strike="noStrike" cap="none" spc="0" normalizeH="0" baseline="0">
        <a:ln>
          <a:noFill/>
        </a:ln>
        <a:solidFill>
          <a:schemeClr val="accent6">
            <a:hueOff val="6307597"/>
            <a:satOff val="-77092"/>
            <a:lumOff val="-49421"/>
          </a:schemeClr>
        </a:solidFill>
        <a:effectLst/>
        <a:uFillTx/>
        <a:latin typeface="+mn-lt"/>
        <a:ea typeface="+mn-ea"/>
        <a:cs typeface="+mn-cs"/>
        <a:sym typeface="Relative Faux Regular"/>
      </a:defRPr>
    </a:lvl7pPr>
    <a:lvl8pPr marL="0" marR="0" indent="1600200" algn="l" defTabSz="825500" rtl="0" fontAlgn="auto" latinLnBrk="0" hangingPunct="0">
      <a:lnSpc>
        <a:spcPct val="100000"/>
      </a:lnSpc>
      <a:spcBef>
        <a:spcPts val="0"/>
      </a:spcBef>
      <a:spcAft>
        <a:spcPts val="0"/>
      </a:spcAft>
      <a:buClrTx/>
      <a:buSzTx/>
      <a:buFontTx/>
      <a:buNone/>
      <a:tabLst/>
      <a:defRPr kumimoji="0" sz="12100" b="0" i="0" u="none" strike="noStrike" cap="none" spc="0" normalizeH="0" baseline="0">
        <a:ln>
          <a:noFill/>
        </a:ln>
        <a:solidFill>
          <a:schemeClr val="accent6">
            <a:hueOff val="6307597"/>
            <a:satOff val="-77092"/>
            <a:lumOff val="-49421"/>
          </a:schemeClr>
        </a:solidFill>
        <a:effectLst/>
        <a:uFillTx/>
        <a:latin typeface="+mn-lt"/>
        <a:ea typeface="+mn-ea"/>
        <a:cs typeface="+mn-cs"/>
        <a:sym typeface="Relative Faux Regular"/>
      </a:defRPr>
    </a:lvl8pPr>
    <a:lvl9pPr marL="0" marR="0" indent="1828800" algn="l" defTabSz="825500" rtl="0" fontAlgn="auto" latinLnBrk="0" hangingPunct="0">
      <a:lnSpc>
        <a:spcPct val="100000"/>
      </a:lnSpc>
      <a:spcBef>
        <a:spcPts val="0"/>
      </a:spcBef>
      <a:spcAft>
        <a:spcPts val="0"/>
      </a:spcAft>
      <a:buClrTx/>
      <a:buSzTx/>
      <a:buFontTx/>
      <a:buNone/>
      <a:tabLst/>
      <a:defRPr kumimoji="0" sz="12100" b="0" i="0" u="none" strike="noStrike" cap="none" spc="0" normalizeH="0" baseline="0">
        <a:ln>
          <a:noFill/>
        </a:ln>
        <a:solidFill>
          <a:schemeClr val="accent6">
            <a:hueOff val="6307597"/>
            <a:satOff val="-77092"/>
            <a:lumOff val="-49421"/>
          </a:schemeClr>
        </a:solidFill>
        <a:effectLst/>
        <a:uFillTx/>
        <a:latin typeface="+mn-lt"/>
        <a:ea typeface="+mn-ea"/>
        <a:cs typeface="+mn-cs"/>
        <a:sym typeface="Relative Faux Regula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FA5B93-FC93-4198-9AEB-D7FE6292E079}" v="728" dt="2018-10-02T13:12:07.863"/>
  </p1510:revLst>
</p1510:revInfo>
</file>

<file path=ppt/tableStyles.xml><?xml version="1.0" encoding="utf-8"?>
<a:tblStyleLst xmlns:a="http://schemas.openxmlformats.org/drawingml/2006/main" def="{5940675A-B579-460E-94D1-54222C63F5DA}">
  <a:tblStyle styleId="{8F44A2F1-9E1F-4B54-A3A2-5F16C0AD49E2}" styleName="">
    <a:tblBg/>
    <a:wholeTbl>
      <a:tcTxStyle b="off" i="off">
        <a:font>
          <a:latin typeface="Noto Sans"/>
          <a:ea typeface="Noto Sans"/>
          <a:cs typeface="Noto Sans"/>
        </a:font>
        <a:schemeClr val="accent6">
          <a:hueOff val="6307597"/>
          <a:satOff val="-77092"/>
          <a:lumOff val="-49421"/>
        </a:schemeClr>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ff" i="off">
        <a:font>
          <a:latin typeface="Noto Sans"/>
          <a:ea typeface="Noto Sans"/>
          <a:cs typeface="Noto Sans"/>
        </a:font>
        <a:schemeClr val="accent6">
          <a:hueOff val="6307597"/>
          <a:satOff val="-77092"/>
          <a:lumOff val="-49421"/>
        </a:schemeClr>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Noto Sans"/>
          <a:ea typeface="Noto Sans"/>
          <a:cs typeface="Noto Sans"/>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ff" i="off">
        <a:fontRef idx="minor">
          <a:schemeClr val="accent6">
            <a:hueOff val="6307597"/>
            <a:satOff val="-77092"/>
            <a:lumOff val="-49421"/>
          </a:schemeClr>
        </a:fontRef>
        <a:schemeClr val="accent6">
          <a:hueOff val="6307597"/>
          <a:satOff val="-77092"/>
          <a:lumOff val="-49421"/>
        </a:schemeClr>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416"/>
    <p:restoredTop sz="92882"/>
  </p:normalViewPr>
  <p:slideViewPr>
    <p:cSldViewPr snapToGrid="0" snapToObjects="1">
      <p:cViewPr varScale="1">
        <p:scale>
          <a:sx n="32" d="100"/>
          <a:sy n="32" d="100"/>
        </p:scale>
        <p:origin x="1056"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ssel Gade" userId="2c9264e0-7549-4375-8cee-cfa0e25d3f23" providerId="ADAL" clId="{D4FA5B93-FC93-4198-9AEB-D7FE6292E079}"/>
    <pc:docChg chg="undo custSel addSld modSld">
      <pc:chgData name="Sissel Gade" userId="2c9264e0-7549-4375-8cee-cfa0e25d3f23" providerId="ADAL" clId="{D4FA5B93-FC93-4198-9AEB-D7FE6292E079}" dt="2018-10-02T13:12:07.863" v="727" actId="20577"/>
      <pc:docMkLst>
        <pc:docMk/>
      </pc:docMkLst>
      <pc:sldChg chg="modSp add">
        <pc:chgData name="Sissel Gade" userId="2c9264e0-7549-4375-8cee-cfa0e25d3f23" providerId="ADAL" clId="{D4FA5B93-FC93-4198-9AEB-D7FE6292E079}" dt="2018-10-02T13:12:07.863" v="727" actId="20577"/>
        <pc:sldMkLst>
          <pc:docMk/>
          <pc:sldMk cId="3837016998" sldId="263"/>
        </pc:sldMkLst>
        <pc:spChg chg="mod">
          <ac:chgData name="Sissel Gade" userId="2c9264e0-7549-4375-8cee-cfa0e25d3f23" providerId="ADAL" clId="{D4FA5B93-FC93-4198-9AEB-D7FE6292E079}" dt="2018-10-02T12:26:08.741" v="10" actId="20577"/>
          <ac:spMkLst>
            <pc:docMk/>
            <pc:sldMk cId="3837016998" sldId="263"/>
            <ac:spMk id="2" creationId="{7C8C740F-2ADB-4020-A22E-11A498436C8A}"/>
          </ac:spMkLst>
        </pc:spChg>
        <pc:spChg chg="mod">
          <ac:chgData name="Sissel Gade" userId="2c9264e0-7549-4375-8cee-cfa0e25d3f23" providerId="ADAL" clId="{D4FA5B93-FC93-4198-9AEB-D7FE6292E079}" dt="2018-10-02T13:12:07.863" v="727" actId="20577"/>
          <ac:spMkLst>
            <pc:docMk/>
            <pc:sldMk cId="3837016998" sldId="263"/>
            <ac:spMk id="3" creationId="{E199DD74-6648-4B3B-961A-01980E6566F4}"/>
          </ac:spMkLst>
        </pc:spChg>
      </pc:sldChg>
      <pc:sldChg chg="modSp add">
        <pc:chgData name="Sissel Gade" userId="2c9264e0-7549-4375-8cee-cfa0e25d3f23" providerId="ADAL" clId="{D4FA5B93-FC93-4198-9AEB-D7FE6292E079}" dt="2018-10-02T13:02:21.423" v="620" actId="20577"/>
        <pc:sldMkLst>
          <pc:docMk/>
          <pc:sldMk cId="4251912700" sldId="264"/>
        </pc:sldMkLst>
        <pc:spChg chg="mod">
          <ac:chgData name="Sissel Gade" userId="2c9264e0-7549-4375-8cee-cfa0e25d3f23" providerId="ADAL" clId="{D4FA5B93-FC93-4198-9AEB-D7FE6292E079}" dt="2018-10-02T12:53:31.605" v="56" actId="20577"/>
          <ac:spMkLst>
            <pc:docMk/>
            <pc:sldMk cId="4251912700" sldId="264"/>
            <ac:spMk id="2" creationId="{1F1427E2-E28D-4C1D-AF86-4B9AF95A3ADB}"/>
          </ac:spMkLst>
        </pc:spChg>
        <pc:spChg chg="mod">
          <ac:chgData name="Sissel Gade" userId="2c9264e0-7549-4375-8cee-cfa0e25d3f23" providerId="ADAL" clId="{D4FA5B93-FC93-4198-9AEB-D7FE6292E079}" dt="2018-10-02T13:02:21.423" v="620" actId="20577"/>
          <ac:spMkLst>
            <pc:docMk/>
            <pc:sldMk cId="4251912700" sldId="264"/>
            <ac:spMk id="3" creationId="{002BB859-BD08-4782-98A3-20E4DD65129D}"/>
          </ac:spMkLst>
        </pc:spChg>
      </pc:sldChg>
      <pc:sldChg chg="modSp add">
        <pc:chgData name="Sissel Gade" userId="2c9264e0-7549-4375-8cee-cfa0e25d3f23" providerId="ADAL" clId="{D4FA5B93-FC93-4198-9AEB-D7FE6292E079}" dt="2018-10-02T13:10:48.569" v="679" actId="313"/>
        <pc:sldMkLst>
          <pc:docMk/>
          <pc:sldMk cId="4017955547" sldId="265"/>
        </pc:sldMkLst>
        <pc:spChg chg="mod">
          <ac:chgData name="Sissel Gade" userId="2c9264e0-7549-4375-8cee-cfa0e25d3f23" providerId="ADAL" clId="{D4FA5B93-FC93-4198-9AEB-D7FE6292E079}" dt="2018-10-02T13:10:48.569" v="679" actId="313"/>
          <ac:spMkLst>
            <pc:docMk/>
            <pc:sldMk cId="4017955547" sldId="265"/>
            <ac:spMk id="2" creationId="{250F98E2-EB8D-44D9-BD4E-8FF608B3AA19}"/>
          </ac:spMkLst>
        </pc:spChg>
        <pc:spChg chg="mod">
          <ac:chgData name="Sissel Gade" userId="2c9264e0-7549-4375-8cee-cfa0e25d3f23" providerId="ADAL" clId="{D4FA5B93-FC93-4198-9AEB-D7FE6292E079}" dt="2018-10-02T12:58:06.726" v="459" actId="15"/>
          <ac:spMkLst>
            <pc:docMk/>
            <pc:sldMk cId="4017955547" sldId="265"/>
            <ac:spMk id="3" creationId="{0E037D6B-A156-411A-BA7D-91688E7D1715}"/>
          </ac:spMkLst>
        </pc:spChg>
      </pc:sldChg>
      <pc:sldChg chg="addSp delSp modSp add">
        <pc:chgData name="Sissel Gade" userId="2c9264e0-7549-4375-8cee-cfa0e25d3f23" providerId="ADAL" clId="{D4FA5B93-FC93-4198-9AEB-D7FE6292E079}" dt="2018-10-02T13:10:40.352" v="678" actId="20577"/>
        <pc:sldMkLst>
          <pc:docMk/>
          <pc:sldMk cId="2748008435" sldId="266"/>
        </pc:sldMkLst>
        <pc:spChg chg="mod">
          <ac:chgData name="Sissel Gade" userId="2c9264e0-7549-4375-8cee-cfa0e25d3f23" providerId="ADAL" clId="{D4FA5B93-FC93-4198-9AEB-D7FE6292E079}" dt="2018-10-02T13:10:40.352" v="678" actId="20577"/>
          <ac:spMkLst>
            <pc:docMk/>
            <pc:sldMk cId="2748008435" sldId="266"/>
            <ac:spMk id="2" creationId="{678152E4-86A4-4D05-AFC7-0E44C6240E69}"/>
          </ac:spMkLst>
        </pc:spChg>
        <pc:spChg chg="del">
          <ac:chgData name="Sissel Gade" userId="2c9264e0-7549-4375-8cee-cfa0e25d3f23" providerId="ADAL" clId="{D4FA5B93-FC93-4198-9AEB-D7FE6292E079}" dt="2018-10-02T13:09:04.276" v="636" actId="478"/>
          <ac:spMkLst>
            <pc:docMk/>
            <pc:sldMk cId="2748008435" sldId="266"/>
            <ac:spMk id="3" creationId="{D246C23E-EC41-4C72-B291-CCCD68420C64}"/>
          </ac:spMkLst>
        </pc:spChg>
        <pc:graphicFrameChg chg="add mod modGraphic">
          <ac:chgData name="Sissel Gade" userId="2c9264e0-7549-4375-8cee-cfa0e25d3f23" providerId="ADAL" clId="{D4FA5B93-FC93-4198-9AEB-D7FE6292E079}" dt="2018-10-02T13:10:15.934" v="657" actId="207"/>
          <ac:graphicFrameMkLst>
            <pc:docMk/>
            <pc:sldMk cId="2748008435" sldId="266"/>
            <ac:graphicFrameMk id="4" creationId="{2F8DF6C4-6F9D-4AE6-BBA8-3F2BDEA2353F}"/>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1" name="Shape 301"/>
          <p:cNvSpPr>
            <a:spLocks noGrp="1" noRot="1" noChangeAspect="1"/>
          </p:cNvSpPr>
          <p:nvPr>
            <p:ph type="sldImg"/>
          </p:nvPr>
        </p:nvSpPr>
        <p:spPr>
          <a:xfrm>
            <a:off x="1143000" y="685800"/>
            <a:ext cx="4572000" cy="3429000"/>
          </a:xfrm>
          <a:prstGeom prst="rect">
            <a:avLst/>
          </a:prstGeom>
        </p:spPr>
        <p:txBody>
          <a:bodyPr/>
          <a:lstStyle/>
          <a:p>
            <a:endParaRPr/>
          </a:p>
        </p:txBody>
      </p:sp>
      <p:sp>
        <p:nvSpPr>
          <p:cNvPr id="302" name="Shape 30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Noto Sans"/>
        <a:ea typeface="Noto Sans"/>
        <a:cs typeface="Noto Sans"/>
        <a:sym typeface="Noto Sans"/>
      </a:defRPr>
    </a:lvl1pPr>
    <a:lvl2pPr indent="228600" defTabSz="457200" latinLnBrk="0">
      <a:lnSpc>
        <a:spcPct val="117999"/>
      </a:lnSpc>
      <a:defRPr sz="2200">
        <a:latin typeface="Noto Sans"/>
        <a:ea typeface="Noto Sans"/>
        <a:cs typeface="Noto Sans"/>
        <a:sym typeface="Noto Sans"/>
      </a:defRPr>
    </a:lvl2pPr>
    <a:lvl3pPr indent="457200" defTabSz="457200" latinLnBrk="0">
      <a:lnSpc>
        <a:spcPct val="117999"/>
      </a:lnSpc>
      <a:defRPr sz="2200">
        <a:latin typeface="Noto Sans"/>
        <a:ea typeface="Noto Sans"/>
        <a:cs typeface="Noto Sans"/>
        <a:sym typeface="Noto Sans"/>
      </a:defRPr>
    </a:lvl3pPr>
    <a:lvl4pPr indent="685800" defTabSz="457200" latinLnBrk="0">
      <a:lnSpc>
        <a:spcPct val="117999"/>
      </a:lnSpc>
      <a:defRPr sz="2200">
        <a:latin typeface="Noto Sans"/>
        <a:ea typeface="Noto Sans"/>
        <a:cs typeface="Noto Sans"/>
        <a:sym typeface="Noto Sans"/>
      </a:defRPr>
    </a:lvl4pPr>
    <a:lvl5pPr indent="914400" defTabSz="457200" latinLnBrk="0">
      <a:lnSpc>
        <a:spcPct val="117999"/>
      </a:lnSpc>
      <a:defRPr sz="2200">
        <a:latin typeface="Noto Sans"/>
        <a:ea typeface="Noto Sans"/>
        <a:cs typeface="Noto Sans"/>
        <a:sym typeface="Noto Sans"/>
      </a:defRPr>
    </a:lvl5pPr>
    <a:lvl6pPr indent="1143000" defTabSz="457200" latinLnBrk="0">
      <a:lnSpc>
        <a:spcPct val="117999"/>
      </a:lnSpc>
      <a:defRPr sz="2200">
        <a:latin typeface="Noto Sans"/>
        <a:ea typeface="Noto Sans"/>
        <a:cs typeface="Noto Sans"/>
        <a:sym typeface="Noto Sans"/>
      </a:defRPr>
    </a:lvl6pPr>
    <a:lvl7pPr indent="1371600" defTabSz="457200" latinLnBrk="0">
      <a:lnSpc>
        <a:spcPct val="117999"/>
      </a:lnSpc>
      <a:defRPr sz="2200">
        <a:latin typeface="Noto Sans"/>
        <a:ea typeface="Noto Sans"/>
        <a:cs typeface="Noto Sans"/>
        <a:sym typeface="Noto Sans"/>
      </a:defRPr>
    </a:lvl7pPr>
    <a:lvl8pPr indent="1600200" defTabSz="457200" latinLnBrk="0">
      <a:lnSpc>
        <a:spcPct val="117999"/>
      </a:lnSpc>
      <a:defRPr sz="2200">
        <a:latin typeface="Noto Sans"/>
        <a:ea typeface="Noto Sans"/>
        <a:cs typeface="Noto Sans"/>
        <a:sym typeface="Noto Sans"/>
      </a:defRPr>
    </a:lvl8pPr>
    <a:lvl9pPr indent="1828800" defTabSz="457200" latinLnBrk="0">
      <a:lnSpc>
        <a:spcPct val="117999"/>
      </a:lnSpc>
      <a:defRPr sz="2200">
        <a:latin typeface="Noto Sans"/>
        <a:ea typeface="Noto Sans"/>
        <a:cs typeface="Noto Sans"/>
        <a:sym typeface="Noto San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Section title Yellow">
    <p:spTree>
      <p:nvGrpSpPr>
        <p:cNvPr id="1" name=""/>
        <p:cNvGrpSpPr/>
        <p:nvPr/>
      </p:nvGrpSpPr>
      <p:grpSpPr>
        <a:xfrm>
          <a:off x="0" y="0"/>
          <a:ext cx="0" cy="0"/>
          <a:chOff x="0" y="0"/>
          <a:chExt cx="0" cy="0"/>
        </a:xfrm>
      </p:grpSpPr>
      <p:sp>
        <p:nvSpPr>
          <p:cNvPr id="13" name="Rectangle"/>
          <p:cNvSpPr/>
          <p:nvPr/>
        </p:nvSpPr>
        <p:spPr>
          <a:xfrm>
            <a:off x="6564114" y="0"/>
            <a:ext cx="17819886" cy="13716000"/>
          </a:xfrm>
          <a:prstGeom prst="rect">
            <a:avLst/>
          </a:prstGeom>
          <a:solidFill>
            <a:schemeClr val="accent1">
              <a:hueOff val="-9267329"/>
              <a:lumOff val="3693"/>
            </a:schemeClr>
          </a:solidFill>
          <a:ln w="12700">
            <a:miter lim="400000"/>
          </a:ln>
        </p:spPr>
        <p:txBody>
          <a:bodyPr lIns="0" tIns="0" rIns="0" bIns="0" anchor="ctr"/>
          <a:lstStyle/>
          <a:p>
            <a:pPr algn="ctr">
              <a:defRPr sz="3000" b="1">
                <a:solidFill>
                  <a:srgbClr val="FFFFFF"/>
                </a:solidFill>
                <a:latin typeface="Noto Sans"/>
                <a:ea typeface="Noto Sans"/>
                <a:cs typeface="Noto Sans"/>
                <a:sym typeface="Noto Sans"/>
              </a:defRPr>
            </a:pPr>
            <a:endParaRPr/>
          </a:p>
        </p:txBody>
      </p:sp>
      <p:sp>
        <p:nvSpPr>
          <p:cNvPr id="14" name="Title Text"/>
          <p:cNvSpPr txBox="1">
            <a:spLocks noGrp="1"/>
          </p:cNvSpPr>
          <p:nvPr>
            <p:ph type="title"/>
          </p:nvPr>
        </p:nvSpPr>
        <p:spPr>
          <a:xfrm>
            <a:off x="12725400" y="1079500"/>
            <a:ext cx="10579100" cy="5435600"/>
          </a:xfrm>
          <a:prstGeom prst="rect">
            <a:avLst/>
          </a:prstGeom>
        </p:spPr>
        <p:txBody>
          <a:bodyPr anchor="b"/>
          <a:lstStyle/>
          <a:p>
            <a:r>
              <a:t>Title Text</a:t>
            </a:r>
          </a:p>
        </p:txBody>
      </p:sp>
      <p:sp>
        <p:nvSpPr>
          <p:cNvPr id="15" name="Image"/>
          <p:cNvSpPr>
            <a:spLocks noGrp="1"/>
          </p:cNvSpPr>
          <p:nvPr>
            <p:ph type="pic" sz="half" idx="13"/>
          </p:nvPr>
        </p:nvSpPr>
        <p:spPr>
          <a:xfrm>
            <a:off x="1079500" y="1079500"/>
            <a:ext cx="10577129" cy="11052511"/>
          </a:xfrm>
          <a:prstGeom prst="rect">
            <a:avLst/>
          </a:prstGeom>
        </p:spPr>
        <p:txBody>
          <a:bodyPr lIns="91439" tIns="45719" rIns="91439" bIns="45719">
            <a:noAutofit/>
          </a:bodyPr>
          <a:lstStyle/>
          <a:p>
            <a:endParaRPr/>
          </a:p>
        </p:txBody>
      </p:sp>
      <p:sp>
        <p:nvSpPr>
          <p:cNvPr id="16" name="Rectangle"/>
          <p:cNvSpPr/>
          <p:nvPr/>
        </p:nvSpPr>
        <p:spPr>
          <a:xfrm>
            <a:off x="1079500" y="12128500"/>
            <a:ext cx="10577116" cy="508000"/>
          </a:xfrm>
          <a:prstGeom prst="rect">
            <a:avLst/>
          </a:prstGeom>
          <a:solidFill>
            <a:schemeClr val="accent2">
              <a:hueOff val="-1733807"/>
              <a:satOff val="17755"/>
              <a:lumOff val="-23964"/>
            </a:schemeClr>
          </a:solidFill>
          <a:ln w="12700">
            <a:miter lim="400000"/>
          </a:ln>
        </p:spPr>
        <p:txBody>
          <a:bodyPr lIns="0" tIns="0" rIns="0" bIns="0" anchor="ctr"/>
          <a:lstStyle/>
          <a:p>
            <a:pPr algn="ctr">
              <a:defRPr sz="3200" b="1">
                <a:solidFill>
                  <a:srgbClr val="FFFFFF"/>
                </a:solidFill>
                <a:latin typeface="Noto Sans"/>
                <a:ea typeface="Noto Sans"/>
                <a:cs typeface="Noto Sans"/>
                <a:sym typeface="Noto Sans"/>
              </a:defRPr>
            </a:pPr>
            <a:endParaRPr/>
          </a:p>
        </p:txBody>
      </p:sp>
      <p:sp>
        <p:nvSpPr>
          <p:cNvPr id="17" name="Body Level One…"/>
          <p:cNvSpPr txBox="1">
            <a:spLocks noGrp="1"/>
          </p:cNvSpPr>
          <p:nvPr>
            <p:ph type="body" sz="quarter" idx="1"/>
          </p:nvPr>
        </p:nvSpPr>
        <p:spPr>
          <a:xfrm>
            <a:off x="12721728" y="7150100"/>
            <a:ext cx="10577117" cy="549027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Half &amp; half 2 Col">
    <p:spTree>
      <p:nvGrpSpPr>
        <p:cNvPr id="1" name=""/>
        <p:cNvGrpSpPr/>
        <p:nvPr/>
      </p:nvGrpSpPr>
      <p:grpSpPr>
        <a:xfrm>
          <a:off x="0" y="0"/>
          <a:ext cx="0" cy="0"/>
          <a:chOff x="0" y="0"/>
          <a:chExt cx="0" cy="0"/>
        </a:xfrm>
      </p:grpSpPr>
      <p:sp>
        <p:nvSpPr>
          <p:cNvPr id="166" name="Image"/>
          <p:cNvSpPr>
            <a:spLocks noGrp="1"/>
          </p:cNvSpPr>
          <p:nvPr>
            <p:ph type="pic" idx="13"/>
          </p:nvPr>
        </p:nvSpPr>
        <p:spPr>
          <a:xfrm>
            <a:off x="12192025" y="0"/>
            <a:ext cx="12193464" cy="13208000"/>
          </a:xfrm>
          <a:prstGeom prst="rect">
            <a:avLst/>
          </a:prstGeom>
        </p:spPr>
        <p:txBody>
          <a:bodyPr lIns="91439" tIns="45719" rIns="91439" bIns="45719">
            <a:noAutofit/>
          </a:bodyPr>
          <a:lstStyle/>
          <a:p>
            <a:endParaRPr/>
          </a:p>
        </p:txBody>
      </p:sp>
      <p:sp>
        <p:nvSpPr>
          <p:cNvPr id="167" name="Rectangle"/>
          <p:cNvSpPr/>
          <p:nvPr/>
        </p:nvSpPr>
        <p:spPr>
          <a:xfrm>
            <a:off x="12192000" y="13208000"/>
            <a:ext cx="12193638" cy="508000"/>
          </a:xfrm>
          <a:prstGeom prst="rect">
            <a:avLst/>
          </a:prstGeom>
          <a:solidFill>
            <a:schemeClr val="accent1"/>
          </a:solidFill>
          <a:ln w="12700">
            <a:miter lim="400000"/>
          </a:ln>
        </p:spPr>
        <p:txBody>
          <a:bodyPr lIns="0" tIns="0" rIns="0" bIns="0" anchor="ctr"/>
          <a:lstStyle/>
          <a:p>
            <a:pPr algn="ctr">
              <a:defRPr sz="3200" b="1">
                <a:solidFill>
                  <a:srgbClr val="FFFFFF"/>
                </a:solidFill>
                <a:latin typeface="Noto Sans"/>
                <a:ea typeface="Noto Sans"/>
                <a:cs typeface="Noto Sans"/>
                <a:sym typeface="Noto Sans"/>
              </a:defRPr>
            </a:pPr>
            <a:endParaRPr/>
          </a:p>
        </p:txBody>
      </p:sp>
      <p:sp>
        <p:nvSpPr>
          <p:cNvPr id="168" name="Headline"/>
          <p:cNvSpPr txBox="1">
            <a:spLocks noGrp="1"/>
          </p:cNvSpPr>
          <p:nvPr>
            <p:ph type="body" sz="quarter" idx="14"/>
          </p:nvPr>
        </p:nvSpPr>
        <p:spPr>
          <a:xfrm>
            <a:off x="1082509" y="1077623"/>
            <a:ext cx="10033001" cy="718829"/>
          </a:xfrm>
          <a:prstGeom prst="rect">
            <a:avLst/>
          </a:prstGeom>
        </p:spPr>
        <p:txBody>
          <a:bodyPr anchor="b"/>
          <a:lstStyle>
            <a:lvl1pPr defTabSz="619125">
              <a:defRPr sz="3600" b="1"/>
            </a:lvl1pPr>
          </a:lstStyle>
          <a:p>
            <a:r>
              <a:t>Headline</a:t>
            </a:r>
          </a:p>
        </p:txBody>
      </p:sp>
      <p:sp>
        <p:nvSpPr>
          <p:cNvPr id="169" name="Body Level One…"/>
          <p:cNvSpPr txBox="1">
            <a:spLocks noGrp="1"/>
          </p:cNvSpPr>
          <p:nvPr>
            <p:ph type="body" sz="quarter" idx="15"/>
          </p:nvPr>
        </p:nvSpPr>
        <p:spPr>
          <a:xfrm>
            <a:off x="1082509" y="1799232"/>
            <a:ext cx="10033001" cy="4737101"/>
          </a:xfrm>
          <a:prstGeom prst="rect">
            <a:avLst/>
          </a:prstGeom>
        </p:spPr>
        <p:txBody>
          <a:bodyPr/>
          <a:lstStyle>
            <a:lvl1pPr>
              <a:spcBef>
                <a:spcPts val="400"/>
              </a:spcBef>
              <a:defRPr sz="3600"/>
            </a:lvl1pPr>
            <a:lvl2pPr>
              <a:spcBef>
                <a:spcPts val="400"/>
              </a:spcBef>
              <a:defRPr sz="3600"/>
            </a:lvl2pPr>
            <a:lvl3pPr>
              <a:spcBef>
                <a:spcPts val="400"/>
              </a:spcBef>
              <a:defRPr sz="3600"/>
            </a:lvl3pPr>
            <a:lvl4pPr>
              <a:spcBef>
                <a:spcPts val="400"/>
              </a:spcBef>
              <a:defRPr sz="3600"/>
            </a:lvl4pPr>
            <a:lvl5pPr>
              <a:spcBef>
                <a:spcPts val="400"/>
              </a:spcBef>
              <a:defRPr sz="3600"/>
            </a:lvl5pPr>
          </a:lstStyle>
          <a:p>
            <a:r>
              <a:t>Body Level One</a:t>
            </a:r>
          </a:p>
          <a:p>
            <a:pPr lvl="1"/>
            <a:r>
              <a:t>Body Level Two</a:t>
            </a:r>
          </a:p>
          <a:p>
            <a:pPr lvl="2"/>
            <a:r>
              <a:t>Body Level Three</a:t>
            </a:r>
          </a:p>
          <a:p>
            <a:pPr lvl="3"/>
            <a:r>
              <a:t>Body Level Four</a:t>
            </a:r>
          </a:p>
          <a:p>
            <a:pPr lvl="4"/>
            <a:r>
              <a:t>Body Level Five</a:t>
            </a:r>
          </a:p>
        </p:txBody>
      </p:sp>
      <p:sp>
        <p:nvSpPr>
          <p:cNvPr id="170" name="Headline"/>
          <p:cNvSpPr txBox="1">
            <a:spLocks noGrp="1"/>
          </p:cNvSpPr>
          <p:nvPr>
            <p:ph type="body" sz="quarter" idx="16"/>
          </p:nvPr>
        </p:nvSpPr>
        <p:spPr>
          <a:xfrm>
            <a:off x="1082509" y="7175500"/>
            <a:ext cx="10033001" cy="718828"/>
          </a:xfrm>
          <a:prstGeom prst="rect">
            <a:avLst/>
          </a:prstGeom>
        </p:spPr>
        <p:txBody>
          <a:bodyPr anchor="b"/>
          <a:lstStyle>
            <a:lvl1pPr defTabSz="619125">
              <a:defRPr sz="3600" b="1"/>
            </a:lvl1pPr>
          </a:lstStyle>
          <a:p>
            <a:r>
              <a:t>Headline</a:t>
            </a:r>
          </a:p>
        </p:txBody>
      </p:sp>
      <p:sp>
        <p:nvSpPr>
          <p:cNvPr id="171" name="Body Level One…"/>
          <p:cNvSpPr txBox="1">
            <a:spLocks noGrp="1"/>
          </p:cNvSpPr>
          <p:nvPr>
            <p:ph type="body" sz="quarter" idx="17"/>
          </p:nvPr>
        </p:nvSpPr>
        <p:spPr>
          <a:xfrm>
            <a:off x="1082509" y="7895232"/>
            <a:ext cx="10033001" cy="4740053"/>
          </a:xfrm>
          <a:prstGeom prst="rect">
            <a:avLst/>
          </a:prstGeom>
        </p:spPr>
        <p:txBody>
          <a:bodyPr/>
          <a:lstStyle>
            <a:lvl1pPr>
              <a:spcBef>
                <a:spcPts val="400"/>
              </a:spcBef>
              <a:defRPr sz="3600"/>
            </a:lvl1pPr>
            <a:lvl2pPr>
              <a:spcBef>
                <a:spcPts val="400"/>
              </a:spcBef>
              <a:defRPr sz="3600"/>
            </a:lvl2pPr>
            <a:lvl3pPr>
              <a:spcBef>
                <a:spcPts val="400"/>
              </a:spcBef>
              <a:defRPr sz="3600"/>
            </a:lvl3pPr>
            <a:lvl4pPr>
              <a:spcBef>
                <a:spcPts val="400"/>
              </a:spcBef>
              <a:defRPr sz="3600"/>
            </a:lvl4pPr>
            <a:lvl5pPr>
              <a:spcBef>
                <a:spcPts val="400"/>
              </a:spcBef>
              <a:defRPr sz="3600"/>
            </a:lvl5pPr>
          </a:lstStyle>
          <a:p>
            <a:r>
              <a:t>Body Level One</a:t>
            </a:r>
          </a:p>
          <a:p>
            <a:pPr lvl="1"/>
            <a:r>
              <a:t>Body Level Two</a:t>
            </a:r>
          </a:p>
          <a:p>
            <a:pPr lvl="2"/>
            <a:r>
              <a:t>Body Level Three</a:t>
            </a:r>
          </a:p>
          <a:p>
            <a:pPr lvl="3"/>
            <a:r>
              <a:t>Body Level Four</a:t>
            </a:r>
          </a:p>
          <a:p>
            <a:pPr lvl="4"/>
            <a:r>
              <a:t>Body Level Five</a:t>
            </a:r>
          </a:p>
        </p:txBody>
      </p:sp>
      <p:sp>
        <p:nvSpPr>
          <p:cNvPr id="1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Half &amp; other half">
    <p:spTree>
      <p:nvGrpSpPr>
        <p:cNvPr id="1" name=""/>
        <p:cNvGrpSpPr/>
        <p:nvPr/>
      </p:nvGrpSpPr>
      <p:grpSpPr>
        <a:xfrm>
          <a:off x="0" y="0"/>
          <a:ext cx="0" cy="0"/>
          <a:chOff x="0" y="0"/>
          <a:chExt cx="0" cy="0"/>
        </a:xfrm>
      </p:grpSpPr>
      <p:sp>
        <p:nvSpPr>
          <p:cNvPr id="179" name="Title Text"/>
          <p:cNvSpPr txBox="1">
            <a:spLocks noGrp="1"/>
          </p:cNvSpPr>
          <p:nvPr>
            <p:ph type="title"/>
          </p:nvPr>
        </p:nvSpPr>
        <p:spPr>
          <a:xfrm>
            <a:off x="13258800" y="1079500"/>
            <a:ext cx="10035729" cy="1900768"/>
          </a:xfrm>
          <a:prstGeom prst="rect">
            <a:avLst/>
          </a:prstGeom>
        </p:spPr>
        <p:txBody>
          <a:bodyPr/>
          <a:lstStyle/>
          <a:p>
            <a:r>
              <a:t>Title Text</a:t>
            </a:r>
          </a:p>
        </p:txBody>
      </p:sp>
      <p:sp>
        <p:nvSpPr>
          <p:cNvPr id="180" name="Body Level One…"/>
          <p:cNvSpPr txBox="1">
            <a:spLocks noGrp="1"/>
          </p:cNvSpPr>
          <p:nvPr>
            <p:ph type="body" sz="half" idx="1"/>
          </p:nvPr>
        </p:nvSpPr>
        <p:spPr>
          <a:xfrm>
            <a:off x="13253342" y="3613150"/>
            <a:ext cx="10046644" cy="901958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81" name="Image"/>
          <p:cNvSpPr>
            <a:spLocks noGrp="1"/>
          </p:cNvSpPr>
          <p:nvPr>
            <p:ph type="pic" idx="13"/>
          </p:nvPr>
        </p:nvSpPr>
        <p:spPr>
          <a:xfrm>
            <a:off x="0" y="0"/>
            <a:ext cx="12193464" cy="13208000"/>
          </a:xfrm>
          <a:prstGeom prst="rect">
            <a:avLst/>
          </a:prstGeom>
        </p:spPr>
        <p:txBody>
          <a:bodyPr lIns="91439" tIns="45719" rIns="91439" bIns="45719">
            <a:noAutofit/>
          </a:bodyPr>
          <a:lstStyle/>
          <a:p>
            <a:endParaRPr/>
          </a:p>
        </p:txBody>
      </p:sp>
      <p:sp>
        <p:nvSpPr>
          <p:cNvPr id="182" name="Rectangle"/>
          <p:cNvSpPr/>
          <p:nvPr/>
        </p:nvSpPr>
        <p:spPr>
          <a:xfrm>
            <a:off x="0" y="13208000"/>
            <a:ext cx="12193638" cy="508000"/>
          </a:xfrm>
          <a:prstGeom prst="rect">
            <a:avLst/>
          </a:prstGeom>
          <a:solidFill>
            <a:schemeClr val="accent1"/>
          </a:solidFill>
          <a:ln w="12700">
            <a:miter lim="400000"/>
          </a:ln>
        </p:spPr>
        <p:txBody>
          <a:bodyPr lIns="0" tIns="0" rIns="0" bIns="0" anchor="ctr"/>
          <a:lstStyle/>
          <a:p>
            <a:pPr algn="ctr">
              <a:defRPr sz="3200" b="1">
                <a:solidFill>
                  <a:srgbClr val="FFFFFF"/>
                </a:solidFill>
                <a:latin typeface="Noto Sans"/>
                <a:ea typeface="Noto Sans"/>
                <a:cs typeface="Noto Sans"/>
                <a:sym typeface="Noto Sans"/>
              </a:defRPr>
            </a:pPr>
            <a:endParaRPr/>
          </a:p>
        </p:txBody>
      </p:sp>
      <p:sp>
        <p:nvSpPr>
          <p:cNvPr id="18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Section title Yellow copy">
    <p:spTree>
      <p:nvGrpSpPr>
        <p:cNvPr id="1" name=""/>
        <p:cNvGrpSpPr/>
        <p:nvPr/>
      </p:nvGrpSpPr>
      <p:grpSpPr>
        <a:xfrm>
          <a:off x="0" y="0"/>
          <a:ext cx="0" cy="0"/>
          <a:chOff x="0" y="0"/>
          <a:chExt cx="0" cy="0"/>
        </a:xfrm>
      </p:grpSpPr>
      <p:sp>
        <p:nvSpPr>
          <p:cNvPr id="190" name="Rectangle"/>
          <p:cNvSpPr/>
          <p:nvPr/>
        </p:nvSpPr>
        <p:spPr>
          <a:xfrm>
            <a:off x="6564114" y="0"/>
            <a:ext cx="17819886" cy="13716000"/>
          </a:xfrm>
          <a:prstGeom prst="rect">
            <a:avLst/>
          </a:prstGeom>
          <a:solidFill>
            <a:srgbClr val="E9E9E8"/>
          </a:solidFill>
          <a:ln w="12700">
            <a:miter lim="400000"/>
          </a:ln>
        </p:spPr>
        <p:txBody>
          <a:bodyPr lIns="0" tIns="0" rIns="0" bIns="0" anchor="ctr"/>
          <a:lstStyle/>
          <a:p>
            <a:pPr algn="ctr">
              <a:defRPr sz="3000" b="1">
                <a:solidFill>
                  <a:srgbClr val="FFFFFF"/>
                </a:solidFill>
                <a:latin typeface="Noto Sans"/>
                <a:ea typeface="Noto Sans"/>
                <a:cs typeface="Noto Sans"/>
                <a:sym typeface="Noto Sans"/>
              </a:defRPr>
            </a:pPr>
            <a:endParaRPr/>
          </a:p>
        </p:txBody>
      </p:sp>
      <p:sp>
        <p:nvSpPr>
          <p:cNvPr id="191" name="Title Text"/>
          <p:cNvSpPr txBox="1">
            <a:spLocks noGrp="1"/>
          </p:cNvSpPr>
          <p:nvPr>
            <p:ph type="title"/>
          </p:nvPr>
        </p:nvSpPr>
        <p:spPr>
          <a:xfrm>
            <a:off x="12725400" y="1079500"/>
            <a:ext cx="10579100" cy="5435600"/>
          </a:xfrm>
          <a:prstGeom prst="rect">
            <a:avLst/>
          </a:prstGeom>
        </p:spPr>
        <p:txBody>
          <a:bodyPr anchor="b"/>
          <a:lstStyle/>
          <a:p>
            <a:r>
              <a:t>Title Text</a:t>
            </a:r>
          </a:p>
        </p:txBody>
      </p:sp>
      <p:sp>
        <p:nvSpPr>
          <p:cNvPr id="192" name="Image"/>
          <p:cNvSpPr>
            <a:spLocks noGrp="1"/>
          </p:cNvSpPr>
          <p:nvPr>
            <p:ph type="pic" sz="half" idx="13"/>
          </p:nvPr>
        </p:nvSpPr>
        <p:spPr>
          <a:xfrm>
            <a:off x="1079500" y="1079500"/>
            <a:ext cx="10577129" cy="11052511"/>
          </a:xfrm>
          <a:prstGeom prst="rect">
            <a:avLst/>
          </a:prstGeom>
        </p:spPr>
        <p:txBody>
          <a:bodyPr lIns="91439" tIns="45719" rIns="91439" bIns="45719">
            <a:noAutofit/>
          </a:bodyPr>
          <a:lstStyle/>
          <a:p>
            <a:endParaRPr/>
          </a:p>
        </p:txBody>
      </p:sp>
      <p:sp>
        <p:nvSpPr>
          <p:cNvPr id="193" name="Rectangle"/>
          <p:cNvSpPr/>
          <p:nvPr/>
        </p:nvSpPr>
        <p:spPr>
          <a:xfrm>
            <a:off x="1079500" y="12128500"/>
            <a:ext cx="10577116" cy="508000"/>
          </a:xfrm>
          <a:prstGeom prst="rect">
            <a:avLst/>
          </a:prstGeom>
          <a:solidFill>
            <a:schemeClr val="accent1">
              <a:hueOff val="-9267329"/>
              <a:lumOff val="3693"/>
            </a:schemeClr>
          </a:solidFill>
          <a:ln w="12700">
            <a:miter lim="400000"/>
          </a:ln>
        </p:spPr>
        <p:txBody>
          <a:bodyPr lIns="0" tIns="0" rIns="0" bIns="0" anchor="ctr"/>
          <a:lstStyle/>
          <a:p>
            <a:pPr algn="ctr">
              <a:defRPr sz="3200" b="1">
                <a:solidFill>
                  <a:srgbClr val="FFFFFF"/>
                </a:solidFill>
                <a:latin typeface="Noto Sans"/>
                <a:ea typeface="Noto Sans"/>
                <a:cs typeface="Noto Sans"/>
                <a:sym typeface="Noto Sans"/>
              </a:defRPr>
            </a:pPr>
            <a:endParaRPr/>
          </a:p>
        </p:txBody>
      </p:sp>
      <p:sp>
        <p:nvSpPr>
          <p:cNvPr id="194" name="Body Level One…"/>
          <p:cNvSpPr txBox="1">
            <a:spLocks noGrp="1"/>
          </p:cNvSpPr>
          <p:nvPr>
            <p:ph type="body" sz="quarter" idx="1"/>
          </p:nvPr>
        </p:nvSpPr>
        <p:spPr>
          <a:xfrm>
            <a:off x="12721728" y="7150100"/>
            <a:ext cx="10577117" cy="549027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Section title Pink">
    <p:spTree>
      <p:nvGrpSpPr>
        <p:cNvPr id="1" name=""/>
        <p:cNvGrpSpPr/>
        <p:nvPr/>
      </p:nvGrpSpPr>
      <p:grpSpPr>
        <a:xfrm>
          <a:off x="0" y="0"/>
          <a:ext cx="0" cy="0"/>
          <a:chOff x="0" y="0"/>
          <a:chExt cx="0" cy="0"/>
        </a:xfrm>
      </p:grpSpPr>
      <p:sp>
        <p:nvSpPr>
          <p:cNvPr id="202" name="Rectangle"/>
          <p:cNvSpPr/>
          <p:nvPr/>
        </p:nvSpPr>
        <p:spPr>
          <a:xfrm>
            <a:off x="0" y="0"/>
            <a:ext cx="17819886" cy="13716000"/>
          </a:xfrm>
          <a:prstGeom prst="rect">
            <a:avLst/>
          </a:prstGeom>
          <a:solidFill>
            <a:schemeClr val="accent4">
              <a:hueOff val="-5587143"/>
              <a:satOff val="-43388"/>
              <a:lumOff val="23813"/>
            </a:schemeClr>
          </a:solidFill>
          <a:ln w="12700">
            <a:miter lim="400000"/>
          </a:ln>
        </p:spPr>
        <p:txBody>
          <a:bodyPr lIns="0" tIns="0" rIns="0" bIns="0" anchor="ctr"/>
          <a:lstStyle/>
          <a:p>
            <a:pPr algn="ctr">
              <a:defRPr sz="3000" b="1">
                <a:solidFill>
                  <a:srgbClr val="FFFFFF"/>
                </a:solidFill>
                <a:latin typeface="Noto Sans"/>
                <a:ea typeface="Noto Sans"/>
                <a:cs typeface="Noto Sans"/>
                <a:sym typeface="Noto Sans"/>
              </a:defRPr>
            </a:pPr>
            <a:endParaRPr/>
          </a:p>
        </p:txBody>
      </p:sp>
      <p:sp>
        <p:nvSpPr>
          <p:cNvPr id="203" name="Image"/>
          <p:cNvSpPr>
            <a:spLocks noGrp="1"/>
          </p:cNvSpPr>
          <p:nvPr>
            <p:ph type="pic" sz="half" idx="13"/>
          </p:nvPr>
        </p:nvSpPr>
        <p:spPr>
          <a:xfrm>
            <a:off x="12721728" y="1079500"/>
            <a:ext cx="10577129" cy="11052511"/>
          </a:xfrm>
          <a:prstGeom prst="rect">
            <a:avLst/>
          </a:prstGeom>
        </p:spPr>
        <p:txBody>
          <a:bodyPr lIns="91439" tIns="45719" rIns="91439" bIns="45719">
            <a:noAutofit/>
          </a:bodyPr>
          <a:lstStyle/>
          <a:p>
            <a:endParaRPr/>
          </a:p>
        </p:txBody>
      </p:sp>
      <p:sp>
        <p:nvSpPr>
          <p:cNvPr id="204" name="Rectangle"/>
          <p:cNvSpPr/>
          <p:nvPr/>
        </p:nvSpPr>
        <p:spPr>
          <a:xfrm>
            <a:off x="12721728" y="12128500"/>
            <a:ext cx="10577117" cy="508000"/>
          </a:xfrm>
          <a:prstGeom prst="rect">
            <a:avLst/>
          </a:prstGeom>
          <a:solidFill>
            <a:schemeClr val="accent5">
              <a:hueOff val="365368"/>
              <a:lumOff val="-12532"/>
            </a:schemeClr>
          </a:solidFill>
          <a:ln w="12700">
            <a:miter lim="400000"/>
          </a:ln>
        </p:spPr>
        <p:txBody>
          <a:bodyPr lIns="0" tIns="0" rIns="0" bIns="0" anchor="ctr"/>
          <a:lstStyle/>
          <a:p>
            <a:pPr algn="ctr">
              <a:defRPr sz="3200" b="1">
                <a:solidFill>
                  <a:srgbClr val="FFFFFF"/>
                </a:solidFill>
                <a:latin typeface="Noto Sans"/>
                <a:ea typeface="Noto Sans"/>
                <a:cs typeface="Noto Sans"/>
                <a:sym typeface="Noto Sans"/>
              </a:defRPr>
            </a:pPr>
            <a:endParaRPr/>
          </a:p>
        </p:txBody>
      </p:sp>
      <p:sp>
        <p:nvSpPr>
          <p:cNvPr id="205" name="Body Level One…"/>
          <p:cNvSpPr txBox="1">
            <a:spLocks noGrp="1"/>
          </p:cNvSpPr>
          <p:nvPr>
            <p:ph type="body" sz="quarter" idx="1"/>
          </p:nvPr>
        </p:nvSpPr>
        <p:spPr>
          <a:xfrm>
            <a:off x="1075828" y="7150100"/>
            <a:ext cx="10577117" cy="549027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06" name="Title Text"/>
          <p:cNvSpPr txBox="1">
            <a:spLocks noGrp="1"/>
          </p:cNvSpPr>
          <p:nvPr>
            <p:ph type="title"/>
          </p:nvPr>
        </p:nvSpPr>
        <p:spPr>
          <a:xfrm>
            <a:off x="1079500" y="1079500"/>
            <a:ext cx="10579100" cy="5435600"/>
          </a:xfrm>
          <a:prstGeom prst="rect">
            <a:avLst/>
          </a:prstGeom>
        </p:spPr>
        <p:txBody>
          <a:bodyPr anchor="b"/>
          <a:lstStyle/>
          <a:p>
            <a:r>
              <a:t>Title Text</a:t>
            </a:r>
          </a:p>
        </p:txBody>
      </p:sp>
      <p:sp>
        <p:nvSpPr>
          <p:cNvPr id="20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Section title Pink copy">
    <p:spTree>
      <p:nvGrpSpPr>
        <p:cNvPr id="1" name=""/>
        <p:cNvGrpSpPr/>
        <p:nvPr/>
      </p:nvGrpSpPr>
      <p:grpSpPr>
        <a:xfrm>
          <a:off x="0" y="0"/>
          <a:ext cx="0" cy="0"/>
          <a:chOff x="0" y="0"/>
          <a:chExt cx="0" cy="0"/>
        </a:xfrm>
      </p:grpSpPr>
      <p:sp>
        <p:nvSpPr>
          <p:cNvPr id="214" name="Rectangle"/>
          <p:cNvSpPr/>
          <p:nvPr/>
        </p:nvSpPr>
        <p:spPr>
          <a:xfrm>
            <a:off x="0" y="0"/>
            <a:ext cx="17819886" cy="13716000"/>
          </a:xfrm>
          <a:prstGeom prst="rect">
            <a:avLst/>
          </a:prstGeom>
          <a:solidFill>
            <a:schemeClr val="accent3">
              <a:hueOff val="5167593"/>
              <a:satOff val="-2914"/>
              <a:lumOff val="19140"/>
            </a:schemeClr>
          </a:solidFill>
          <a:ln w="12700">
            <a:miter lim="400000"/>
          </a:ln>
        </p:spPr>
        <p:txBody>
          <a:bodyPr lIns="0" tIns="0" rIns="0" bIns="0" anchor="ctr"/>
          <a:lstStyle/>
          <a:p>
            <a:pPr algn="ctr">
              <a:defRPr sz="3000" b="1">
                <a:solidFill>
                  <a:srgbClr val="FFFFFF"/>
                </a:solidFill>
                <a:latin typeface="Noto Sans"/>
                <a:ea typeface="Noto Sans"/>
                <a:cs typeface="Noto Sans"/>
                <a:sym typeface="Noto Sans"/>
              </a:defRPr>
            </a:pPr>
            <a:endParaRPr/>
          </a:p>
        </p:txBody>
      </p:sp>
      <p:sp>
        <p:nvSpPr>
          <p:cNvPr id="215" name="Image"/>
          <p:cNvSpPr>
            <a:spLocks noGrp="1"/>
          </p:cNvSpPr>
          <p:nvPr>
            <p:ph type="pic" sz="half" idx="13"/>
          </p:nvPr>
        </p:nvSpPr>
        <p:spPr>
          <a:xfrm>
            <a:off x="12721728" y="1079500"/>
            <a:ext cx="10577129" cy="11052511"/>
          </a:xfrm>
          <a:prstGeom prst="rect">
            <a:avLst/>
          </a:prstGeom>
        </p:spPr>
        <p:txBody>
          <a:bodyPr lIns="91439" tIns="45719" rIns="91439" bIns="45719">
            <a:noAutofit/>
          </a:bodyPr>
          <a:lstStyle/>
          <a:p>
            <a:endParaRPr/>
          </a:p>
        </p:txBody>
      </p:sp>
      <p:sp>
        <p:nvSpPr>
          <p:cNvPr id="216" name="Rectangle"/>
          <p:cNvSpPr/>
          <p:nvPr/>
        </p:nvSpPr>
        <p:spPr>
          <a:xfrm>
            <a:off x="12721728" y="12128500"/>
            <a:ext cx="10577117" cy="508000"/>
          </a:xfrm>
          <a:prstGeom prst="rect">
            <a:avLst/>
          </a:prstGeom>
          <a:solidFill>
            <a:schemeClr val="accent2">
              <a:hueOff val="-1733807"/>
              <a:satOff val="17755"/>
              <a:lumOff val="-23964"/>
            </a:schemeClr>
          </a:solidFill>
          <a:ln w="12700">
            <a:miter lim="400000"/>
          </a:ln>
        </p:spPr>
        <p:txBody>
          <a:bodyPr lIns="0" tIns="0" rIns="0" bIns="0" anchor="ctr"/>
          <a:lstStyle/>
          <a:p>
            <a:pPr algn="ctr">
              <a:defRPr sz="3200" b="1">
                <a:solidFill>
                  <a:srgbClr val="FFFFFF"/>
                </a:solidFill>
                <a:latin typeface="Noto Sans"/>
                <a:ea typeface="Noto Sans"/>
                <a:cs typeface="Noto Sans"/>
                <a:sym typeface="Noto Sans"/>
              </a:defRPr>
            </a:pPr>
            <a:endParaRPr/>
          </a:p>
        </p:txBody>
      </p:sp>
      <p:sp>
        <p:nvSpPr>
          <p:cNvPr id="217" name="Body Level One…"/>
          <p:cNvSpPr txBox="1">
            <a:spLocks noGrp="1"/>
          </p:cNvSpPr>
          <p:nvPr>
            <p:ph type="body" sz="quarter" idx="1"/>
          </p:nvPr>
        </p:nvSpPr>
        <p:spPr>
          <a:xfrm>
            <a:off x="1075828" y="7150100"/>
            <a:ext cx="10577117" cy="549027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18" name="Title Text"/>
          <p:cNvSpPr txBox="1">
            <a:spLocks noGrp="1"/>
          </p:cNvSpPr>
          <p:nvPr>
            <p:ph type="title"/>
          </p:nvPr>
        </p:nvSpPr>
        <p:spPr>
          <a:xfrm>
            <a:off x="1079500" y="1079500"/>
            <a:ext cx="10579100" cy="5435600"/>
          </a:xfrm>
          <a:prstGeom prst="rect">
            <a:avLst/>
          </a:prstGeom>
        </p:spPr>
        <p:txBody>
          <a:bodyPr anchor="b"/>
          <a:lstStyle/>
          <a:p>
            <a:r>
              <a:t>Title Text</a:t>
            </a:r>
          </a:p>
        </p:txBody>
      </p:sp>
      <p:sp>
        <p:nvSpPr>
          <p:cNvPr id="2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Narrow content">
    <p:spTree>
      <p:nvGrpSpPr>
        <p:cNvPr id="1" name=""/>
        <p:cNvGrpSpPr/>
        <p:nvPr/>
      </p:nvGrpSpPr>
      <p:grpSpPr>
        <a:xfrm>
          <a:off x="0" y="0"/>
          <a:ext cx="0" cy="0"/>
          <a:chOff x="0" y="0"/>
          <a:chExt cx="0" cy="0"/>
        </a:xfrm>
      </p:grpSpPr>
      <p:sp>
        <p:nvSpPr>
          <p:cNvPr id="226" name="Title Text"/>
          <p:cNvSpPr txBox="1">
            <a:spLocks noGrp="1"/>
          </p:cNvSpPr>
          <p:nvPr>
            <p:ph type="title"/>
          </p:nvPr>
        </p:nvSpPr>
        <p:spPr>
          <a:xfrm>
            <a:off x="1079500" y="1079500"/>
            <a:ext cx="4408504" cy="1900768"/>
          </a:xfrm>
          <a:prstGeom prst="rect">
            <a:avLst/>
          </a:prstGeom>
        </p:spPr>
        <p:txBody>
          <a:bodyPr/>
          <a:lstStyle/>
          <a:p>
            <a:r>
              <a:t>Title Text</a:t>
            </a:r>
          </a:p>
        </p:txBody>
      </p:sp>
      <p:sp>
        <p:nvSpPr>
          <p:cNvPr id="227" name="Image"/>
          <p:cNvSpPr>
            <a:spLocks noGrp="1"/>
          </p:cNvSpPr>
          <p:nvPr>
            <p:ph type="pic" idx="13"/>
          </p:nvPr>
        </p:nvSpPr>
        <p:spPr>
          <a:xfrm>
            <a:off x="6575226" y="0"/>
            <a:ext cx="17808652" cy="13208001"/>
          </a:xfrm>
          <a:prstGeom prst="rect">
            <a:avLst/>
          </a:prstGeom>
        </p:spPr>
        <p:txBody>
          <a:bodyPr lIns="91439" tIns="45719" rIns="91439" bIns="45719">
            <a:noAutofit/>
          </a:bodyPr>
          <a:lstStyle/>
          <a:p>
            <a:endParaRPr/>
          </a:p>
        </p:txBody>
      </p:sp>
      <p:sp>
        <p:nvSpPr>
          <p:cNvPr id="228" name="Rectangle"/>
          <p:cNvSpPr/>
          <p:nvPr/>
        </p:nvSpPr>
        <p:spPr>
          <a:xfrm>
            <a:off x="6574928" y="13208000"/>
            <a:ext cx="17809172" cy="508000"/>
          </a:xfrm>
          <a:prstGeom prst="rect">
            <a:avLst/>
          </a:prstGeom>
          <a:solidFill>
            <a:schemeClr val="accent1">
              <a:hueOff val="-9267329"/>
              <a:lumOff val="3693"/>
            </a:schemeClr>
          </a:solidFill>
          <a:ln w="12700">
            <a:miter lim="400000"/>
          </a:ln>
        </p:spPr>
        <p:txBody>
          <a:bodyPr lIns="0" tIns="0" rIns="0" bIns="0" anchor="ctr"/>
          <a:lstStyle/>
          <a:p>
            <a:pPr algn="ctr">
              <a:defRPr sz="3200" b="1">
                <a:solidFill>
                  <a:srgbClr val="FFFFFF"/>
                </a:solidFill>
                <a:latin typeface="Noto Sans"/>
                <a:ea typeface="Noto Sans"/>
                <a:cs typeface="Noto Sans"/>
                <a:sym typeface="Noto Sans"/>
              </a:defRPr>
            </a:pPr>
            <a:endParaRPr/>
          </a:p>
        </p:txBody>
      </p:sp>
      <p:sp>
        <p:nvSpPr>
          <p:cNvPr id="229" name="Body Level One…"/>
          <p:cNvSpPr txBox="1">
            <a:spLocks noGrp="1"/>
          </p:cNvSpPr>
          <p:nvPr>
            <p:ph type="body" sz="quarter" idx="1"/>
          </p:nvPr>
        </p:nvSpPr>
        <p:spPr>
          <a:xfrm>
            <a:off x="1074042" y="3619500"/>
            <a:ext cx="4406901" cy="9017000"/>
          </a:xfrm>
          <a:prstGeom prst="rect">
            <a:avLst/>
          </a:prstGeom>
        </p:spPr>
        <p:txBody>
          <a:bodyPr/>
          <a:lstStyle>
            <a:lvl1pPr>
              <a:spcBef>
                <a:spcPts val="400"/>
              </a:spcBef>
              <a:defRPr sz="3600"/>
            </a:lvl1pPr>
            <a:lvl2pPr>
              <a:spcBef>
                <a:spcPts val="400"/>
              </a:spcBef>
              <a:defRPr sz="3600"/>
            </a:lvl2pPr>
            <a:lvl3pPr>
              <a:spcBef>
                <a:spcPts val="400"/>
              </a:spcBef>
              <a:defRPr sz="3600"/>
            </a:lvl3pPr>
            <a:lvl4pPr>
              <a:spcBef>
                <a:spcPts val="400"/>
              </a:spcBef>
              <a:defRPr sz="3600"/>
            </a:lvl4pPr>
            <a:lvl5pPr>
              <a:spcBef>
                <a:spcPts val="400"/>
              </a:spcBef>
              <a:defRPr sz="3600"/>
            </a:lvl5pPr>
          </a:lstStyle>
          <a:p>
            <a:r>
              <a:t>Body Level One</a:t>
            </a:r>
          </a:p>
          <a:p>
            <a:pPr lvl="1"/>
            <a:r>
              <a:t>Body Level Two</a:t>
            </a:r>
          </a:p>
          <a:p>
            <a:pPr lvl="2"/>
            <a:r>
              <a:t>Body Level Three</a:t>
            </a:r>
          </a:p>
          <a:p>
            <a:pPr lvl="3"/>
            <a:r>
              <a:t>Body Level Four</a:t>
            </a:r>
          </a:p>
          <a:p>
            <a:pPr lvl="4"/>
            <a:r>
              <a:t>Body Level Five</a:t>
            </a:r>
          </a:p>
        </p:txBody>
      </p:sp>
      <p:sp>
        <p:nvSpPr>
          <p:cNvPr id="2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Grid">
    <p:spTree>
      <p:nvGrpSpPr>
        <p:cNvPr id="1" name=""/>
        <p:cNvGrpSpPr/>
        <p:nvPr/>
      </p:nvGrpSpPr>
      <p:grpSpPr>
        <a:xfrm>
          <a:off x="0" y="0"/>
          <a:ext cx="0" cy="0"/>
          <a:chOff x="0" y="0"/>
          <a:chExt cx="0" cy="0"/>
        </a:xfrm>
      </p:grpSpPr>
      <p:sp>
        <p:nvSpPr>
          <p:cNvPr id="237" name="Title Text"/>
          <p:cNvSpPr txBox="1">
            <a:spLocks noGrp="1"/>
          </p:cNvSpPr>
          <p:nvPr>
            <p:ph type="title"/>
          </p:nvPr>
        </p:nvSpPr>
        <p:spPr>
          <a:xfrm>
            <a:off x="-5954" y="-3126"/>
            <a:ext cx="6579411" cy="6331422"/>
          </a:xfrm>
          <a:prstGeom prst="rect">
            <a:avLst/>
          </a:prstGeom>
          <a:solidFill>
            <a:schemeClr val="accent6">
              <a:hueOff val="6307597"/>
              <a:satOff val="-77092"/>
              <a:lumOff val="-49421"/>
            </a:schemeClr>
          </a:solidFill>
        </p:spPr>
        <p:txBody>
          <a:bodyPr lIns="1079500" tIns="1079500" rIns="1079500" bIns="1079500" anchor="ctr"/>
          <a:lstStyle>
            <a:lvl1pPr algn="ctr">
              <a:defRPr sz="17000">
                <a:solidFill>
                  <a:schemeClr val="accent1">
                    <a:hueOff val="-9267329"/>
                    <a:lumOff val="3693"/>
                  </a:schemeClr>
                </a:solidFill>
              </a:defRPr>
            </a:lvl1pPr>
          </a:lstStyle>
          <a:p>
            <a:r>
              <a:t>Title Text</a:t>
            </a:r>
          </a:p>
        </p:txBody>
      </p:sp>
      <p:sp>
        <p:nvSpPr>
          <p:cNvPr id="238" name="Image"/>
          <p:cNvSpPr>
            <a:spLocks noGrp="1"/>
          </p:cNvSpPr>
          <p:nvPr>
            <p:ph type="pic" idx="13"/>
          </p:nvPr>
        </p:nvSpPr>
        <p:spPr>
          <a:xfrm>
            <a:off x="6575226" y="0"/>
            <a:ext cx="17808652" cy="13208001"/>
          </a:xfrm>
          <a:prstGeom prst="rect">
            <a:avLst/>
          </a:prstGeom>
        </p:spPr>
        <p:txBody>
          <a:bodyPr lIns="91439" tIns="45719" rIns="91439" bIns="45719">
            <a:noAutofit/>
          </a:bodyPr>
          <a:lstStyle/>
          <a:p>
            <a:endParaRPr/>
          </a:p>
        </p:txBody>
      </p:sp>
      <p:sp>
        <p:nvSpPr>
          <p:cNvPr id="239" name="Rectangle"/>
          <p:cNvSpPr/>
          <p:nvPr/>
        </p:nvSpPr>
        <p:spPr>
          <a:xfrm>
            <a:off x="6574928" y="13208000"/>
            <a:ext cx="17809172" cy="508000"/>
          </a:xfrm>
          <a:prstGeom prst="rect">
            <a:avLst/>
          </a:prstGeom>
          <a:solidFill>
            <a:schemeClr val="accent1">
              <a:hueOff val="-9267329"/>
              <a:lumOff val="3693"/>
            </a:schemeClr>
          </a:solidFill>
          <a:ln w="12700">
            <a:miter lim="400000"/>
          </a:ln>
        </p:spPr>
        <p:txBody>
          <a:bodyPr lIns="0" tIns="0" rIns="0" bIns="0" anchor="ctr"/>
          <a:lstStyle/>
          <a:p>
            <a:pPr algn="ctr">
              <a:defRPr sz="3200" b="1">
                <a:solidFill>
                  <a:srgbClr val="FFFFFF"/>
                </a:solidFill>
                <a:latin typeface="Noto Sans"/>
                <a:ea typeface="Noto Sans"/>
                <a:cs typeface="Noto Sans"/>
                <a:sym typeface="Noto Sans"/>
              </a:defRPr>
            </a:pPr>
            <a:endParaRPr/>
          </a:p>
        </p:txBody>
      </p:sp>
      <p:sp>
        <p:nvSpPr>
          <p:cNvPr id="240" name="Body Level One…"/>
          <p:cNvSpPr txBox="1">
            <a:spLocks noGrp="1"/>
          </p:cNvSpPr>
          <p:nvPr>
            <p:ph type="body" sz="quarter" idx="1"/>
          </p:nvPr>
        </p:nvSpPr>
        <p:spPr>
          <a:xfrm>
            <a:off x="1074042" y="7391400"/>
            <a:ext cx="4406901" cy="5245100"/>
          </a:xfrm>
          <a:prstGeom prst="rect">
            <a:avLst/>
          </a:prstGeom>
        </p:spPr>
        <p:txBody>
          <a:bodyPr/>
          <a:lstStyle>
            <a:lvl1pPr>
              <a:spcBef>
                <a:spcPts val="400"/>
              </a:spcBef>
              <a:defRPr sz="3600"/>
            </a:lvl1pPr>
            <a:lvl2pPr>
              <a:spcBef>
                <a:spcPts val="400"/>
              </a:spcBef>
              <a:defRPr sz="3600"/>
            </a:lvl2pPr>
            <a:lvl3pPr>
              <a:spcBef>
                <a:spcPts val="400"/>
              </a:spcBef>
              <a:defRPr sz="3600"/>
            </a:lvl3pPr>
            <a:lvl4pPr>
              <a:spcBef>
                <a:spcPts val="400"/>
              </a:spcBef>
              <a:defRPr sz="3600"/>
            </a:lvl4pPr>
            <a:lvl5pPr>
              <a:spcBef>
                <a:spcPts val="400"/>
              </a:spcBef>
              <a:defRPr sz="3600"/>
            </a:lvl5pPr>
          </a:lstStyle>
          <a:p>
            <a:r>
              <a:t>Body Level One</a:t>
            </a:r>
          </a:p>
          <a:p>
            <a:pPr lvl="1"/>
            <a:r>
              <a:t>Body Level Two</a:t>
            </a:r>
          </a:p>
          <a:p>
            <a:pPr lvl="2"/>
            <a:r>
              <a:t>Body Level Three</a:t>
            </a:r>
          </a:p>
          <a:p>
            <a:pPr lvl="3"/>
            <a:r>
              <a:t>Body Level Four</a:t>
            </a:r>
          </a:p>
          <a:p>
            <a:pPr lvl="4"/>
            <a:r>
              <a:t>Body Level Five</a:t>
            </a:r>
          </a:p>
        </p:txBody>
      </p:sp>
      <p:sp>
        <p:nvSpPr>
          <p:cNvPr id="2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Billboard">
    <p:spTree>
      <p:nvGrpSpPr>
        <p:cNvPr id="1" name=""/>
        <p:cNvGrpSpPr/>
        <p:nvPr/>
      </p:nvGrpSpPr>
      <p:grpSpPr>
        <a:xfrm>
          <a:off x="0" y="0"/>
          <a:ext cx="0" cy="0"/>
          <a:chOff x="0" y="0"/>
          <a:chExt cx="0" cy="0"/>
        </a:xfrm>
      </p:grpSpPr>
      <p:sp>
        <p:nvSpPr>
          <p:cNvPr id="248" name="Title Text"/>
          <p:cNvSpPr txBox="1">
            <a:spLocks noGrp="1"/>
          </p:cNvSpPr>
          <p:nvPr>
            <p:ph type="title"/>
          </p:nvPr>
        </p:nvSpPr>
        <p:spPr>
          <a:xfrm>
            <a:off x="1078693" y="1079500"/>
            <a:ext cx="22225001" cy="11557000"/>
          </a:xfrm>
          <a:prstGeom prst="rect">
            <a:avLst/>
          </a:prstGeom>
        </p:spPr>
        <p:txBody>
          <a:bodyPr anchor="ctr"/>
          <a:lstStyle>
            <a:lvl1pPr algn="ctr">
              <a:defRPr sz="17000"/>
            </a:lvl1pPr>
          </a:lstStyle>
          <a:p>
            <a:r>
              <a:t>Title Text</a:t>
            </a:r>
          </a:p>
        </p:txBody>
      </p:sp>
      <p:sp>
        <p:nvSpPr>
          <p:cNvPr id="249" name="Rectangle"/>
          <p:cNvSpPr/>
          <p:nvPr/>
        </p:nvSpPr>
        <p:spPr>
          <a:xfrm>
            <a:off x="23609300" y="-1"/>
            <a:ext cx="12700" cy="13716001"/>
          </a:xfrm>
          <a:prstGeom prst="rect">
            <a:avLst/>
          </a:prstGeom>
          <a:solidFill>
            <a:srgbClr val="C7C8C7"/>
          </a:solidFill>
          <a:ln w="12700">
            <a:miter lim="400000"/>
          </a:ln>
        </p:spPr>
        <p:txBody>
          <a:bodyPr lIns="0" tIns="0" rIns="0" bIns="0" anchor="ctr"/>
          <a:lstStyle/>
          <a:p>
            <a:pPr algn="ctr">
              <a:defRPr sz="3200" b="1">
                <a:solidFill>
                  <a:srgbClr val="FFFFFF"/>
                </a:solidFill>
                <a:latin typeface="Noto Sans"/>
                <a:ea typeface="Noto Sans"/>
                <a:cs typeface="Noto Sans"/>
                <a:sym typeface="Noto Sans"/>
              </a:defRPr>
            </a:pPr>
            <a:endParaRPr/>
          </a:p>
        </p:txBody>
      </p:sp>
      <p:sp>
        <p:nvSpPr>
          <p:cNvPr id="250"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251" name="itch-logo.png" descr="itch-logo.png"/>
          <p:cNvPicPr>
            <a:picLocks noChangeAspect="1"/>
          </p:cNvPicPr>
          <p:nvPr/>
        </p:nvPicPr>
        <p:blipFill>
          <a:blip r:embed="rId2">
            <a:extLst/>
          </a:blip>
          <a:stretch>
            <a:fillRect/>
          </a:stretch>
        </p:blipFill>
        <p:spPr>
          <a:xfrm rot="16200000">
            <a:off x="23642094" y="448641"/>
            <a:ext cx="653274" cy="259196"/>
          </a:xfrm>
          <a:prstGeom prst="rect">
            <a:avLst/>
          </a:prstGeom>
          <a:ln w="12700">
            <a:miter lim="400000"/>
          </a:ln>
        </p:spPr>
      </p:pic>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Billboard background">
    <p:bg>
      <p:bgPr>
        <a:solidFill>
          <a:schemeClr val="accent4">
            <a:hueOff val="-5587143"/>
            <a:satOff val="-43388"/>
            <a:lumOff val="23813"/>
          </a:schemeClr>
        </a:solidFill>
        <a:effectLst/>
      </p:bgPr>
    </p:bg>
    <p:spTree>
      <p:nvGrpSpPr>
        <p:cNvPr id="1" name=""/>
        <p:cNvGrpSpPr/>
        <p:nvPr/>
      </p:nvGrpSpPr>
      <p:grpSpPr>
        <a:xfrm>
          <a:off x="0" y="0"/>
          <a:ext cx="0" cy="0"/>
          <a:chOff x="0" y="0"/>
          <a:chExt cx="0" cy="0"/>
        </a:xfrm>
      </p:grpSpPr>
      <p:sp>
        <p:nvSpPr>
          <p:cNvPr id="258" name="Title Text"/>
          <p:cNvSpPr txBox="1">
            <a:spLocks noGrp="1"/>
          </p:cNvSpPr>
          <p:nvPr>
            <p:ph type="body" idx="13"/>
          </p:nvPr>
        </p:nvSpPr>
        <p:spPr>
          <a:xfrm>
            <a:off x="1079500" y="1079500"/>
            <a:ext cx="22225000" cy="11054805"/>
          </a:xfrm>
          <a:prstGeom prst="rect">
            <a:avLst/>
          </a:prstGeom>
          <a:solidFill>
            <a:srgbClr val="FFFFFF"/>
          </a:solidFill>
        </p:spPr>
        <p:txBody>
          <a:bodyPr lIns="1270000" tIns="1270000" rIns="1270000" bIns="1270000" anchor="ctr"/>
          <a:lstStyle>
            <a:lvl1pPr algn="ctr">
              <a:defRPr sz="17000">
                <a:latin typeface="+mn-lt"/>
                <a:ea typeface="+mn-ea"/>
                <a:cs typeface="+mn-cs"/>
                <a:sym typeface="Relative Faux Regular"/>
              </a:defRPr>
            </a:lvl1pPr>
          </a:lstStyle>
          <a:p>
            <a:r>
              <a:t>Title Text</a:t>
            </a:r>
          </a:p>
        </p:txBody>
      </p:sp>
      <p:sp>
        <p:nvSpPr>
          <p:cNvPr id="259" name="Rectangle"/>
          <p:cNvSpPr/>
          <p:nvPr/>
        </p:nvSpPr>
        <p:spPr>
          <a:xfrm>
            <a:off x="1079500" y="12134304"/>
            <a:ext cx="22225000" cy="502196"/>
          </a:xfrm>
          <a:prstGeom prst="rect">
            <a:avLst/>
          </a:prstGeom>
          <a:solidFill>
            <a:schemeClr val="accent5">
              <a:hueOff val="365368"/>
              <a:lumOff val="-12532"/>
            </a:schemeClr>
          </a:solidFill>
          <a:ln w="12700">
            <a:miter lim="400000"/>
          </a:ln>
        </p:spPr>
        <p:txBody>
          <a:bodyPr lIns="1270000" tIns="1270000" rIns="1270000" bIns="1270000" anchor="ctr">
            <a:normAutofit fontScale="25000" lnSpcReduction="20000"/>
          </a:bodyPr>
          <a:lstStyle/>
          <a:p>
            <a:pPr algn="ctr">
              <a:defRPr sz="17000">
                <a:solidFill>
                  <a:srgbClr val="FFFFFF"/>
                </a:solidFill>
              </a:defRPr>
            </a:pPr>
            <a:endParaRPr/>
          </a:p>
        </p:txBody>
      </p:sp>
      <p:sp>
        <p:nvSpPr>
          <p:cNvPr id="2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Billboard dark">
    <p:bg>
      <p:bgPr>
        <a:solidFill>
          <a:schemeClr val="accent6">
            <a:hueOff val="6307597"/>
            <a:satOff val="-77092"/>
            <a:lumOff val="-49421"/>
          </a:schemeClr>
        </a:solidFill>
        <a:effectLst/>
      </p:bgPr>
    </p:bg>
    <p:spTree>
      <p:nvGrpSpPr>
        <p:cNvPr id="1" name=""/>
        <p:cNvGrpSpPr/>
        <p:nvPr/>
      </p:nvGrpSpPr>
      <p:grpSpPr>
        <a:xfrm>
          <a:off x="0" y="0"/>
          <a:ext cx="0" cy="0"/>
          <a:chOff x="0" y="0"/>
          <a:chExt cx="0" cy="0"/>
        </a:xfrm>
      </p:grpSpPr>
      <p:sp>
        <p:nvSpPr>
          <p:cNvPr id="267" name="Title Text"/>
          <p:cNvSpPr txBox="1">
            <a:spLocks noGrp="1"/>
          </p:cNvSpPr>
          <p:nvPr>
            <p:ph type="body" idx="13"/>
          </p:nvPr>
        </p:nvSpPr>
        <p:spPr>
          <a:xfrm>
            <a:off x="1079500" y="1079500"/>
            <a:ext cx="22225000" cy="11557000"/>
          </a:xfrm>
          <a:prstGeom prst="rect">
            <a:avLst/>
          </a:prstGeom>
        </p:spPr>
        <p:txBody>
          <a:bodyPr lIns="1079500" tIns="1079500" rIns="1079500" bIns="1079500" anchor="ctr"/>
          <a:lstStyle>
            <a:lvl1pPr algn="ctr">
              <a:defRPr sz="17000">
                <a:solidFill>
                  <a:srgbClr val="FFFFFF"/>
                </a:solidFill>
                <a:latin typeface="+mn-lt"/>
                <a:ea typeface="+mn-ea"/>
                <a:cs typeface="+mn-cs"/>
                <a:sym typeface="Relative Faux Regular"/>
              </a:defRPr>
            </a:lvl1pPr>
          </a:lstStyle>
          <a:p>
            <a:r>
              <a:t>Title Text</a:t>
            </a:r>
          </a:p>
        </p:txBody>
      </p:sp>
      <p:sp>
        <p:nvSpPr>
          <p:cNvPr id="2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ody">
    <p:spTree>
      <p:nvGrpSpPr>
        <p:cNvPr id="1" name=""/>
        <p:cNvGrpSpPr/>
        <p:nvPr/>
      </p:nvGrpSpPr>
      <p:grpSpPr>
        <a:xfrm>
          <a:off x="0" y="0"/>
          <a:ext cx="0" cy="0"/>
          <a:chOff x="0" y="0"/>
          <a:chExt cx="0" cy="0"/>
        </a:xfrm>
      </p:grpSpPr>
      <p:sp>
        <p:nvSpPr>
          <p:cNvPr id="25" name="Title Text"/>
          <p:cNvSpPr txBox="1">
            <a:spLocks noGrp="1"/>
          </p:cNvSpPr>
          <p:nvPr>
            <p:ph type="title"/>
          </p:nvPr>
        </p:nvSpPr>
        <p:spPr>
          <a:prstGeom prst="rect">
            <a:avLst/>
          </a:prstGeom>
        </p:spPr>
        <p:txBody>
          <a:bodyPr/>
          <a:lstStyle/>
          <a:p>
            <a:r>
              <a:t>Title Text</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Empty with light bar">
    <p:spTree>
      <p:nvGrpSpPr>
        <p:cNvPr id="1" name=""/>
        <p:cNvGrpSpPr/>
        <p:nvPr/>
      </p:nvGrpSpPr>
      <p:grpSpPr>
        <a:xfrm>
          <a:off x="0" y="0"/>
          <a:ext cx="0" cy="0"/>
          <a:chOff x="0" y="0"/>
          <a:chExt cx="0" cy="0"/>
        </a:xfrm>
      </p:grpSpPr>
      <p:sp>
        <p:nvSpPr>
          <p:cNvPr id="275" name="Title Text"/>
          <p:cNvSpPr txBox="1">
            <a:spLocks noGrp="1"/>
          </p:cNvSpPr>
          <p:nvPr>
            <p:ph type="title"/>
          </p:nvPr>
        </p:nvSpPr>
        <p:spPr>
          <a:prstGeom prst="rect">
            <a:avLst/>
          </a:prstGeom>
        </p:spPr>
        <p:txBody>
          <a:bodyPr/>
          <a:lstStyle/>
          <a:p>
            <a:r>
              <a:t>Title Text</a:t>
            </a:r>
          </a:p>
        </p:txBody>
      </p:sp>
      <p:sp>
        <p:nvSpPr>
          <p:cNvPr id="276" name="Rectangle"/>
          <p:cNvSpPr/>
          <p:nvPr/>
        </p:nvSpPr>
        <p:spPr>
          <a:xfrm>
            <a:off x="23588936" y="-1"/>
            <a:ext cx="795064" cy="13716001"/>
          </a:xfrm>
          <a:prstGeom prst="rect">
            <a:avLst/>
          </a:prstGeom>
          <a:solidFill>
            <a:srgbClr val="FFFFFF"/>
          </a:solidFill>
          <a:ln w="12700">
            <a:miter lim="400000"/>
          </a:ln>
        </p:spPr>
        <p:txBody>
          <a:bodyPr lIns="0" tIns="0" rIns="0" bIns="0" anchor="ctr"/>
          <a:lstStyle/>
          <a:p>
            <a:pPr algn="ctr">
              <a:defRPr sz="3200" b="1">
                <a:solidFill>
                  <a:srgbClr val="FFFFFF"/>
                </a:solidFill>
                <a:latin typeface="Noto Sans"/>
                <a:ea typeface="Noto Sans"/>
                <a:cs typeface="Noto Sans"/>
                <a:sym typeface="Noto Sans"/>
              </a:defRPr>
            </a:pPr>
            <a:endParaRPr/>
          </a:p>
        </p:txBody>
      </p:sp>
      <p:sp>
        <p:nvSpPr>
          <p:cNvPr id="27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7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pic>
        <p:nvPicPr>
          <p:cNvPr id="279" name="itch-logo.png" descr="itch-logo.png"/>
          <p:cNvPicPr>
            <a:picLocks noChangeAspect="1"/>
          </p:cNvPicPr>
          <p:nvPr/>
        </p:nvPicPr>
        <p:blipFill>
          <a:blip r:embed="rId2">
            <a:extLst/>
          </a:blip>
          <a:stretch>
            <a:fillRect/>
          </a:stretch>
        </p:blipFill>
        <p:spPr>
          <a:xfrm rot="16200000">
            <a:off x="23642094" y="448641"/>
            <a:ext cx="653274" cy="259196"/>
          </a:xfrm>
          <a:prstGeom prst="rect">
            <a:avLst/>
          </a:prstGeom>
          <a:ln w="12700">
            <a:miter lim="400000"/>
          </a:ln>
        </p:spPr>
      </p:pic>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Empty with bar">
    <p:spTree>
      <p:nvGrpSpPr>
        <p:cNvPr id="1" name=""/>
        <p:cNvGrpSpPr/>
        <p:nvPr/>
      </p:nvGrpSpPr>
      <p:grpSpPr>
        <a:xfrm>
          <a:off x="0" y="0"/>
          <a:ext cx="0" cy="0"/>
          <a:chOff x="0" y="0"/>
          <a:chExt cx="0" cy="0"/>
        </a:xfrm>
      </p:grpSpPr>
      <p:sp>
        <p:nvSpPr>
          <p:cNvPr id="286" name="Rectangle"/>
          <p:cNvSpPr/>
          <p:nvPr/>
        </p:nvSpPr>
        <p:spPr>
          <a:xfrm>
            <a:off x="23609300" y="-1"/>
            <a:ext cx="12700" cy="13716001"/>
          </a:xfrm>
          <a:prstGeom prst="rect">
            <a:avLst/>
          </a:prstGeom>
          <a:solidFill>
            <a:srgbClr val="C7C8C7"/>
          </a:solidFill>
          <a:ln w="12700">
            <a:miter lim="400000"/>
          </a:ln>
        </p:spPr>
        <p:txBody>
          <a:bodyPr lIns="0" tIns="0" rIns="0" bIns="0" anchor="ctr"/>
          <a:lstStyle/>
          <a:p>
            <a:pPr algn="ctr">
              <a:defRPr sz="3200" b="1">
                <a:solidFill>
                  <a:srgbClr val="FFFFFF"/>
                </a:solidFill>
                <a:latin typeface="Noto Sans"/>
                <a:ea typeface="Noto Sans"/>
                <a:cs typeface="Noto Sans"/>
                <a:sym typeface="Noto Sans"/>
              </a:defRPr>
            </a:pPr>
            <a:endParaRPr/>
          </a:p>
        </p:txBody>
      </p:sp>
      <p:sp>
        <p:nvSpPr>
          <p:cNvPr id="287"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288" name="itch-logo.png" descr="itch-logo.png"/>
          <p:cNvPicPr>
            <a:picLocks noChangeAspect="1"/>
          </p:cNvPicPr>
          <p:nvPr/>
        </p:nvPicPr>
        <p:blipFill>
          <a:blip r:embed="rId2">
            <a:extLst/>
          </a:blip>
          <a:stretch>
            <a:fillRect/>
          </a:stretch>
        </p:blipFill>
        <p:spPr>
          <a:xfrm rot="16200000">
            <a:off x="23642094" y="448641"/>
            <a:ext cx="653274" cy="259196"/>
          </a:xfrm>
          <a:prstGeom prst="rect">
            <a:avLst/>
          </a:prstGeom>
          <a:ln w="12700">
            <a:miter lim="400000"/>
          </a:ln>
        </p:spPr>
      </p:pic>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Empty">
    <p:spTree>
      <p:nvGrpSpPr>
        <p:cNvPr id="1" name=""/>
        <p:cNvGrpSpPr/>
        <p:nvPr/>
      </p:nvGrpSpPr>
      <p:grpSpPr>
        <a:xfrm>
          <a:off x="0" y="0"/>
          <a:ext cx="0" cy="0"/>
          <a:chOff x="0" y="0"/>
          <a:chExt cx="0" cy="0"/>
        </a:xfrm>
      </p:grpSpPr>
      <p:sp>
        <p:nvSpPr>
          <p:cNvPr id="2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2 Col">
    <p:spTree>
      <p:nvGrpSpPr>
        <p:cNvPr id="1" name=""/>
        <p:cNvGrpSpPr/>
        <p:nvPr/>
      </p:nvGrpSpPr>
      <p:grpSpPr>
        <a:xfrm>
          <a:off x="0" y="0"/>
          <a:ext cx="0" cy="0"/>
          <a:chOff x="0" y="0"/>
          <a:chExt cx="0" cy="0"/>
        </a:xfrm>
      </p:grpSpPr>
      <p:sp>
        <p:nvSpPr>
          <p:cNvPr id="34" name="Title Text"/>
          <p:cNvSpPr txBox="1">
            <a:spLocks noGrp="1"/>
          </p:cNvSpPr>
          <p:nvPr>
            <p:ph type="title"/>
          </p:nvPr>
        </p:nvSpPr>
        <p:spPr>
          <a:xfrm>
            <a:off x="1079500" y="1079500"/>
            <a:ext cx="21463000" cy="1900768"/>
          </a:xfrm>
          <a:prstGeom prst="rect">
            <a:avLst/>
          </a:prstGeom>
        </p:spPr>
        <p:txBody>
          <a:bodyPr/>
          <a:lstStyle/>
          <a:p>
            <a:r>
              <a:t>Title Text</a:t>
            </a:r>
          </a:p>
        </p:txBody>
      </p:sp>
      <p:sp>
        <p:nvSpPr>
          <p:cNvPr id="35" name="Rectangle"/>
          <p:cNvSpPr/>
          <p:nvPr/>
        </p:nvSpPr>
        <p:spPr>
          <a:xfrm>
            <a:off x="23609300" y="-1"/>
            <a:ext cx="12700" cy="13716001"/>
          </a:xfrm>
          <a:prstGeom prst="rect">
            <a:avLst/>
          </a:prstGeom>
          <a:solidFill>
            <a:srgbClr val="C7C8C7"/>
          </a:solidFill>
          <a:ln w="12700">
            <a:miter lim="400000"/>
          </a:ln>
        </p:spPr>
        <p:txBody>
          <a:bodyPr lIns="0" tIns="0" rIns="0" bIns="0" anchor="ctr"/>
          <a:lstStyle/>
          <a:p>
            <a:pPr algn="ctr">
              <a:defRPr sz="3200" b="1">
                <a:solidFill>
                  <a:srgbClr val="FFFFFF"/>
                </a:solidFill>
                <a:latin typeface="Noto Sans"/>
                <a:ea typeface="Noto Sans"/>
                <a:cs typeface="Noto Sans"/>
                <a:sym typeface="Noto Sans"/>
              </a:defRPr>
            </a:pPr>
            <a:endParaRPr/>
          </a:p>
        </p:txBody>
      </p:sp>
      <p:sp>
        <p:nvSpPr>
          <p:cNvPr id="36"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37" name="itch-logo.png" descr="itch-logo.png"/>
          <p:cNvPicPr>
            <a:picLocks noChangeAspect="1"/>
          </p:cNvPicPr>
          <p:nvPr/>
        </p:nvPicPr>
        <p:blipFill>
          <a:blip r:embed="rId2">
            <a:extLst/>
          </a:blip>
          <a:stretch>
            <a:fillRect/>
          </a:stretch>
        </p:blipFill>
        <p:spPr>
          <a:xfrm rot="16200000">
            <a:off x="23642094" y="448641"/>
            <a:ext cx="653274" cy="259196"/>
          </a:xfrm>
          <a:prstGeom prst="rect">
            <a:avLst/>
          </a:prstGeom>
          <a:ln w="12700">
            <a:miter lim="400000"/>
          </a:ln>
        </p:spPr>
      </p:pic>
      <p:sp>
        <p:nvSpPr>
          <p:cNvPr id="38" name="Body Level One…"/>
          <p:cNvSpPr txBox="1">
            <a:spLocks noGrp="1"/>
          </p:cNvSpPr>
          <p:nvPr>
            <p:ph type="body" sz="half" idx="13"/>
          </p:nvPr>
        </p:nvSpPr>
        <p:spPr>
          <a:xfrm>
            <a:off x="12504042" y="3613150"/>
            <a:ext cx="10033001" cy="901958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9" name="Body Level One…"/>
          <p:cNvSpPr txBox="1">
            <a:spLocks noGrp="1"/>
          </p:cNvSpPr>
          <p:nvPr>
            <p:ph type="body" sz="half" idx="14"/>
          </p:nvPr>
        </p:nvSpPr>
        <p:spPr>
          <a:xfrm>
            <a:off x="1079500" y="3613150"/>
            <a:ext cx="10033000" cy="901958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 + 2 Col &amp; Headlines">
    <p:spTree>
      <p:nvGrpSpPr>
        <p:cNvPr id="1" name=""/>
        <p:cNvGrpSpPr/>
        <p:nvPr/>
      </p:nvGrpSpPr>
      <p:grpSpPr>
        <a:xfrm>
          <a:off x="0" y="0"/>
          <a:ext cx="0" cy="0"/>
          <a:chOff x="0" y="0"/>
          <a:chExt cx="0" cy="0"/>
        </a:xfrm>
      </p:grpSpPr>
      <p:sp>
        <p:nvSpPr>
          <p:cNvPr id="60" name="Title Text"/>
          <p:cNvSpPr txBox="1">
            <a:spLocks noGrp="1"/>
          </p:cNvSpPr>
          <p:nvPr>
            <p:ph type="title"/>
          </p:nvPr>
        </p:nvSpPr>
        <p:spPr>
          <a:xfrm>
            <a:off x="1079500" y="1079500"/>
            <a:ext cx="21463000" cy="1900768"/>
          </a:xfrm>
          <a:prstGeom prst="rect">
            <a:avLst/>
          </a:prstGeom>
        </p:spPr>
        <p:txBody>
          <a:bodyPr/>
          <a:lstStyle/>
          <a:p>
            <a:r>
              <a:t>Title Text</a:t>
            </a:r>
          </a:p>
        </p:txBody>
      </p:sp>
      <p:sp>
        <p:nvSpPr>
          <p:cNvPr id="61" name="Rectangle"/>
          <p:cNvSpPr/>
          <p:nvPr/>
        </p:nvSpPr>
        <p:spPr>
          <a:xfrm>
            <a:off x="23609300" y="-1"/>
            <a:ext cx="12700" cy="13716001"/>
          </a:xfrm>
          <a:prstGeom prst="rect">
            <a:avLst/>
          </a:prstGeom>
          <a:solidFill>
            <a:srgbClr val="C7C8C7"/>
          </a:solidFill>
          <a:ln w="12700">
            <a:miter lim="400000"/>
          </a:ln>
        </p:spPr>
        <p:txBody>
          <a:bodyPr lIns="0" tIns="0" rIns="0" bIns="0" anchor="ctr"/>
          <a:lstStyle/>
          <a:p>
            <a:pPr algn="ctr">
              <a:defRPr sz="3200" b="1">
                <a:solidFill>
                  <a:srgbClr val="FFFFFF"/>
                </a:solidFill>
                <a:latin typeface="Noto Sans"/>
                <a:ea typeface="Noto Sans"/>
                <a:cs typeface="Noto Sans"/>
                <a:sym typeface="Noto Sans"/>
              </a:defRPr>
            </a:pPr>
            <a:endParaRP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3" name="Body Level One…"/>
          <p:cNvSpPr txBox="1">
            <a:spLocks noGrp="1"/>
          </p:cNvSpPr>
          <p:nvPr>
            <p:ph type="body" sz="half" idx="1"/>
          </p:nvPr>
        </p:nvSpPr>
        <p:spPr>
          <a:xfrm>
            <a:off x="1074042" y="4533900"/>
            <a:ext cx="10033001" cy="80899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pic>
        <p:nvPicPr>
          <p:cNvPr id="64" name="itch-logo.png" descr="itch-logo.png"/>
          <p:cNvPicPr>
            <a:picLocks noChangeAspect="1"/>
          </p:cNvPicPr>
          <p:nvPr/>
        </p:nvPicPr>
        <p:blipFill>
          <a:blip r:embed="rId2">
            <a:extLst/>
          </a:blip>
          <a:stretch>
            <a:fillRect/>
          </a:stretch>
        </p:blipFill>
        <p:spPr>
          <a:xfrm rot="16200000">
            <a:off x="23642094" y="448641"/>
            <a:ext cx="653274" cy="259196"/>
          </a:xfrm>
          <a:prstGeom prst="rect">
            <a:avLst/>
          </a:prstGeom>
          <a:ln w="12700">
            <a:miter lim="400000"/>
          </a:ln>
        </p:spPr>
      </p:pic>
      <p:sp>
        <p:nvSpPr>
          <p:cNvPr id="65" name="Headline"/>
          <p:cNvSpPr txBox="1">
            <a:spLocks noGrp="1"/>
          </p:cNvSpPr>
          <p:nvPr>
            <p:ph type="body" sz="quarter" idx="13"/>
          </p:nvPr>
        </p:nvSpPr>
        <p:spPr>
          <a:xfrm>
            <a:off x="1082509" y="2985587"/>
            <a:ext cx="10033001" cy="1554738"/>
          </a:xfrm>
          <a:prstGeom prst="rect">
            <a:avLst/>
          </a:prstGeom>
        </p:spPr>
        <p:txBody>
          <a:bodyPr anchor="b"/>
          <a:lstStyle>
            <a:lvl1pPr>
              <a:defRPr b="1"/>
            </a:lvl1pPr>
          </a:lstStyle>
          <a:p>
            <a:r>
              <a:t>Headline</a:t>
            </a:r>
          </a:p>
        </p:txBody>
      </p:sp>
      <p:sp>
        <p:nvSpPr>
          <p:cNvPr id="66" name="Headline"/>
          <p:cNvSpPr txBox="1">
            <a:spLocks noGrp="1"/>
          </p:cNvSpPr>
          <p:nvPr>
            <p:ph type="body" sz="quarter" idx="14"/>
          </p:nvPr>
        </p:nvSpPr>
        <p:spPr>
          <a:xfrm>
            <a:off x="12512509" y="3617623"/>
            <a:ext cx="10033001" cy="718829"/>
          </a:xfrm>
          <a:prstGeom prst="rect">
            <a:avLst/>
          </a:prstGeom>
        </p:spPr>
        <p:txBody>
          <a:bodyPr anchor="b"/>
          <a:lstStyle>
            <a:lvl1pPr defTabSz="619125">
              <a:defRPr sz="3600" b="1"/>
            </a:lvl1pPr>
          </a:lstStyle>
          <a:p>
            <a:r>
              <a:t>Headline</a:t>
            </a:r>
          </a:p>
        </p:txBody>
      </p:sp>
      <p:sp>
        <p:nvSpPr>
          <p:cNvPr id="67" name="Body Level One…"/>
          <p:cNvSpPr txBox="1">
            <a:spLocks noGrp="1"/>
          </p:cNvSpPr>
          <p:nvPr>
            <p:ph type="body" sz="quarter" idx="15"/>
          </p:nvPr>
        </p:nvSpPr>
        <p:spPr>
          <a:xfrm>
            <a:off x="12512509" y="4339232"/>
            <a:ext cx="10033001" cy="3465935"/>
          </a:xfrm>
          <a:prstGeom prst="rect">
            <a:avLst/>
          </a:prstGeom>
        </p:spPr>
        <p:txBody>
          <a:bodyPr/>
          <a:lstStyle>
            <a:lvl1pPr>
              <a:spcBef>
                <a:spcPts val="400"/>
              </a:spcBef>
              <a:defRPr sz="3600"/>
            </a:lvl1pPr>
            <a:lvl2pPr>
              <a:spcBef>
                <a:spcPts val="400"/>
              </a:spcBef>
              <a:defRPr sz="3600"/>
            </a:lvl2pPr>
            <a:lvl3pPr>
              <a:spcBef>
                <a:spcPts val="400"/>
              </a:spcBef>
              <a:defRPr sz="3600"/>
            </a:lvl3pPr>
            <a:lvl4pPr>
              <a:spcBef>
                <a:spcPts val="400"/>
              </a:spcBef>
              <a:defRPr sz="3600"/>
            </a:lvl4pPr>
            <a:lvl5pPr>
              <a:spcBef>
                <a:spcPts val="400"/>
              </a:spcBef>
              <a:defRPr sz="3600"/>
            </a:lvl5pPr>
          </a:lstStyle>
          <a:p>
            <a:r>
              <a:t>Body Level One</a:t>
            </a:r>
          </a:p>
          <a:p>
            <a:pPr lvl="1"/>
            <a:r>
              <a:t>Body Level Two</a:t>
            </a:r>
          </a:p>
          <a:p>
            <a:pPr lvl="2"/>
            <a:r>
              <a:t>Body Level Three</a:t>
            </a:r>
          </a:p>
          <a:p>
            <a:pPr lvl="3"/>
            <a:r>
              <a:t>Body Level Four</a:t>
            </a:r>
          </a:p>
          <a:p>
            <a:pPr lvl="4"/>
            <a:r>
              <a:t>Body Level Five</a:t>
            </a:r>
          </a:p>
        </p:txBody>
      </p:sp>
      <p:sp>
        <p:nvSpPr>
          <p:cNvPr id="68" name="Headline"/>
          <p:cNvSpPr txBox="1">
            <a:spLocks noGrp="1"/>
          </p:cNvSpPr>
          <p:nvPr>
            <p:ph type="body" sz="quarter" idx="16"/>
          </p:nvPr>
        </p:nvSpPr>
        <p:spPr>
          <a:xfrm>
            <a:off x="12512509" y="8443624"/>
            <a:ext cx="10033001" cy="718828"/>
          </a:xfrm>
          <a:prstGeom prst="rect">
            <a:avLst/>
          </a:prstGeom>
        </p:spPr>
        <p:txBody>
          <a:bodyPr anchor="b"/>
          <a:lstStyle>
            <a:lvl1pPr defTabSz="619125">
              <a:defRPr sz="3600" b="1"/>
            </a:lvl1pPr>
          </a:lstStyle>
          <a:p>
            <a:r>
              <a:t>Headline</a:t>
            </a:r>
          </a:p>
        </p:txBody>
      </p:sp>
      <p:sp>
        <p:nvSpPr>
          <p:cNvPr id="69" name="Body Level One…"/>
          <p:cNvSpPr txBox="1">
            <a:spLocks noGrp="1"/>
          </p:cNvSpPr>
          <p:nvPr>
            <p:ph type="body" sz="quarter" idx="17"/>
          </p:nvPr>
        </p:nvSpPr>
        <p:spPr>
          <a:xfrm>
            <a:off x="12512509" y="9165232"/>
            <a:ext cx="10033001" cy="3465935"/>
          </a:xfrm>
          <a:prstGeom prst="rect">
            <a:avLst/>
          </a:prstGeom>
        </p:spPr>
        <p:txBody>
          <a:bodyPr/>
          <a:lstStyle>
            <a:lvl1pPr>
              <a:spcBef>
                <a:spcPts val="400"/>
              </a:spcBef>
              <a:defRPr sz="3600"/>
            </a:lvl1pPr>
            <a:lvl2pPr>
              <a:spcBef>
                <a:spcPts val="400"/>
              </a:spcBef>
              <a:defRPr sz="3600"/>
            </a:lvl2pPr>
            <a:lvl3pPr>
              <a:spcBef>
                <a:spcPts val="400"/>
              </a:spcBef>
              <a:defRPr sz="3600"/>
            </a:lvl3pPr>
            <a:lvl4pPr>
              <a:spcBef>
                <a:spcPts val="400"/>
              </a:spcBef>
              <a:defRPr sz="3600"/>
            </a:lvl4pPr>
            <a:lvl5pPr>
              <a:spcBef>
                <a:spcPts val="400"/>
              </a:spcBef>
              <a:defRPr sz="36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2 + 2 Col &amp; Headlines">
    <p:spTree>
      <p:nvGrpSpPr>
        <p:cNvPr id="1" name=""/>
        <p:cNvGrpSpPr/>
        <p:nvPr/>
      </p:nvGrpSpPr>
      <p:grpSpPr>
        <a:xfrm>
          <a:off x="0" y="0"/>
          <a:ext cx="0" cy="0"/>
          <a:chOff x="0" y="0"/>
          <a:chExt cx="0" cy="0"/>
        </a:xfrm>
      </p:grpSpPr>
      <p:sp>
        <p:nvSpPr>
          <p:cNvPr id="76" name="Title Text"/>
          <p:cNvSpPr txBox="1">
            <a:spLocks noGrp="1"/>
          </p:cNvSpPr>
          <p:nvPr>
            <p:ph type="title"/>
          </p:nvPr>
        </p:nvSpPr>
        <p:spPr>
          <a:xfrm>
            <a:off x="1079500" y="1079500"/>
            <a:ext cx="21463000" cy="1900768"/>
          </a:xfrm>
          <a:prstGeom prst="rect">
            <a:avLst/>
          </a:prstGeom>
        </p:spPr>
        <p:txBody>
          <a:bodyPr/>
          <a:lstStyle/>
          <a:p>
            <a:r>
              <a:t>Title Text</a:t>
            </a:r>
          </a:p>
        </p:txBody>
      </p:sp>
      <p:sp>
        <p:nvSpPr>
          <p:cNvPr id="77" name="Rectangle"/>
          <p:cNvSpPr/>
          <p:nvPr/>
        </p:nvSpPr>
        <p:spPr>
          <a:xfrm>
            <a:off x="23609300" y="-1"/>
            <a:ext cx="12700" cy="13716001"/>
          </a:xfrm>
          <a:prstGeom prst="rect">
            <a:avLst/>
          </a:prstGeom>
          <a:solidFill>
            <a:srgbClr val="C7C8C7"/>
          </a:solidFill>
          <a:ln w="12700">
            <a:miter lim="400000"/>
          </a:ln>
        </p:spPr>
        <p:txBody>
          <a:bodyPr lIns="0" tIns="0" rIns="0" bIns="0" anchor="ctr"/>
          <a:lstStyle/>
          <a:p>
            <a:pPr algn="ctr">
              <a:defRPr sz="3200" b="1">
                <a:solidFill>
                  <a:srgbClr val="FFFFFF"/>
                </a:solidFill>
                <a:latin typeface="Noto Sans"/>
                <a:ea typeface="Noto Sans"/>
                <a:cs typeface="Noto Sans"/>
                <a:sym typeface="Noto Sans"/>
              </a:defRPr>
            </a:pPr>
            <a:endParaRP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79" name="itch-logo.png" descr="itch-logo.png"/>
          <p:cNvPicPr>
            <a:picLocks noChangeAspect="1"/>
          </p:cNvPicPr>
          <p:nvPr/>
        </p:nvPicPr>
        <p:blipFill>
          <a:blip r:embed="rId2">
            <a:extLst/>
          </a:blip>
          <a:stretch>
            <a:fillRect/>
          </a:stretch>
        </p:blipFill>
        <p:spPr>
          <a:xfrm rot="16200000">
            <a:off x="23642094" y="448641"/>
            <a:ext cx="653274" cy="259196"/>
          </a:xfrm>
          <a:prstGeom prst="rect">
            <a:avLst/>
          </a:prstGeom>
          <a:ln w="12700">
            <a:miter lim="400000"/>
          </a:ln>
        </p:spPr>
      </p:pic>
      <p:sp>
        <p:nvSpPr>
          <p:cNvPr id="80" name="Headline"/>
          <p:cNvSpPr txBox="1">
            <a:spLocks noGrp="1"/>
          </p:cNvSpPr>
          <p:nvPr>
            <p:ph type="body" sz="quarter" idx="13"/>
          </p:nvPr>
        </p:nvSpPr>
        <p:spPr>
          <a:xfrm>
            <a:off x="12512509" y="3617623"/>
            <a:ext cx="10033001" cy="718829"/>
          </a:xfrm>
          <a:prstGeom prst="rect">
            <a:avLst/>
          </a:prstGeom>
        </p:spPr>
        <p:txBody>
          <a:bodyPr anchor="b"/>
          <a:lstStyle>
            <a:lvl1pPr defTabSz="619125">
              <a:defRPr sz="3600" b="1"/>
            </a:lvl1pPr>
          </a:lstStyle>
          <a:p>
            <a:r>
              <a:t>Headline</a:t>
            </a:r>
          </a:p>
        </p:txBody>
      </p:sp>
      <p:sp>
        <p:nvSpPr>
          <p:cNvPr id="81" name="Body Level One…"/>
          <p:cNvSpPr txBox="1">
            <a:spLocks noGrp="1"/>
          </p:cNvSpPr>
          <p:nvPr>
            <p:ph type="body" sz="quarter" idx="14"/>
          </p:nvPr>
        </p:nvSpPr>
        <p:spPr>
          <a:xfrm>
            <a:off x="12512509" y="4339232"/>
            <a:ext cx="10033001" cy="3465935"/>
          </a:xfrm>
          <a:prstGeom prst="rect">
            <a:avLst/>
          </a:prstGeom>
        </p:spPr>
        <p:txBody>
          <a:bodyPr/>
          <a:lstStyle>
            <a:lvl1pPr>
              <a:spcBef>
                <a:spcPts val="400"/>
              </a:spcBef>
              <a:defRPr sz="3600"/>
            </a:lvl1pPr>
            <a:lvl2pPr>
              <a:spcBef>
                <a:spcPts val="400"/>
              </a:spcBef>
              <a:defRPr sz="3600"/>
            </a:lvl2pPr>
            <a:lvl3pPr>
              <a:spcBef>
                <a:spcPts val="400"/>
              </a:spcBef>
              <a:defRPr sz="3600"/>
            </a:lvl3pPr>
            <a:lvl4pPr>
              <a:spcBef>
                <a:spcPts val="400"/>
              </a:spcBef>
              <a:defRPr sz="3600"/>
            </a:lvl4pPr>
            <a:lvl5pPr>
              <a:spcBef>
                <a:spcPts val="400"/>
              </a:spcBef>
              <a:defRPr sz="3600"/>
            </a:lvl5pPr>
          </a:lstStyle>
          <a:p>
            <a:r>
              <a:t>Body Level One</a:t>
            </a:r>
          </a:p>
          <a:p>
            <a:pPr lvl="1"/>
            <a:r>
              <a:t>Body Level Two</a:t>
            </a:r>
          </a:p>
          <a:p>
            <a:pPr lvl="2"/>
            <a:r>
              <a:t>Body Level Three</a:t>
            </a:r>
          </a:p>
          <a:p>
            <a:pPr lvl="3"/>
            <a:r>
              <a:t>Body Level Four</a:t>
            </a:r>
          </a:p>
          <a:p>
            <a:pPr lvl="4"/>
            <a:r>
              <a:t>Body Level Five</a:t>
            </a:r>
          </a:p>
        </p:txBody>
      </p:sp>
      <p:sp>
        <p:nvSpPr>
          <p:cNvPr id="82" name="Headline"/>
          <p:cNvSpPr txBox="1">
            <a:spLocks noGrp="1"/>
          </p:cNvSpPr>
          <p:nvPr>
            <p:ph type="body" sz="quarter" idx="15"/>
          </p:nvPr>
        </p:nvSpPr>
        <p:spPr>
          <a:xfrm>
            <a:off x="12512509" y="8443624"/>
            <a:ext cx="10033001" cy="718828"/>
          </a:xfrm>
          <a:prstGeom prst="rect">
            <a:avLst/>
          </a:prstGeom>
        </p:spPr>
        <p:txBody>
          <a:bodyPr anchor="b"/>
          <a:lstStyle>
            <a:lvl1pPr defTabSz="619125">
              <a:defRPr sz="3600" b="1"/>
            </a:lvl1pPr>
          </a:lstStyle>
          <a:p>
            <a:r>
              <a:t>Headline</a:t>
            </a:r>
          </a:p>
        </p:txBody>
      </p:sp>
      <p:sp>
        <p:nvSpPr>
          <p:cNvPr id="83" name="Body Level One…"/>
          <p:cNvSpPr txBox="1">
            <a:spLocks noGrp="1"/>
          </p:cNvSpPr>
          <p:nvPr>
            <p:ph type="body" sz="quarter" idx="16"/>
          </p:nvPr>
        </p:nvSpPr>
        <p:spPr>
          <a:xfrm>
            <a:off x="12512509" y="9165232"/>
            <a:ext cx="10033001" cy="3465935"/>
          </a:xfrm>
          <a:prstGeom prst="rect">
            <a:avLst/>
          </a:prstGeom>
        </p:spPr>
        <p:txBody>
          <a:bodyPr/>
          <a:lstStyle>
            <a:lvl1pPr>
              <a:spcBef>
                <a:spcPts val="400"/>
              </a:spcBef>
              <a:defRPr sz="3600"/>
            </a:lvl1pPr>
            <a:lvl2pPr>
              <a:spcBef>
                <a:spcPts val="400"/>
              </a:spcBef>
              <a:defRPr sz="3600"/>
            </a:lvl2pPr>
            <a:lvl3pPr>
              <a:spcBef>
                <a:spcPts val="400"/>
              </a:spcBef>
              <a:defRPr sz="3600"/>
            </a:lvl3pPr>
            <a:lvl4pPr>
              <a:spcBef>
                <a:spcPts val="400"/>
              </a:spcBef>
              <a:defRPr sz="3600"/>
            </a:lvl4pPr>
            <a:lvl5pPr>
              <a:spcBef>
                <a:spcPts val="400"/>
              </a:spcBef>
              <a:defRPr sz="3600"/>
            </a:lvl5pPr>
          </a:lstStyle>
          <a:p>
            <a:r>
              <a:t>Body Level One</a:t>
            </a:r>
          </a:p>
          <a:p>
            <a:pPr lvl="1"/>
            <a:r>
              <a:t>Body Level Two</a:t>
            </a:r>
          </a:p>
          <a:p>
            <a:pPr lvl="2"/>
            <a:r>
              <a:t>Body Level Three</a:t>
            </a:r>
          </a:p>
          <a:p>
            <a:pPr lvl="3"/>
            <a:r>
              <a:t>Body Level Four</a:t>
            </a:r>
          </a:p>
          <a:p>
            <a:pPr lvl="4"/>
            <a:r>
              <a:t>Body Level Five</a:t>
            </a:r>
          </a:p>
        </p:txBody>
      </p:sp>
      <p:sp>
        <p:nvSpPr>
          <p:cNvPr id="84" name="Headline"/>
          <p:cNvSpPr txBox="1">
            <a:spLocks noGrp="1"/>
          </p:cNvSpPr>
          <p:nvPr>
            <p:ph type="body" sz="quarter" idx="17"/>
          </p:nvPr>
        </p:nvSpPr>
        <p:spPr>
          <a:xfrm>
            <a:off x="1082509" y="3617623"/>
            <a:ext cx="10033001" cy="718829"/>
          </a:xfrm>
          <a:prstGeom prst="rect">
            <a:avLst/>
          </a:prstGeom>
        </p:spPr>
        <p:txBody>
          <a:bodyPr anchor="b"/>
          <a:lstStyle>
            <a:lvl1pPr defTabSz="619125">
              <a:defRPr sz="3600" b="1"/>
            </a:lvl1pPr>
          </a:lstStyle>
          <a:p>
            <a:r>
              <a:t>Headline</a:t>
            </a:r>
          </a:p>
        </p:txBody>
      </p:sp>
      <p:sp>
        <p:nvSpPr>
          <p:cNvPr id="85" name="Body Level One…"/>
          <p:cNvSpPr txBox="1">
            <a:spLocks noGrp="1"/>
          </p:cNvSpPr>
          <p:nvPr>
            <p:ph type="body" sz="quarter" idx="18"/>
          </p:nvPr>
        </p:nvSpPr>
        <p:spPr>
          <a:xfrm>
            <a:off x="1082509" y="4339232"/>
            <a:ext cx="10033001" cy="3465935"/>
          </a:xfrm>
          <a:prstGeom prst="rect">
            <a:avLst/>
          </a:prstGeom>
        </p:spPr>
        <p:txBody>
          <a:bodyPr/>
          <a:lstStyle>
            <a:lvl1pPr>
              <a:spcBef>
                <a:spcPts val="400"/>
              </a:spcBef>
              <a:defRPr sz="3600"/>
            </a:lvl1pPr>
            <a:lvl2pPr>
              <a:spcBef>
                <a:spcPts val="400"/>
              </a:spcBef>
              <a:defRPr sz="3600"/>
            </a:lvl2pPr>
            <a:lvl3pPr>
              <a:spcBef>
                <a:spcPts val="400"/>
              </a:spcBef>
              <a:defRPr sz="3600"/>
            </a:lvl3pPr>
            <a:lvl4pPr>
              <a:spcBef>
                <a:spcPts val="400"/>
              </a:spcBef>
              <a:defRPr sz="3600"/>
            </a:lvl4pPr>
            <a:lvl5pPr>
              <a:spcBef>
                <a:spcPts val="400"/>
              </a:spcBef>
              <a:defRPr sz="3600"/>
            </a:lvl5pPr>
          </a:lstStyle>
          <a:p>
            <a:r>
              <a:t>Body Level One</a:t>
            </a:r>
          </a:p>
          <a:p>
            <a:pPr lvl="1"/>
            <a:r>
              <a:t>Body Level Two</a:t>
            </a:r>
          </a:p>
          <a:p>
            <a:pPr lvl="2"/>
            <a:r>
              <a:t>Body Level Three</a:t>
            </a:r>
          </a:p>
          <a:p>
            <a:pPr lvl="3"/>
            <a:r>
              <a:t>Body Level Four</a:t>
            </a:r>
          </a:p>
          <a:p>
            <a:pPr lvl="4"/>
            <a:r>
              <a:t>Body Level Five</a:t>
            </a:r>
          </a:p>
        </p:txBody>
      </p:sp>
      <p:sp>
        <p:nvSpPr>
          <p:cNvPr id="86" name="Headline"/>
          <p:cNvSpPr txBox="1">
            <a:spLocks noGrp="1"/>
          </p:cNvSpPr>
          <p:nvPr>
            <p:ph type="body" sz="quarter" idx="19"/>
          </p:nvPr>
        </p:nvSpPr>
        <p:spPr>
          <a:xfrm>
            <a:off x="1082509" y="8443624"/>
            <a:ext cx="10033001" cy="718828"/>
          </a:xfrm>
          <a:prstGeom prst="rect">
            <a:avLst/>
          </a:prstGeom>
        </p:spPr>
        <p:txBody>
          <a:bodyPr anchor="b"/>
          <a:lstStyle>
            <a:lvl1pPr defTabSz="619125">
              <a:defRPr sz="3600" b="1"/>
            </a:lvl1pPr>
          </a:lstStyle>
          <a:p>
            <a:r>
              <a:t>Headline</a:t>
            </a:r>
          </a:p>
        </p:txBody>
      </p:sp>
      <p:sp>
        <p:nvSpPr>
          <p:cNvPr id="87" name="Body Level One…"/>
          <p:cNvSpPr txBox="1">
            <a:spLocks noGrp="1"/>
          </p:cNvSpPr>
          <p:nvPr>
            <p:ph type="body" sz="quarter" idx="20"/>
          </p:nvPr>
        </p:nvSpPr>
        <p:spPr>
          <a:xfrm>
            <a:off x="1082509" y="9165232"/>
            <a:ext cx="10033001" cy="3465935"/>
          </a:xfrm>
          <a:prstGeom prst="rect">
            <a:avLst/>
          </a:prstGeom>
        </p:spPr>
        <p:txBody>
          <a:bodyPr/>
          <a:lstStyle>
            <a:lvl1pPr>
              <a:spcBef>
                <a:spcPts val="400"/>
              </a:spcBef>
              <a:defRPr sz="3600"/>
            </a:lvl1pPr>
            <a:lvl2pPr>
              <a:spcBef>
                <a:spcPts val="400"/>
              </a:spcBef>
              <a:defRPr sz="3600"/>
            </a:lvl2pPr>
            <a:lvl3pPr>
              <a:spcBef>
                <a:spcPts val="400"/>
              </a:spcBef>
              <a:defRPr sz="3600"/>
            </a:lvl3pPr>
            <a:lvl4pPr>
              <a:spcBef>
                <a:spcPts val="400"/>
              </a:spcBef>
              <a:defRPr sz="3600"/>
            </a:lvl4pPr>
            <a:lvl5pPr>
              <a:spcBef>
                <a:spcPts val="400"/>
              </a:spcBef>
              <a:defRPr sz="36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3 Col">
    <p:spTree>
      <p:nvGrpSpPr>
        <p:cNvPr id="1" name=""/>
        <p:cNvGrpSpPr/>
        <p:nvPr/>
      </p:nvGrpSpPr>
      <p:grpSpPr>
        <a:xfrm>
          <a:off x="0" y="0"/>
          <a:ext cx="0" cy="0"/>
          <a:chOff x="0" y="0"/>
          <a:chExt cx="0" cy="0"/>
        </a:xfrm>
      </p:grpSpPr>
      <p:sp>
        <p:nvSpPr>
          <p:cNvPr id="110" name="Title Text"/>
          <p:cNvSpPr txBox="1">
            <a:spLocks noGrp="1"/>
          </p:cNvSpPr>
          <p:nvPr>
            <p:ph type="title"/>
          </p:nvPr>
        </p:nvSpPr>
        <p:spPr>
          <a:xfrm>
            <a:off x="1079500" y="1079500"/>
            <a:ext cx="21463000" cy="1900768"/>
          </a:xfrm>
          <a:prstGeom prst="rect">
            <a:avLst/>
          </a:prstGeom>
        </p:spPr>
        <p:txBody>
          <a:bodyPr/>
          <a:lstStyle/>
          <a:p>
            <a:r>
              <a:t>Title Text</a:t>
            </a:r>
          </a:p>
        </p:txBody>
      </p:sp>
      <p:sp>
        <p:nvSpPr>
          <p:cNvPr id="111" name="Rectangle"/>
          <p:cNvSpPr/>
          <p:nvPr/>
        </p:nvSpPr>
        <p:spPr>
          <a:xfrm>
            <a:off x="23609300" y="-1"/>
            <a:ext cx="12700" cy="13716001"/>
          </a:xfrm>
          <a:prstGeom prst="rect">
            <a:avLst/>
          </a:prstGeom>
          <a:solidFill>
            <a:srgbClr val="C7C8C7"/>
          </a:solidFill>
          <a:ln w="12700">
            <a:miter lim="400000"/>
          </a:ln>
        </p:spPr>
        <p:txBody>
          <a:bodyPr lIns="0" tIns="0" rIns="0" bIns="0" anchor="ctr"/>
          <a:lstStyle/>
          <a:p>
            <a:pPr algn="ctr">
              <a:defRPr sz="3200" b="1">
                <a:solidFill>
                  <a:srgbClr val="FFFFFF"/>
                </a:solidFill>
                <a:latin typeface="Noto Sans"/>
                <a:ea typeface="Noto Sans"/>
                <a:cs typeface="Noto Sans"/>
                <a:sym typeface="Noto Sans"/>
              </a:defRPr>
            </a:pPr>
            <a:endParaRP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113" name="itch-logo.png" descr="itch-logo.png"/>
          <p:cNvPicPr>
            <a:picLocks noChangeAspect="1"/>
          </p:cNvPicPr>
          <p:nvPr/>
        </p:nvPicPr>
        <p:blipFill>
          <a:blip r:embed="rId2">
            <a:extLst/>
          </a:blip>
          <a:stretch>
            <a:fillRect/>
          </a:stretch>
        </p:blipFill>
        <p:spPr>
          <a:xfrm rot="16200000">
            <a:off x="23642094" y="448641"/>
            <a:ext cx="653274" cy="259196"/>
          </a:xfrm>
          <a:prstGeom prst="rect">
            <a:avLst/>
          </a:prstGeom>
          <a:ln w="12700">
            <a:miter lim="400000"/>
          </a:ln>
        </p:spPr>
      </p:pic>
      <p:sp>
        <p:nvSpPr>
          <p:cNvPr id="114" name="Body Level One…"/>
          <p:cNvSpPr txBox="1">
            <a:spLocks noGrp="1"/>
          </p:cNvSpPr>
          <p:nvPr>
            <p:ph type="body" sz="quarter" idx="13"/>
          </p:nvPr>
        </p:nvSpPr>
        <p:spPr>
          <a:xfrm>
            <a:off x="1082509" y="3615332"/>
            <a:ext cx="6604001" cy="9022483"/>
          </a:xfrm>
          <a:prstGeom prst="rect">
            <a:avLst/>
          </a:prstGeom>
        </p:spPr>
        <p:txBody>
          <a:bodyPr/>
          <a:lstStyle>
            <a:lvl1pPr>
              <a:spcBef>
                <a:spcPts val="400"/>
              </a:spcBef>
              <a:defRPr sz="3600"/>
            </a:lvl1pPr>
            <a:lvl2pPr>
              <a:spcBef>
                <a:spcPts val="400"/>
              </a:spcBef>
              <a:defRPr sz="3600"/>
            </a:lvl2pPr>
            <a:lvl3pPr>
              <a:spcBef>
                <a:spcPts val="400"/>
              </a:spcBef>
              <a:defRPr sz="3600"/>
            </a:lvl3pPr>
            <a:lvl4pPr>
              <a:spcBef>
                <a:spcPts val="400"/>
              </a:spcBef>
              <a:defRPr sz="3600"/>
            </a:lvl4pPr>
            <a:lvl5pPr>
              <a:spcBef>
                <a:spcPts val="400"/>
              </a:spcBef>
              <a:defRPr sz="3600"/>
            </a:lvl5pPr>
          </a:lstStyle>
          <a:p>
            <a:r>
              <a:t>Body Level One</a:t>
            </a:r>
          </a:p>
          <a:p>
            <a:pPr lvl="1"/>
            <a:r>
              <a:t>Body Level Two</a:t>
            </a:r>
          </a:p>
          <a:p>
            <a:pPr lvl="2"/>
            <a:r>
              <a:t>Body Level Three</a:t>
            </a:r>
          </a:p>
          <a:p>
            <a:pPr lvl="3"/>
            <a:r>
              <a:t>Body Level Four</a:t>
            </a:r>
          </a:p>
          <a:p>
            <a:pPr lvl="4"/>
            <a:r>
              <a:t>Body Level Five</a:t>
            </a:r>
          </a:p>
        </p:txBody>
      </p:sp>
      <p:sp>
        <p:nvSpPr>
          <p:cNvPr id="115" name="Body Level One…"/>
          <p:cNvSpPr txBox="1">
            <a:spLocks noGrp="1"/>
          </p:cNvSpPr>
          <p:nvPr>
            <p:ph type="body" sz="quarter" idx="14"/>
          </p:nvPr>
        </p:nvSpPr>
        <p:spPr>
          <a:xfrm>
            <a:off x="8509580" y="3615332"/>
            <a:ext cx="6604001" cy="9017001"/>
          </a:xfrm>
          <a:prstGeom prst="rect">
            <a:avLst/>
          </a:prstGeom>
        </p:spPr>
        <p:txBody>
          <a:bodyPr/>
          <a:lstStyle>
            <a:lvl1pPr>
              <a:spcBef>
                <a:spcPts val="400"/>
              </a:spcBef>
              <a:defRPr sz="3600"/>
            </a:lvl1pPr>
            <a:lvl2pPr>
              <a:spcBef>
                <a:spcPts val="400"/>
              </a:spcBef>
              <a:defRPr sz="3600"/>
            </a:lvl2pPr>
            <a:lvl3pPr>
              <a:spcBef>
                <a:spcPts val="400"/>
              </a:spcBef>
              <a:defRPr sz="3600"/>
            </a:lvl3pPr>
            <a:lvl4pPr>
              <a:spcBef>
                <a:spcPts val="400"/>
              </a:spcBef>
              <a:defRPr sz="3600"/>
            </a:lvl4pPr>
            <a:lvl5pPr>
              <a:spcBef>
                <a:spcPts val="400"/>
              </a:spcBef>
              <a:defRPr sz="3600"/>
            </a:lvl5pPr>
          </a:lstStyle>
          <a:p>
            <a:r>
              <a:t>Body Level One</a:t>
            </a:r>
          </a:p>
          <a:p>
            <a:pPr lvl="1"/>
            <a:r>
              <a:t>Body Level Two</a:t>
            </a:r>
          </a:p>
          <a:p>
            <a:pPr lvl="2"/>
            <a:r>
              <a:t>Body Level Three</a:t>
            </a:r>
          </a:p>
          <a:p>
            <a:pPr lvl="3"/>
            <a:r>
              <a:t>Body Level Four</a:t>
            </a:r>
          </a:p>
          <a:p>
            <a:pPr lvl="4"/>
            <a:r>
              <a:t>Body Level Five</a:t>
            </a:r>
          </a:p>
        </p:txBody>
      </p:sp>
      <p:sp>
        <p:nvSpPr>
          <p:cNvPr id="116" name="Body Level One…"/>
          <p:cNvSpPr txBox="1">
            <a:spLocks noGrp="1"/>
          </p:cNvSpPr>
          <p:nvPr>
            <p:ph type="body" sz="quarter" idx="15"/>
          </p:nvPr>
        </p:nvSpPr>
        <p:spPr>
          <a:xfrm>
            <a:off x="15936652" y="3615332"/>
            <a:ext cx="6604001" cy="9017001"/>
          </a:xfrm>
          <a:prstGeom prst="rect">
            <a:avLst/>
          </a:prstGeom>
        </p:spPr>
        <p:txBody>
          <a:bodyPr/>
          <a:lstStyle>
            <a:lvl1pPr>
              <a:spcBef>
                <a:spcPts val="400"/>
              </a:spcBef>
              <a:defRPr sz="3600"/>
            </a:lvl1pPr>
            <a:lvl2pPr>
              <a:spcBef>
                <a:spcPts val="400"/>
              </a:spcBef>
              <a:defRPr sz="3600"/>
            </a:lvl2pPr>
            <a:lvl3pPr>
              <a:spcBef>
                <a:spcPts val="400"/>
              </a:spcBef>
              <a:defRPr sz="3600"/>
            </a:lvl3pPr>
            <a:lvl4pPr>
              <a:spcBef>
                <a:spcPts val="400"/>
              </a:spcBef>
              <a:defRPr sz="3600"/>
            </a:lvl4pPr>
            <a:lvl5pPr>
              <a:spcBef>
                <a:spcPts val="400"/>
              </a:spcBef>
              <a:defRPr sz="36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4 Col &amp; Headlines">
    <p:spTree>
      <p:nvGrpSpPr>
        <p:cNvPr id="1" name=""/>
        <p:cNvGrpSpPr/>
        <p:nvPr/>
      </p:nvGrpSpPr>
      <p:grpSpPr>
        <a:xfrm>
          <a:off x="0" y="0"/>
          <a:ext cx="0" cy="0"/>
          <a:chOff x="0" y="0"/>
          <a:chExt cx="0" cy="0"/>
        </a:xfrm>
      </p:grpSpPr>
      <p:sp>
        <p:nvSpPr>
          <p:cNvPr id="123" name="Title Text"/>
          <p:cNvSpPr txBox="1">
            <a:spLocks noGrp="1"/>
          </p:cNvSpPr>
          <p:nvPr>
            <p:ph type="title"/>
          </p:nvPr>
        </p:nvSpPr>
        <p:spPr>
          <a:xfrm>
            <a:off x="1079500" y="1079500"/>
            <a:ext cx="21463000" cy="1900768"/>
          </a:xfrm>
          <a:prstGeom prst="rect">
            <a:avLst/>
          </a:prstGeom>
        </p:spPr>
        <p:txBody>
          <a:bodyPr/>
          <a:lstStyle/>
          <a:p>
            <a:r>
              <a:t>Title Text</a:t>
            </a:r>
          </a:p>
        </p:txBody>
      </p:sp>
      <p:sp>
        <p:nvSpPr>
          <p:cNvPr id="124" name="Rectangle"/>
          <p:cNvSpPr/>
          <p:nvPr/>
        </p:nvSpPr>
        <p:spPr>
          <a:xfrm>
            <a:off x="23609300" y="-1"/>
            <a:ext cx="12700" cy="13716001"/>
          </a:xfrm>
          <a:prstGeom prst="rect">
            <a:avLst/>
          </a:prstGeom>
          <a:solidFill>
            <a:srgbClr val="C7C8C7"/>
          </a:solidFill>
          <a:ln w="12700">
            <a:miter lim="400000"/>
          </a:ln>
        </p:spPr>
        <p:txBody>
          <a:bodyPr lIns="0" tIns="0" rIns="0" bIns="0" anchor="ctr"/>
          <a:lstStyle/>
          <a:p>
            <a:pPr algn="ctr">
              <a:defRPr sz="3200" b="1">
                <a:solidFill>
                  <a:srgbClr val="FFFFFF"/>
                </a:solidFill>
                <a:latin typeface="Noto Sans"/>
                <a:ea typeface="Noto Sans"/>
                <a:cs typeface="Noto Sans"/>
                <a:sym typeface="Noto Sans"/>
              </a:defRPr>
            </a:pPr>
            <a:endParaRPr/>
          </a:p>
        </p:txBody>
      </p:sp>
      <p:sp>
        <p:nvSpPr>
          <p:cNvPr id="125"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126" name="itch-logo.png" descr="itch-logo.png"/>
          <p:cNvPicPr>
            <a:picLocks noChangeAspect="1"/>
          </p:cNvPicPr>
          <p:nvPr/>
        </p:nvPicPr>
        <p:blipFill>
          <a:blip r:embed="rId2">
            <a:extLst/>
          </a:blip>
          <a:stretch>
            <a:fillRect/>
          </a:stretch>
        </p:blipFill>
        <p:spPr>
          <a:xfrm rot="16200000">
            <a:off x="23642094" y="448641"/>
            <a:ext cx="653274" cy="259196"/>
          </a:xfrm>
          <a:prstGeom prst="rect">
            <a:avLst/>
          </a:prstGeom>
          <a:ln w="12700">
            <a:miter lim="400000"/>
          </a:ln>
        </p:spPr>
      </p:pic>
      <p:sp>
        <p:nvSpPr>
          <p:cNvPr id="127" name="Headline"/>
          <p:cNvSpPr txBox="1">
            <a:spLocks noGrp="1"/>
          </p:cNvSpPr>
          <p:nvPr>
            <p:ph type="body" sz="quarter" idx="13"/>
          </p:nvPr>
        </p:nvSpPr>
        <p:spPr>
          <a:xfrm>
            <a:off x="1082509" y="3617453"/>
            <a:ext cx="5003801" cy="718829"/>
          </a:xfrm>
          <a:prstGeom prst="rect">
            <a:avLst/>
          </a:prstGeom>
        </p:spPr>
        <p:txBody>
          <a:bodyPr anchor="b"/>
          <a:lstStyle>
            <a:lvl1pPr defTabSz="619125">
              <a:defRPr sz="3600" b="1"/>
            </a:lvl1pPr>
          </a:lstStyle>
          <a:p>
            <a:r>
              <a:t>Headline</a:t>
            </a:r>
          </a:p>
        </p:txBody>
      </p:sp>
      <p:sp>
        <p:nvSpPr>
          <p:cNvPr id="128" name="Body Level One…"/>
          <p:cNvSpPr txBox="1">
            <a:spLocks noGrp="1"/>
          </p:cNvSpPr>
          <p:nvPr>
            <p:ph type="body" sz="quarter" idx="14"/>
          </p:nvPr>
        </p:nvSpPr>
        <p:spPr>
          <a:xfrm>
            <a:off x="1082509" y="4339232"/>
            <a:ext cx="5003801" cy="8287570"/>
          </a:xfrm>
          <a:prstGeom prst="rect">
            <a:avLst/>
          </a:prstGeom>
        </p:spPr>
        <p:txBody>
          <a:bodyPr/>
          <a:lstStyle>
            <a:lvl1pPr>
              <a:spcBef>
                <a:spcPts val="400"/>
              </a:spcBef>
              <a:defRPr sz="3600"/>
            </a:lvl1pPr>
            <a:lvl2pPr>
              <a:spcBef>
                <a:spcPts val="400"/>
              </a:spcBef>
              <a:defRPr sz="3600"/>
            </a:lvl2pPr>
            <a:lvl3pPr>
              <a:spcBef>
                <a:spcPts val="400"/>
              </a:spcBef>
              <a:defRPr sz="3600"/>
            </a:lvl3pPr>
            <a:lvl4pPr>
              <a:spcBef>
                <a:spcPts val="400"/>
              </a:spcBef>
              <a:defRPr sz="3600"/>
            </a:lvl4pPr>
            <a:lvl5pPr>
              <a:spcBef>
                <a:spcPts val="400"/>
              </a:spcBef>
              <a:defRPr sz="3600"/>
            </a:lvl5pPr>
          </a:lstStyle>
          <a:p>
            <a:r>
              <a:t>Body Level One</a:t>
            </a:r>
          </a:p>
          <a:p>
            <a:pPr lvl="1"/>
            <a:r>
              <a:t>Body Level Two</a:t>
            </a:r>
          </a:p>
          <a:p>
            <a:pPr lvl="2"/>
            <a:r>
              <a:t>Body Level Three</a:t>
            </a:r>
          </a:p>
          <a:p>
            <a:pPr lvl="3"/>
            <a:r>
              <a:t>Body Level Four</a:t>
            </a:r>
          </a:p>
          <a:p>
            <a:pPr lvl="4"/>
            <a:r>
              <a:t>Body Level Five</a:t>
            </a:r>
          </a:p>
        </p:txBody>
      </p:sp>
      <p:sp>
        <p:nvSpPr>
          <p:cNvPr id="129" name="Headline"/>
          <p:cNvSpPr txBox="1">
            <a:spLocks noGrp="1"/>
          </p:cNvSpPr>
          <p:nvPr>
            <p:ph type="body" sz="quarter" idx="15"/>
          </p:nvPr>
        </p:nvSpPr>
        <p:spPr>
          <a:xfrm>
            <a:off x="6568909" y="3617453"/>
            <a:ext cx="5003801" cy="718829"/>
          </a:xfrm>
          <a:prstGeom prst="rect">
            <a:avLst/>
          </a:prstGeom>
        </p:spPr>
        <p:txBody>
          <a:bodyPr anchor="b"/>
          <a:lstStyle>
            <a:lvl1pPr defTabSz="619125">
              <a:defRPr sz="3600" b="1"/>
            </a:lvl1pPr>
          </a:lstStyle>
          <a:p>
            <a:r>
              <a:t>Headline</a:t>
            </a:r>
          </a:p>
        </p:txBody>
      </p:sp>
      <p:sp>
        <p:nvSpPr>
          <p:cNvPr id="130" name="Body Level One…"/>
          <p:cNvSpPr txBox="1">
            <a:spLocks noGrp="1"/>
          </p:cNvSpPr>
          <p:nvPr>
            <p:ph type="body" sz="quarter" idx="16"/>
          </p:nvPr>
        </p:nvSpPr>
        <p:spPr>
          <a:xfrm>
            <a:off x="6568909" y="4339232"/>
            <a:ext cx="5003801" cy="8287570"/>
          </a:xfrm>
          <a:prstGeom prst="rect">
            <a:avLst/>
          </a:prstGeom>
        </p:spPr>
        <p:txBody>
          <a:bodyPr/>
          <a:lstStyle>
            <a:lvl1pPr>
              <a:spcBef>
                <a:spcPts val="400"/>
              </a:spcBef>
              <a:defRPr sz="3600"/>
            </a:lvl1pPr>
            <a:lvl2pPr>
              <a:spcBef>
                <a:spcPts val="400"/>
              </a:spcBef>
              <a:defRPr sz="3600"/>
            </a:lvl2pPr>
            <a:lvl3pPr>
              <a:spcBef>
                <a:spcPts val="400"/>
              </a:spcBef>
              <a:defRPr sz="3600"/>
            </a:lvl3pPr>
            <a:lvl4pPr>
              <a:spcBef>
                <a:spcPts val="400"/>
              </a:spcBef>
              <a:defRPr sz="3600"/>
            </a:lvl4pPr>
            <a:lvl5pPr>
              <a:spcBef>
                <a:spcPts val="400"/>
              </a:spcBef>
              <a:defRPr sz="3600"/>
            </a:lvl5pPr>
          </a:lstStyle>
          <a:p>
            <a:r>
              <a:t>Body Level One</a:t>
            </a:r>
          </a:p>
          <a:p>
            <a:pPr lvl="1"/>
            <a:r>
              <a:t>Body Level Two</a:t>
            </a:r>
          </a:p>
          <a:p>
            <a:pPr lvl="2"/>
            <a:r>
              <a:t>Body Level Three</a:t>
            </a:r>
          </a:p>
          <a:p>
            <a:pPr lvl="3"/>
            <a:r>
              <a:t>Body Level Four</a:t>
            </a:r>
          </a:p>
          <a:p>
            <a:pPr lvl="4"/>
            <a:r>
              <a:t>Body Level Five</a:t>
            </a:r>
          </a:p>
        </p:txBody>
      </p:sp>
      <p:sp>
        <p:nvSpPr>
          <p:cNvPr id="131" name="Headline"/>
          <p:cNvSpPr txBox="1">
            <a:spLocks noGrp="1"/>
          </p:cNvSpPr>
          <p:nvPr>
            <p:ph type="body" sz="quarter" idx="17"/>
          </p:nvPr>
        </p:nvSpPr>
        <p:spPr>
          <a:xfrm>
            <a:off x="12055309" y="3617453"/>
            <a:ext cx="5003801" cy="718829"/>
          </a:xfrm>
          <a:prstGeom prst="rect">
            <a:avLst/>
          </a:prstGeom>
        </p:spPr>
        <p:txBody>
          <a:bodyPr anchor="b"/>
          <a:lstStyle>
            <a:lvl1pPr defTabSz="619125">
              <a:defRPr sz="3600" b="1"/>
            </a:lvl1pPr>
          </a:lstStyle>
          <a:p>
            <a:r>
              <a:t>Headline</a:t>
            </a:r>
          </a:p>
        </p:txBody>
      </p:sp>
      <p:sp>
        <p:nvSpPr>
          <p:cNvPr id="132" name="Body Level One…"/>
          <p:cNvSpPr txBox="1">
            <a:spLocks noGrp="1"/>
          </p:cNvSpPr>
          <p:nvPr>
            <p:ph type="body" sz="quarter" idx="18"/>
          </p:nvPr>
        </p:nvSpPr>
        <p:spPr>
          <a:xfrm>
            <a:off x="12055309" y="4339232"/>
            <a:ext cx="5003801" cy="8287570"/>
          </a:xfrm>
          <a:prstGeom prst="rect">
            <a:avLst/>
          </a:prstGeom>
        </p:spPr>
        <p:txBody>
          <a:bodyPr/>
          <a:lstStyle>
            <a:lvl1pPr>
              <a:spcBef>
                <a:spcPts val="400"/>
              </a:spcBef>
              <a:defRPr sz="3600"/>
            </a:lvl1pPr>
            <a:lvl2pPr>
              <a:spcBef>
                <a:spcPts val="400"/>
              </a:spcBef>
              <a:defRPr sz="3600"/>
            </a:lvl2pPr>
            <a:lvl3pPr>
              <a:spcBef>
                <a:spcPts val="400"/>
              </a:spcBef>
              <a:defRPr sz="3600"/>
            </a:lvl3pPr>
            <a:lvl4pPr>
              <a:spcBef>
                <a:spcPts val="400"/>
              </a:spcBef>
              <a:defRPr sz="3600"/>
            </a:lvl4pPr>
            <a:lvl5pPr>
              <a:spcBef>
                <a:spcPts val="400"/>
              </a:spcBef>
              <a:defRPr sz="3600"/>
            </a:lvl5pPr>
          </a:lstStyle>
          <a:p>
            <a:r>
              <a:t>Body Level One</a:t>
            </a:r>
          </a:p>
          <a:p>
            <a:pPr lvl="1"/>
            <a:r>
              <a:t>Body Level Two</a:t>
            </a:r>
          </a:p>
          <a:p>
            <a:pPr lvl="2"/>
            <a:r>
              <a:t>Body Level Three</a:t>
            </a:r>
          </a:p>
          <a:p>
            <a:pPr lvl="3"/>
            <a:r>
              <a:t>Body Level Four</a:t>
            </a:r>
          </a:p>
          <a:p>
            <a:pPr lvl="4"/>
            <a:r>
              <a:t>Body Level Five</a:t>
            </a:r>
          </a:p>
        </p:txBody>
      </p:sp>
      <p:sp>
        <p:nvSpPr>
          <p:cNvPr id="133" name="Headline"/>
          <p:cNvSpPr txBox="1">
            <a:spLocks noGrp="1"/>
          </p:cNvSpPr>
          <p:nvPr>
            <p:ph type="body" sz="quarter" idx="19"/>
          </p:nvPr>
        </p:nvSpPr>
        <p:spPr>
          <a:xfrm>
            <a:off x="17541709" y="3617453"/>
            <a:ext cx="5003801" cy="718829"/>
          </a:xfrm>
          <a:prstGeom prst="rect">
            <a:avLst/>
          </a:prstGeom>
        </p:spPr>
        <p:txBody>
          <a:bodyPr anchor="b"/>
          <a:lstStyle>
            <a:lvl1pPr defTabSz="619125">
              <a:defRPr sz="3600" b="1"/>
            </a:lvl1pPr>
          </a:lstStyle>
          <a:p>
            <a:r>
              <a:t>Headline</a:t>
            </a:r>
          </a:p>
        </p:txBody>
      </p:sp>
      <p:sp>
        <p:nvSpPr>
          <p:cNvPr id="134" name="Body Level One…"/>
          <p:cNvSpPr txBox="1">
            <a:spLocks noGrp="1"/>
          </p:cNvSpPr>
          <p:nvPr>
            <p:ph type="body" sz="quarter" idx="20"/>
          </p:nvPr>
        </p:nvSpPr>
        <p:spPr>
          <a:xfrm>
            <a:off x="17541709" y="4339232"/>
            <a:ext cx="5003801" cy="8287570"/>
          </a:xfrm>
          <a:prstGeom prst="rect">
            <a:avLst/>
          </a:prstGeom>
        </p:spPr>
        <p:txBody>
          <a:bodyPr/>
          <a:lstStyle>
            <a:lvl1pPr>
              <a:spcBef>
                <a:spcPts val="400"/>
              </a:spcBef>
              <a:defRPr sz="3600"/>
            </a:lvl1pPr>
            <a:lvl2pPr>
              <a:spcBef>
                <a:spcPts val="400"/>
              </a:spcBef>
              <a:defRPr sz="3600"/>
            </a:lvl2pPr>
            <a:lvl3pPr>
              <a:spcBef>
                <a:spcPts val="400"/>
              </a:spcBef>
              <a:defRPr sz="3600"/>
            </a:lvl3pPr>
            <a:lvl4pPr>
              <a:spcBef>
                <a:spcPts val="400"/>
              </a:spcBef>
              <a:defRPr sz="3600"/>
            </a:lvl4pPr>
            <a:lvl5pPr>
              <a:spcBef>
                <a:spcPts val="400"/>
              </a:spcBef>
              <a:defRPr sz="36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4 Col">
    <p:spTree>
      <p:nvGrpSpPr>
        <p:cNvPr id="1" name=""/>
        <p:cNvGrpSpPr/>
        <p:nvPr/>
      </p:nvGrpSpPr>
      <p:grpSpPr>
        <a:xfrm>
          <a:off x="0" y="0"/>
          <a:ext cx="0" cy="0"/>
          <a:chOff x="0" y="0"/>
          <a:chExt cx="0" cy="0"/>
        </a:xfrm>
      </p:grpSpPr>
      <p:sp>
        <p:nvSpPr>
          <p:cNvPr id="141" name="Title Text"/>
          <p:cNvSpPr txBox="1">
            <a:spLocks noGrp="1"/>
          </p:cNvSpPr>
          <p:nvPr>
            <p:ph type="title"/>
          </p:nvPr>
        </p:nvSpPr>
        <p:spPr>
          <a:xfrm>
            <a:off x="1079500" y="1079500"/>
            <a:ext cx="21463000" cy="1900768"/>
          </a:xfrm>
          <a:prstGeom prst="rect">
            <a:avLst/>
          </a:prstGeom>
        </p:spPr>
        <p:txBody>
          <a:bodyPr/>
          <a:lstStyle/>
          <a:p>
            <a:r>
              <a:t>Title Text</a:t>
            </a:r>
          </a:p>
        </p:txBody>
      </p:sp>
      <p:sp>
        <p:nvSpPr>
          <p:cNvPr id="142" name="Rectangle"/>
          <p:cNvSpPr/>
          <p:nvPr/>
        </p:nvSpPr>
        <p:spPr>
          <a:xfrm>
            <a:off x="23609300" y="-1"/>
            <a:ext cx="12700" cy="13716001"/>
          </a:xfrm>
          <a:prstGeom prst="rect">
            <a:avLst/>
          </a:prstGeom>
          <a:solidFill>
            <a:srgbClr val="C7C8C7"/>
          </a:solidFill>
          <a:ln w="12700">
            <a:miter lim="400000"/>
          </a:ln>
        </p:spPr>
        <p:txBody>
          <a:bodyPr lIns="0" tIns="0" rIns="0" bIns="0" anchor="ctr"/>
          <a:lstStyle/>
          <a:p>
            <a:pPr algn="ctr">
              <a:defRPr sz="3200" b="1">
                <a:solidFill>
                  <a:srgbClr val="FFFFFF"/>
                </a:solidFill>
                <a:latin typeface="Noto Sans"/>
                <a:ea typeface="Noto Sans"/>
                <a:cs typeface="Noto Sans"/>
                <a:sym typeface="Noto Sans"/>
              </a:defRPr>
            </a:pPr>
            <a:endParaRPr/>
          </a:p>
        </p:txBody>
      </p:sp>
      <p:sp>
        <p:nvSpPr>
          <p:cNvPr id="143"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144" name="itch-logo.png" descr="itch-logo.png"/>
          <p:cNvPicPr>
            <a:picLocks noChangeAspect="1"/>
          </p:cNvPicPr>
          <p:nvPr/>
        </p:nvPicPr>
        <p:blipFill>
          <a:blip r:embed="rId2">
            <a:extLst/>
          </a:blip>
          <a:stretch>
            <a:fillRect/>
          </a:stretch>
        </p:blipFill>
        <p:spPr>
          <a:xfrm rot="16200000">
            <a:off x="23642094" y="448641"/>
            <a:ext cx="653274" cy="259196"/>
          </a:xfrm>
          <a:prstGeom prst="rect">
            <a:avLst/>
          </a:prstGeom>
          <a:ln w="12700">
            <a:miter lim="400000"/>
          </a:ln>
        </p:spPr>
      </p:pic>
      <p:sp>
        <p:nvSpPr>
          <p:cNvPr id="145" name="Body Level One…"/>
          <p:cNvSpPr txBox="1">
            <a:spLocks noGrp="1"/>
          </p:cNvSpPr>
          <p:nvPr>
            <p:ph type="body" sz="quarter" idx="13"/>
          </p:nvPr>
        </p:nvSpPr>
        <p:spPr>
          <a:xfrm>
            <a:off x="1082509" y="3615332"/>
            <a:ext cx="5003801" cy="9014000"/>
          </a:xfrm>
          <a:prstGeom prst="rect">
            <a:avLst/>
          </a:prstGeom>
        </p:spPr>
        <p:txBody>
          <a:bodyPr/>
          <a:lstStyle>
            <a:lvl1pPr>
              <a:spcBef>
                <a:spcPts val="400"/>
              </a:spcBef>
              <a:defRPr sz="3600"/>
            </a:lvl1pPr>
            <a:lvl2pPr>
              <a:spcBef>
                <a:spcPts val="400"/>
              </a:spcBef>
              <a:defRPr sz="3600"/>
            </a:lvl2pPr>
            <a:lvl3pPr>
              <a:spcBef>
                <a:spcPts val="400"/>
              </a:spcBef>
              <a:defRPr sz="3600"/>
            </a:lvl3pPr>
            <a:lvl4pPr>
              <a:spcBef>
                <a:spcPts val="400"/>
              </a:spcBef>
              <a:defRPr sz="3600"/>
            </a:lvl4pPr>
            <a:lvl5pPr>
              <a:spcBef>
                <a:spcPts val="400"/>
              </a:spcBef>
              <a:defRPr sz="3600"/>
            </a:lvl5pPr>
          </a:lstStyle>
          <a:p>
            <a:r>
              <a:t>Body Level One</a:t>
            </a:r>
          </a:p>
          <a:p>
            <a:pPr lvl="1"/>
            <a:r>
              <a:t>Body Level Two</a:t>
            </a:r>
          </a:p>
          <a:p>
            <a:pPr lvl="2"/>
            <a:r>
              <a:t>Body Level Three</a:t>
            </a:r>
          </a:p>
          <a:p>
            <a:pPr lvl="3"/>
            <a:r>
              <a:t>Body Level Four</a:t>
            </a:r>
          </a:p>
          <a:p>
            <a:pPr lvl="4"/>
            <a:r>
              <a:t>Body Level Five</a:t>
            </a:r>
          </a:p>
        </p:txBody>
      </p:sp>
      <p:sp>
        <p:nvSpPr>
          <p:cNvPr id="146" name="Body Level One…"/>
          <p:cNvSpPr txBox="1">
            <a:spLocks noGrp="1"/>
          </p:cNvSpPr>
          <p:nvPr>
            <p:ph type="body" sz="quarter" idx="14"/>
          </p:nvPr>
        </p:nvSpPr>
        <p:spPr>
          <a:xfrm>
            <a:off x="6568909" y="3615332"/>
            <a:ext cx="5003801" cy="9017001"/>
          </a:xfrm>
          <a:prstGeom prst="rect">
            <a:avLst/>
          </a:prstGeom>
        </p:spPr>
        <p:txBody>
          <a:bodyPr/>
          <a:lstStyle>
            <a:lvl1pPr>
              <a:spcBef>
                <a:spcPts val="400"/>
              </a:spcBef>
              <a:defRPr sz="3600"/>
            </a:lvl1pPr>
            <a:lvl2pPr>
              <a:spcBef>
                <a:spcPts val="400"/>
              </a:spcBef>
              <a:defRPr sz="3600"/>
            </a:lvl2pPr>
            <a:lvl3pPr>
              <a:spcBef>
                <a:spcPts val="400"/>
              </a:spcBef>
              <a:defRPr sz="3600"/>
            </a:lvl3pPr>
            <a:lvl4pPr>
              <a:spcBef>
                <a:spcPts val="400"/>
              </a:spcBef>
              <a:defRPr sz="3600"/>
            </a:lvl4pPr>
            <a:lvl5pPr>
              <a:spcBef>
                <a:spcPts val="400"/>
              </a:spcBef>
              <a:defRPr sz="3600"/>
            </a:lvl5pPr>
          </a:lstStyle>
          <a:p>
            <a:r>
              <a:t>Body Level One</a:t>
            </a:r>
          </a:p>
          <a:p>
            <a:pPr lvl="1"/>
            <a:r>
              <a:t>Body Level Two</a:t>
            </a:r>
          </a:p>
          <a:p>
            <a:pPr lvl="2"/>
            <a:r>
              <a:t>Body Level Three</a:t>
            </a:r>
          </a:p>
          <a:p>
            <a:pPr lvl="3"/>
            <a:r>
              <a:t>Body Level Four</a:t>
            </a:r>
          </a:p>
          <a:p>
            <a:pPr lvl="4"/>
            <a:r>
              <a:t>Body Level Five</a:t>
            </a:r>
          </a:p>
        </p:txBody>
      </p:sp>
      <p:sp>
        <p:nvSpPr>
          <p:cNvPr id="147" name="Body Level One…"/>
          <p:cNvSpPr txBox="1">
            <a:spLocks noGrp="1"/>
          </p:cNvSpPr>
          <p:nvPr>
            <p:ph type="body" sz="quarter" idx="15"/>
          </p:nvPr>
        </p:nvSpPr>
        <p:spPr>
          <a:xfrm>
            <a:off x="12055309" y="3615332"/>
            <a:ext cx="5003801" cy="9017001"/>
          </a:xfrm>
          <a:prstGeom prst="rect">
            <a:avLst/>
          </a:prstGeom>
        </p:spPr>
        <p:txBody>
          <a:bodyPr/>
          <a:lstStyle>
            <a:lvl1pPr>
              <a:spcBef>
                <a:spcPts val="400"/>
              </a:spcBef>
              <a:defRPr sz="3600"/>
            </a:lvl1pPr>
            <a:lvl2pPr>
              <a:spcBef>
                <a:spcPts val="400"/>
              </a:spcBef>
              <a:defRPr sz="3600"/>
            </a:lvl2pPr>
            <a:lvl3pPr>
              <a:spcBef>
                <a:spcPts val="400"/>
              </a:spcBef>
              <a:defRPr sz="3600"/>
            </a:lvl3pPr>
            <a:lvl4pPr>
              <a:spcBef>
                <a:spcPts val="400"/>
              </a:spcBef>
              <a:defRPr sz="3600"/>
            </a:lvl4pPr>
            <a:lvl5pPr>
              <a:spcBef>
                <a:spcPts val="400"/>
              </a:spcBef>
              <a:defRPr sz="3600"/>
            </a:lvl5pPr>
          </a:lstStyle>
          <a:p>
            <a:r>
              <a:t>Body Level One</a:t>
            </a:r>
          </a:p>
          <a:p>
            <a:pPr lvl="1"/>
            <a:r>
              <a:t>Body Level Two</a:t>
            </a:r>
          </a:p>
          <a:p>
            <a:pPr lvl="2"/>
            <a:r>
              <a:t>Body Level Three</a:t>
            </a:r>
          </a:p>
          <a:p>
            <a:pPr lvl="3"/>
            <a:r>
              <a:t>Body Level Four</a:t>
            </a:r>
          </a:p>
          <a:p>
            <a:pPr lvl="4"/>
            <a:r>
              <a:t>Body Level Five</a:t>
            </a:r>
          </a:p>
        </p:txBody>
      </p:sp>
      <p:sp>
        <p:nvSpPr>
          <p:cNvPr id="148" name="Body Level One…"/>
          <p:cNvSpPr txBox="1">
            <a:spLocks noGrp="1"/>
          </p:cNvSpPr>
          <p:nvPr>
            <p:ph type="body" sz="quarter" idx="16"/>
          </p:nvPr>
        </p:nvSpPr>
        <p:spPr>
          <a:xfrm>
            <a:off x="17541709" y="3615332"/>
            <a:ext cx="5003801" cy="9017001"/>
          </a:xfrm>
          <a:prstGeom prst="rect">
            <a:avLst/>
          </a:prstGeom>
        </p:spPr>
        <p:txBody>
          <a:bodyPr/>
          <a:lstStyle>
            <a:lvl1pPr>
              <a:spcBef>
                <a:spcPts val="400"/>
              </a:spcBef>
              <a:defRPr sz="3600"/>
            </a:lvl1pPr>
            <a:lvl2pPr>
              <a:spcBef>
                <a:spcPts val="400"/>
              </a:spcBef>
              <a:defRPr sz="3600"/>
            </a:lvl2pPr>
            <a:lvl3pPr>
              <a:spcBef>
                <a:spcPts val="400"/>
              </a:spcBef>
              <a:defRPr sz="3600"/>
            </a:lvl3pPr>
            <a:lvl4pPr>
              <a:spcBef>
                <a:spcPts val="400"/>
              </a:spcBef>
              <a:defRPr sz="3600"/>
            </a:lvl4pPr>
            <a:lvl5pPr>
              <a:spcBef>
                <a:spcPts val="400"/>
              </a:spcBef>
              <a:defRPr sz="36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Half &amp; half">
    <p:spTree>
      <p:nvGrpSpPr>
        <p:cNvPr id="1" name=""/>
        <p:cNvGrpSpPr/>
        <p:nvPr/>
      </p:nvGrpSpPr>
      <p:grpSpPr>
        <a:xfrm>
          <a:off x="0" y="0"/>
          <a:ext cx="0" cy="0"/>
          <a:chOff x="0" y="0"/>
          <a:chExt cx="0" cy="0"/>
        </a:xfrm>
      </p:grpSpPr>
      <p:sp>
        <p:nvSpPr>
          <p:cNvPr id="155" name="Title Text"/>
          <p:cNvSpPr txBox="1">
            <a:spLocks noGrp="1"/>
          </p:cNvSpPr>
          <p:nvPr>
            <p:ph type="title"/>
          </p:nvPr>
        </p:nvSpPr>
        <p:spPr>
          <a:xfrm>
            <a:off x="1079500" y="1079500"/>
            <a:ext cx="10033000" cy="1900768"/>
          </a:xfrm>
          <a:prstGeom prst="rect">
            <a:avLst/>
          </a:prstGeom>
        </p:spPr>
        <p:txBody>
          <a:bodyPr/>
          <a:lstStyle/>
          <a:p>
            <a:r>
              <a:t>Title Text</a:t>
            </a:r>
          </a:p>
        </p:txBody>
      </p:sp>
      <p:sp>
        <p:nvSpPr>
          <p:cNvPr id="156" name="Body Level One…"/>
          <p:cNvSpPr txBox="1">
            <a:spLocks noGrp="1"/>
          </p:cNvSpPr>
          <p:nvPr>
            <p:ph type="body" sz="half" idx="1"/>
          </p:nvPr>
        </p:nvSpPr>
        <p:spPr>
          <a:xfrm>
            <a:off x="1074042" y="3613150"/>
            <a:ext cx="10033001" cy="901958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57" name="Image"/>
          <p:cNvSpPr>
            <a:spLocks noGrp="1"/>
          </p:cNvSpPr>
          <p:nvPr>
            <p:ph type="pic" idx="13"/>
          </p:nvPr>
        </p:nvSpPr>
        <p:spPr>
          <a:xfrm>
            <a:off x="12192025" y="0"/>
            <a:ext cx="12193464" cy="13208000"/>
          </a:xfrm>
          <a:prstGeom prst="rect">
            <a:avLst/>
          </a:prstGeom>
        </p:spPr>
        <p:txBody>
          <a:bodyPr lIns="91439" tIns="45719" rIns="91439" bIns="45719">
            <a:noAutofit/>
          </a:bodyPr>
          <a:lstStyle/>
          <a:p>
            <a:endParaRPr/>
          </a:p>
        </p:txBody>
      </p:sp>
      <p:sp>
        <p:nvSpPr>
          <p:cNvPr id="158" name="Rectangle"/>
          <p:cNvSpPr/>
          <p:nvPr/>
        </p:nvSpPr>
        <p:spPr>
          <a:xfrm>
            <a:off x="12192000" y="13208000"/>
            <a:ext cx="12193638" cy="508000"/>
          </a:xfrm>
          <a:prstGeom prst="rect">
            <a:avLst/>
          </a:prstGeom>
          <a:solidFill>
            <a:schemeClr val="accent1"/>
          </a:solidFill>
          <a:ln w="12700">
            <a:miter lim="400000"/>
          </a:ln>
        </p:spPr>
        <p:txBody>
          <a:bodyPr lIns="0" tIns="0" rIns="0" bIns="0" anchor="ctr"/>
          <a:lstStyle/>
          <a:p>
            <a:pPr algn="ctr">
              <a:defRPr sz="3200" b="1">
                <a:solidFill>
                  <a:srgbClr val="FFFFFF"/>
                </a:solidFill>
                <a:latin typeface="Noto Sans"/>
                <a:ea typeface="Noto Sans"/>
                <a:cs typeface="Noto Sans"/>
                <a:sym typeface="Noto Sans"/>
              </a:defRPr>
            </a:pPr>
            <a:endParaRPr/>
          </a:p>
        </p:txBody>
      </p:sp>
      <p:sp>
        <p:nvSpPr>
          <p:cNvPr id="1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79500" y="1079500"/>
            <a:ext cx="21468458" cy="190076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t>Title Text</a:t>
            </a:r>
          </a:p>
        </p:txBody>
      </p:sp>
      <p:sp>
        <p:nvSpPr>
          <p:cNvPr id="3" name="Rectangle"/>
          <p:cNvSpPr/>
          <p:nvPr/>
        </p:nvSpPr>
        <p:spPr>
          <a:xfrm>
            <a:off x="23609300" y="-1"/>
            <a:ext cx="12700" cy="13716001"/>
          </a:xfrm>
          <a:prstGeom prst="rect">
            <a:avLst/>
          </a:prstGeom>
          <a:solidFill>
            <a:srgbClr val="C7C8C7"/>
          </a:solidFill>
          <a:ln w="12700">
            <a:miter lim="400000"/>
          </a:ln>
        </p:spPr>
        <p:txBody>
          <a:bodyPr lIns="0" tIns="0" rIns="0" bIns="0" anchor="ctr"/>
          <a:lstStyle/>
          <a:p>
            <a:pPr algn="ctr">
              <a:defRPr sz="3200" b="1">
                <a:solidFill>
                  <a:srgbClr val="FFFFFF"/>
                </a:solidFill>
                <a:latin typeface="Noto Sans"/>
                <a:ea typeface="Noto Sans"/>
                <a:cs typeface="Noto Sans"/>
                <a:sym typeface="Noto Sans"/>
              </a:defRPr>
            </a:pPr>
            <a:endParaRPr/>
          </a:p>
        </p:txBody>
      </p:sp>
      <p:sp>
        <p:nvSpPr>
          <p:cNvPr id="4" name="Slide Number"/>
          <p:cNvSpPr txBox="1">
            <a:spLocks noGrp="1"/>
          </p:cNvSpPr>
          <p:nvPr>
            <p:ph type="sldNum" sz="quarter" idx="2"/>
          </p:nvPr>
        </p:nvSpPr>
        <p:spPr>
          <a:xfrm rot="16200000">
            <a:off x="23818825" y="13123195"/>
            <a:ext cx="342950" cy="355601"/>
          </a:xfrm>
          <a:prstGeom prst="rect">
            <a:avLst/>
          </a:prstGeom>
          <a:ln w="12700">
            <a:miter lim="400000"/>
          </a:ln>
        </p:spPr>
        <p:txBody>
          <a:bodyPr wrap="none" lIns="0" tIns="0" rIns="0" bIns="0">
            <a:spAutoFit/>
          </a:bodyPr>
          <a:lstStyle>
            <a:lvl1pPr>
              <a:defRPr sz="2400">
                <a:solidFill>
                  <a:srgbClr val="000000"/>
                </a:solidFill>
              </a:defRPr>
            </a:lvl1pPr>
          </a:lstStyle>
          <a:p>
            <a:fld id="{86CB4B4D-7CA3-9044-876B-883B54F8677D}" type="slidenum">
              <a:t>‹#›</a:t>
            </a:fld>
            <a:endParaRPr/>
          </a:p>
        </p:txBody>
      </p:sp>
      <p:sp>
        <p:nvSpPr>
          <p:cNvPr id="5" name="Body Level One…"/>
          <p:cNvSpPr txBox="1">
            <a:spLocks noGrp="1"/>
          </p:cNvSpPr>
          <p:nvPr>
            <p:ph type="body" idx="1"/>
          </p:nvPr>
        </p:nvSpPr>
        <p:spPr>
          <a:xfrm>
            <a:off x="1074042" y="3613150"/>
            <a:ext cx="21468458" cy="901958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pic>
        <p:nvPicPr>
          <p:cNvPr id="6" name="itch-logo.png" descr="itch-logo.png"/>
          <p:cNvPicPr>
            <a:picLocks noChangeAspect="1"/>
          </p:cNvPicPr>
          <p:nvPr/>
        </p:nvPicPr>
        <p:blipFill>
          <a:blip r:embed="rId24">
            <a:extLst/>
          </a:blip>
          <a:stretch>
            <a:fillRect/>
          </a:stretch>
        </p:blipFill>
        <p:spPr>
          <a:xfrm rot="16200000">
            <a:off x="23642094" y="512141"/>
            <a:ext cx="653274" cy="259196"/>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Lst>
  <p:transition spd="med"/>
  <p:txStyles>
    <p:titleStyle>
      <a:lvl1pPr marL="0" marR="0" indent="0" algn="l" defTabSz="825500" rtl="0" latinLnBrk="0">
        <a:lnSpc>
          <a:spcPct val="100000"/>
        </a:lnSpc>
        <a:spcBef>
          <a:spcPts val="0"/>
        </a:spcBef>
        <a:spcAft>
          <a:spcPts val="0"/>
        </a:spcAft>
        <a:buClrTx/>
        <a:buSzTx/>
        <a:buFontTx/>
        <a:buNone/>
        <a:tabLst/>
        <a:defRPr sz="12100" b="0" i="0" u="none" strike="noStrike" cap="none" spc="0" baseline="0">
          <a:ln>
            <a:noFill/>
          </a:ln>
          <a:solidFill>
            <a:schemeClr val="accent6">
              <a:hueOff val="6307597"/>
              <a:satOff val="-77092"/>
              <a:lumOff val="-49421"/>
            </a:schemeClr>
          </a:solidFill>
          <a:uFillTx/>
          <a:latin typeface="+mn-lt"/>
          <a:ea typeface="+mn-ea"/>
          <a:cs typeface="+mn-cs"/>
          <a:sym typeface="Relative Faux Regular"/>
        </a:defRPr>
      </a:lvl1pPr>
      <a:lvl2pPr marL="0" marR="0" indent="0" algn="l" defTabSz="825500" rtl="0" latinLnBrk="0">
        <a:lnSpc>
          <a:spcPct val="100000"/>
        </a:lnSpc>
        <a:spcBef>
          <a:spcPts val="0"/>
        </a:spcBef>
        <a:spcAft>
          <a:spcPts val="0"/>
        </a:spcAft>
        <a:buClrTx/>
        <a:buSzTx/>
        <a:buFontTx/>
        <a:buNone/>
        <a:tabLst/>
        <a:defRPr sz="12100" b="0" i="0" u="none" strike="noStrike" cap="none" spc="0" baseline="0">
          <a:ln>
            <a:noFill/>
          </a:ln>
          <a:solidFill>
            <a:schemeClr val="accent6">
              <a:hueOff val="6307597"/>
              <a:satOff val="-77092"/>
              <a:lumOff val="-49421"/>
            </a:schemeClr>
          </a:solidFill>
          <a:uFillTx/>
          <a:latin typeface="+mn-lt"/>
          <a:ea typeface="+mn-ea"/>
          <a:cs typeface="+mn-cs"/>
          <a:sym typeface="Relative Faux Regular"/>
        </a:defRPr>
      </a:lvl2pPr>
      <a:lvl3pPr marL="0" marR="0" indent="0" algn="l" defTabSz="825500" rtl="0" latinLnBrk="0">
        <a:lnSpc>
          <a:spcPct val="100000"/>
        </a:lnSpc>
        <a:spcBef>
          <a:spcPts val="0"/>
        </a:spcBef>
        <a:spcAft>
          <a:spcPts val="0"/>
        </a:spcAft>
        <a:buClrTx/>
        <a:buSzTx/>
        <a:buFontTx/>
        <a:buNone/>
        <a:tabLst/>
        <a:defRPr sz="12100" b="0" i="0" u="none" strike="noStrike" cap="none" spc="0" baseline="0">
          <a:ln>
            <a:noFill/>
          </a:ln>
          <a:solidFill>
            <a:schemeClr val="accent6">
              <a:hueOff val="6307597"/>
              <a:satOff val="-77092"/>
              <a:lumOff val="-49421"/>
            </a:schemeClr>
          </a:solidFill>
          <a:uFillTx/>
          <a:latin typeface="+mn-lt"/>
          <a:ea typeface="+mn-ea"/>
          <a:cs typeface="+mn-cs"/>
          <a:sym typeface="Relative Faux Regular"/>
        </a:defRPr>
      </a:lvl3pPr>
      <a:lvl4pPr marL="0" marR="0" indent="0" algn="l" defTabSz="825500" rtl="0" latinLnBrk="0">
        <a:lnSpc>
          <a:spcPct val="100000"/>
        </a:lnSpc>
        <a:spcBef>
          <a:spcPts val="0"/>
        </a:spcBef>
        <a:spcAft>
          <a:spcPts val="0"/>
        </a:spcAft>
        <a:buClrTx/>
        <a:buSzTx/>
        <a:buFontTx/>
        <a:buNone/>
        <a:tabLst/>
        <a:defRPr sz="12100" b="0" i="0" u="none" strike="noStrike" cap="none" spc="0" baseline="0">
          <a:ln>
            <a:noFill/>
          </a:ln>
          <a:solidFill>
            <a:schemeClr val="accent6">
              <a:hueOff val="6307597"/>
              <a:satOff val="-77092"/>
              <a:lumOff val="-49421"/>
            </a:schemeClr>
          </a:solidFill>
          <a:uFillTx/>
          <a:latin typeface="+mn-lt"/>
          <a:ea typeface="+mn-ea"/>
          <a:cs typeface="+mn-cs"/>
          <a:sym typeface="Relative Faux Regular"/>
        </a:defRPr>
      </a:lvl4pPr>
      <a:lvl5pPr marL="0" marR="0" indent="0" algn="l" defTabSz="825500" rtl="0" latinLnBrk="0">
        <a:lnSpc>
          <a:spcPct val="100000"/>
        </a:lnSpc>
        <a:spcBef>
          <a:spcPts val="0"/>
        </a:spcBef>
        <a:spcAft>
          <a:spcPts val="0"/>
        </a:spcAft>
        <a:buClrTx/>
        <a:buSzTx/>
        <a:buFontTx/>
        <a:buNone/>
        <a:tabLst/>
        <a:defRPr sz="12100" b="0" i="0" u="none" strike="noStrike" cap="none" spc="0" baseline="0">
          <a:ln>
            <a:noFill/>
          </a:ln>
          <a:solidFill>
            <a:schemeClr val="accent6">
              <a:hueOff val="6307597"/>
              <a:satOff val="-77092"/>
              <a:lumOff val="-49421"/>
            </a:schemeClr>
          </a:solidFill>
          <a:uFillTx/>
          <a:latin typeface="+mn-lt"/>
          <a:ea typeface="+mn-ea"/>
          <a:cs typeface="+mn-cs"/>
          <a:sym typeface="Relative Faux Regular"/>
        </a:defRPr>
      </a:lvl5pPr>
      <a:lvl6pPr marL="0" marR="0" indent="0" algn="l" defTabSz="825500" rtl="0" latinLnBrk="0">
        <a:lnSpc>
          <a:spcPct val="100000"/>
        </a:lnSpc>
        <a:spcBef>
          <a:spcPts val="0"/>
        </a:spcBef>
        <a:spcAft>
          <a:spcPts val="0"/>
        </a:spcAft>
        <a:buClrTx/>
        <a:buSzTx/>
        <a:buFontTx/>
        <a:buNone/>
        <a:tabLst/>
        <a:defRPr sz="12100" b="0" i="0" u="none" strike="noStrike" cap="none" spc="0" baseline="0">
          <a:ln>
            <a:noFill/>
          </a:ln>
          <a:solidFill>
            <a:schemeClr val="accent6">
              <a:hueOff val="6307597"/>
              <a:satOff val="-77092"/>
              <a:lumOff val="-49421"/>
            </a:schemeClr>
          </a:solidFill>
          <a:uFillTx/>
          <a:latin typeface="+mn-lt"/>
          <a:ea typeface="+mn-ea"/>
          <a:cs typeface="+mn-cs"/>
          <a:sym typeface="Relative Faux Regular"/>
        </a:defRPr>
      </a:lvl6pPr>
      <a:lvl7pPr marL="0" marR="0" indent="0" algn="l" defTabSz="825500" rtl="0" latinLnBrk="0">
        <a:lnSpc>
          <a:spcPct val="100000"/>
        </a:lnSpc>
        <a:spcBef>
          <a:spcPts val="0"/>
        </a:spcBef>
        <a:spcAft>
          <a:spcPts val="0"/>
        </a:spcAft>
        <a:buClrTx/>
        <a:buSzTx/>
        <a:buFontTx/>
        <a:buNone/>
        <a:tabLst/>
        <a:defRPr sz="12100" b="0" i="0" u="none" strike="noStrike" cap="none" spc="0" baseline="0">
          <a:ln>
            <a:noFill/>
          </a:ln>
          <a:solidFill>
            <a:schemeClr val="accent6">
              <a:hueOff val="6307597"/>
              <a:satOff val="-77092"/>
              <a:lumOff val="-49421"/>
            </a:schemeClr>
          </a:solidFill>
          <a:uFillTx/>
          <a:latin typeface="+mn-lt"/>
          <a:ea typeface="+mn-ea"/>
          <a:cs typeface="+mn-cs"/>
          <a:sym typeface="Relative Faux Regular"/>
        </a:defRPr>
      </a:lvl7pPr>
      <a:lvl8pPr marL="0" marR="0" indent="0" algn="l" defTabSz="825500" rtl="0" latinLnBrk="0">
        <a:lnSpc>
          <a:spcPct val="100000"/>
        </a:lnSpc>
        <a:spcBef>
          <a:spcPts val="0"/>
        </a:spcBef>
        <a:spcAft>
          <a:spcPts val="0"/>
        </a:spcAft>
        <a:buClrTx/>
        <a:buSzTx/>
        <a:buFontTx/>
        <a:buNone/>
        <a:tabLst/>
        <a:defRPr sz="12100" b="0" i="0" u="none" strike="noStrike" cap="none" spc="0" baseline="0">
          <a:ln>
            <a:noFill/>
          </a:ln>
          <a:solidFill>
            <a:schemeClr val="accent6">
              <a:hueOff val="6307597"/>
              <a:satOff val="-77092"/>
              <a:lumOff val="-49421"/>
            </a:schemeClr>
          </a:solidFill>
          <a:uFillTx/>
          <a:latin typeface="+mn-lt"/>
          <a:ea typeface="+mn-ea"/>
          <a:cs typeface="+mn-cs"/>
          <a:sym typeface="Relative Faux Regular"/>
        </a:defRPr>
      </a:lvl8pPr>
      <a:lvl9pPr marL="0" marR="0" indent="0" algn="l" defTabSz="825500" rtl="0" latinLnBrk="0">
        <a:lnSpc>
          <a:spcPct val="100000"/>
        </a:lnSpc>
        <a:spcBef>
          <a:spcPts val="0"/>
        </a:spcBef>
        <a:spcAft>
          <a:spcPts val="0"/>
        </a:spcAft>
        <a:buClrTx/>
        <a:buSzTx/>
        <a:buFontTx/>
        <a:buNone/>
        <a:tabLst/>
        <a:defRPr sz="12100" b="0" i="0" u="none" strike="noStrike" cap="none" spc="0" baseline="0">
          <a:ln>
            <a:noFill/>
          </a:ln>
          <a:solidFill>
            <a:schemeClr val="accent6">
              <a:hueOff val="6307597"/>
              <a:satOff val="-77092"/>
              <a:lumOff val="-49421"/>
            </a:schemeClr>
          </a:solidFill>
          <a:uFillTx/>
          <a:latin typeface="+mn-lt"/>
          <a:ea typeface="+mn-ea"/>
          <a:cs typeface="+mn-cs"/>
          <a:sym typeface="Relative Faux Regular"/>
        </a:defRPr>
      </a:lvl9pPr>
    </p:titleStyle>
    <p:bodyStyle>
      <a:lvl1pPr marL="0" marR="0" indent="0" algn="l" defTabSz="825500" rtl="0" latinLnBrk="0">
        <a:lnSpc>
          <a:spcPct val="100000"/>
        </a:lnSpc>
        <a:spcBef>
          <a:spcPts val="0"/>
        </a:spcBef>
        <a:spcAft>
          <a:spcPts val="0"/>
        </a:spcAft>
        <a:buClrTx/>
        <a:buSzTx/>
        <a:buFontTx/>
        <a:buNone/>
        <a:tabLst/>
        <a:defRPr sz="4800" b="0" i="0" u="none" strike="noStrike" cap="none" spc="0" baseline="0">
          <a:ln>
            <a:noFill/>
          </a:ln>
          <a:solidFill>
            <a:schemeClr val="accent6">
              <a:hueOff val="6307597"/>
              <a:satOff val="-77092"/>
              <a:lumOff val="-49421"/>
            </a:schemeClr>
          </a:solidFill>
          <a:uFillTx/>
          <a:latin typeface="Noto Sans"/>
          <a:ea typeface="Noto Sans"/>
          <a:cs typeface="Noto Sans"/>
          <a:sym typeface="Noto Sans"/>
        </a:defRPr>
      </a:lvl1pPr>
      <a:lvl2pPr marL="0" marR="0" indent="0" algn="l" defTabSz="825500" rtl="0" latinLnBrk="0">
        <a:lnSpc>
          <a:spcPct val="100000"/>
        </a:lnSpc>
        <a:spcBef>
          <a:spcPts val="0"/>
        </a:spcBef>
        <a:spcAft>
          <a:spcPts val="0"/>
        </a:spcAft>
        <a:buClrTx/>
        <a:buSzTx/>
        <a:buFontTx/>
        <a:buNone/>
        <a:tabLst/>
        <a:defRPr sz="4800" b="0" i="0" u="none" strike="noStrike" cap="none" spc="0" baseline="0">
          <a:ln>
            <a:noFill/>
          </a:ln>
          <a:solidFill>
            <a:schemeClr val="accent6">
              <a:hueOff val="6307597"/>
              <a:satOff val="-77092"/>
              <a:lumOff val="-49421"/>
            </a:schemeClr>
          </a:solidFill>
          <a:uFillTx/>
          <a:latin typeface="Noto Sans"/>
          <a:ea typeface="Noto Sans"/>
          <a:cs typeface="Noto Sans"/>
          <a:sym typeface="Noto Sans"/>
        </a:defRPr>
      </a:lvl2pPr>
      <a:lvl3pPr marL="0" marR="0" indent="0" algn="l" defTabSz="825500" rtl="0" latinLnBrk="0">
        <a:lnSpc>
          <a:spcPct val="100000"/>
        </a:lnSpc>
        <a:spcBef>
          <a:spcPts val="0"/>
        </a:spcBef>
        <a:spcAft>
          <a:spcPts val="0"/>
        </a:spcAft>
        <a:buClrTx/>
        <a:buSzTx/>
        <a:buFontTx/>
        <a:buNone/>
        <a:tabLst/>
        <a:defRPr sz="4800" b="0" i="0" u="none" strike="noStrike" cap="none" spc="0" baseline="0">
          <a:ln>
            <a:noFill/>
          </a:ln>
          <a:solidFill>
            <a:schemeClr val="accent6">
              <a:hueOff val="6307597"/>
              <a:satOff val="-77092"/>
              <a:lumOff val="-49421"/>
            </a:schemeClr>
          </a:solidFill>
          <a:uFillTx/>
          <a:latin typeface="Noto Sans"/>
          <a:ea typeface="Noto Sans"/>
          <a:cs typeface="Noto Sans"/>
          <a:sym typeface="Noto Sans"/>
        </a:defRPr>
      </a:lvl3pPr>
      <a:lvl4pPr marL="0" marR="0" indent="0" algn="l" defTabSz="825500" rtl="0" latinLnBrk="0">
        <a:lnSpc>
          <a:spcPct val="100000"/>
        </a:lnSpc>
        <a:spcBef>
          <a:spcPts val="0"/>
        </a:spcBef>
        <a:spcAft>
          <a:spcPts val="0"/>
        </a:spcAft>
        <a:buClrTx/>
        <a:buSzTx/>
        <a:buFontTx/>
        <a:buNone/>
        <a:tabLst/>
        <a:defRPr sz="4800" b="0" i="0" u="none" strike="noStrike" cap="none" spc="0" baseline="0">
          <a:ln>
            <a:noFill/>
          </a:ln>
          <a:solidFill>
            <a:schemeClr val="accent6">
              <a:hueOff val="6307597"/>
              <a:satOff val="-77092"/>
              <a:lumOff val="-49421"/>
            </a:schemeClr>
          </a:solidFill>
          <a:uFillTx/>
          <a:latin typeface="Noto Sans"/>
          <a:ea typeface="Noto Sans"/>
          <a:cs typeface="Noto Sans"/>
          <a:sym typeface="Noto Sans"/>
        </a:defRPr>
      </a:lvl4pPr>
      <a:lvl5pPr marL="0" marR="0" indent="0" algn="l" defTabSz="825500" rtl="0" latinLnBrk="0">
        <a:lnSpc>
          <a:spcPct val="100000"/>
        </a:lnSpc>
        <a:spcBef>
          <a:spcPts val="0"/>
        </a:spcBef>
        <a:spcAft>
          <a:spcPts val="0"/>
        </a:spcAft>
        <a:buClrTx/>
        <a:buSzTx/>
        <a:buFontTx/>
        <a:buNone/>
        <a:tabLst/>
        <a:defRPr sz="4800" b="0" i="0" u="none" strike="noStrike" cap="none" spc="0" baseline="0">
          <a:ln>
            <a:noFill/>
          </a:ln>
          <a:solidFill>
            <a:schemeClr val="accent6">
              <a:hueOff val="6307597"/>
              <a:satOff val="-77092"/>
              <a:lumOff val="-49421"/>
            </a:schemeClr>
          </a:solidFill>
          <a:uFillTx/>
          <a:latin typeface="Noto Sans"/>
          <a:ea typeface="Noto Sans"/>
          <a:cs typeface="Noto Sans"/>
          <a:sym typeface="Noto Sans"/>
        </a:defRPr>
      </a:lvl5pPr>
      <a:lvl6pPr marL="0" marR="0" indent="355600" algn="l" defTabSz="825500" rtl="0" latinLnBrk="0">
        <a:lnSpc>
          <a:spcPct val="100000"/>
        </a:lnSpc>
        <a:spcBef>
          <a:spcPts val="0"/>
        </a:spcBef>
        <a:spcAft>
          <a:spcPts val="0"/>
        </a:spcAft>
        <a:buClrTx/>
        <a:buSzTx/>
        <a:buFontTx/>
        <a:buNone/>
        <a:tabLst/>
        <a:defRPr sz="4800" b="0" i="0" u="none" strike="noStrike" cap="none" spc="0" baseline="0">
          <a:ln>
            <a:noFill/>
          </a:ln>
          <a:solidFill>
            <a:schemeClr val="accent6">
              <a:hueOff val="6307597"/>
              <a:satOff val="-77092"/>
              <a:lumOff val="-49421"/>
            </a:schemeClr>
          </a:solidFill>
          <a:uFillTx/>
          <a:latin typeface="Noto Sans"/>
          <a:ea typeface="Noto Sans"/>
          <a:cs typeface="Noto Sans"/>
          <a:sym typeface="Noto Sans"/>
        </a:defRPr>
      </a:lvl6pPr>
      <a:lvl7pPr marL="0" marR="0" indent="711200" algn="l" defTabSz="825500" rtl="0" latinLnBrk="0">
        <a:lnSpc>
          <a:spcPct val="100000"/>
        </a:lnSpc>
        <a:spcBef>
          <a:spcPts val="0"/>
        </a:spcBef>
        <a:spcAft>
          <a:spcPts val="0"/>
        </a:spcAft>
        <a:buClrTx/>
        <a:buSzTx/>
        <a:buFontTx/>
        <a:buNone/>
        <a:tabLst/>
        <a:defRPr sz="4800" b="0" i="0" u="none" strike="noStrike" cap="none" spc="0" baseline="0">
          <a:ln>
            <a:noFill/>
          </a:ln>
          <a:solidFill>
            <a:schemeClr val="accent6">
              <a:hueOff val="6307597"/>
              <a:satOff val="-77092"/>
              <a:lumOff val="-49421"/>
            </a:schemeClr>
          </a:solidFill>
          <a:uFillTx/>
          <a:latin typeface="Noto Sans"/>
          <a:ea typeface="Noto Sans"/>
          <a:cs typeface="Noto Sans"/>
          <a:sym typeface="Noto Sans"/>
        </a:defRPr>
      </a:lvl7pPr>
      <a:lvl8pPr marL="0" marR="0" indent="1066800" algn="l" defTabSz="825500" rtl="0" latinLnBrk="0">
        <a:lnSpc>
          <a:spcPct val="100000"/>
        </a:lnSpc>
        <a:spcBef>
          <a:spcPts val="0"/>
        </a:spcBef>
        <a:spcAft>
          <a:spcPts val="0"/>
        </a:spcAft>
        <a:buClrTx/>
        <a:buSzTx/>
        <a:buFontTx/>
        <a:buNone/>
        <a:tabLst/>
        <a:defRPr sz="4800" b="0" i="0" u="none" strike="noStrike" cap="none" spc="0" baseline="0">
          <a:ln>
            <a:noFill/>
          </a:ln>
          <a:solidFill>
            <a:schemeClr val="accent6">
              <a:hueOff val="6307597"/>
              <a:satOff val="-77092"/>
              <a:lumOff val="-49421"/>
            </a:schemeClr>
          </a:solidFill>
          <a:uFillTx/>
          <a:latin typeface="Noto Sans"/>
          <a:ea typeface="Noto Sans"/>
          <a:cs typeface="Noto Sans"/>
          <a:sym typeface="Noto Sans"/>
        </a:defRPr>
      </a:lvl8pPr>
      <a:lvl9pPr marL="0" marR="0" indent="1422400" algn="l" defTabSz="825500" rtl="0" latinLnBrk="0">
        <a:lnSpc>
          <a:spcPct val="100000"/>
        </a:lnSpc>
        <a:spcBef>
          <a:spcPts val="0"/>
        </a:spcBef>
        <a:spcAft>
          <a:spcPts val="0"/>
        </a:spcAft>
        <a:buClrTx/>
        <a:buSzTx/>
        <a:buFontTx/>
        <a:buNone/>
        <a:tabLst/>
        <a:defRPr sz="4800" b="0" i="0" u="none" strike="noStrike" cap="none" spc="0" baseline="0">
          <a:ln>
            <a:noFill/>
          </a:ln>
          <a:solidFill>
            <a:schemeClr val="accent6">
              <a:hueOff val="6307597"/>
              <a:satOff val="-77092"/>
              <a:lumOff val="-49421"/>
            </a:schemeClr>
          </a:solidFill>
          <a:uFillTx/>
          <a:latin typeface="Noto Sans"/>
          <a:ea typeface="Noto Sans"/>
          <a:cs typeface="Noto Sans"/>
          <a:sym typeface="Noto Sans"/>
        </a:defRPr>
      </a:lvl9pPr>
    </p:bodyStyle>
    <p:otherStyle>
      <a:lvl1pPr marL="0" marR="0" indent="0" algn="l"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elative Faux Regular"/>
        </a:defRPr>
      </a:lvl1pPr>
      <a:lvl2pPr marL="0" marR="0" indent="228600" algn="l"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elative Faux Regular"/>
        </a:defRPr>
      </a:lvl2pPr>
      <a:lvl3pPr marL="0" marR="0" indent="457200" algn="l"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elative Faux Regular"/>
        </a:defRPr>
      </a:lvl3pPr>
      <a:lvl4pPr marL="0" marR="0" indent="685800" algn="l"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elative Faux Regular"/>
        </a:defRPr>
      </a:lvl4pPr>
      <a:lvl5pPr marL="0" marR="0" indent="914400" algn="l"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elative Faux Regular"/>
        </a:defRPr>
      </a:lvl5pPr>
      <a:lvl6pPr marL="0" marR="0" indent="1143000" algn="l"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elative Faux Regular"/>
        </a:defRPr>
      </a:lvl6pPr>
      <a:lvl7pPr marL="0" marR="0" indent="1371600" algn="l"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elative Faux Regular"/>
        </a:defRPr>
      </a:lvl7pPr>
      <a:lvl8pPr marL="0" marR="0" indent="1600200" algn="l"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elative Faux Regular"/>
        </a:defRPr>
      </a:lvl8pPr>
      <a:lvl9pPr marL="0" marR="0" indent="1828800" algn="l"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elative Faux Regular"/>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4" name="itch-logo.pdf" descr="itch-logo.pdf"/>
          <p:cNvPicPr>
            <a:picLocks noChangeAspect="1"/>
          </p:cNvPicPr>
          <p:nvPr/>
        </p:nvPicPr>
        <p:blipFill>
          <a:blip r:embed="rId2">
            <a:extLst/>
          </a:blip>
          <a:stretch>
            <a:fillRect/>
          </a:stretch>
        </p:blipFill>
        <p:spPr>
          <a:xfrm>
            <a:off x="5552753" y="4141453"/>
            <a:ext cx="13024494" cy="5167647"/>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Title"/>
          <p:cNvSpPr txBox="1">
            <a:spLocks noGrp="1"/>
          </p:cNvSpPr>
          <p:nvPr>
            <p:ph type="ctrTitle"/>
          </p:nvPr>
        </p:nvSpPr>
        <p:spPr>
          <a:prstGeom prst="rect">
            <a:avLst/>
          </a:prstGeom>
        </p:spPr>
        <p:txBody>
          <a:bodyPr>
            <a:normAutofit/>
          </a:bodyPr>
          <a:lstStyle/>
          <a:p>
            <a:r>
              <a:rPr lang="sv-SE" dirty="0" err="1"/>
              <a:t>DX:Academy</a:t>
            </a:r>
            <a:endParaRPr sz="10100" dirty="0"/>
          </a:p>
        </p:txBody>
      </p:sp>
      <p:pic>
        <p:nvPicPr>
          <p:cNvPr id="307" name="Image" descr="Image"/>
          <p:cNvPicPr>
            <a:picLocks noGrp="1" noChangeAspect="1"/>
          </p:cNvPicPr>
          <p:nvPr>
            <p:ph type="pic" idx="13"/>
          </p:nvPr>
        </p:nvPicPr>
        <p:blipFill>
          <a:blip r:embed="rId2">
            <a:extLst/>
          </a:blip>
          <a:srcRect l="21968" r="21152" b="4365"/>
          <a:stretch>
            <a:fillRect/>
          </a:stretch>
        </p:blipFill>
        <p:spPr>
          <a:prstGeom prst="rect">
            <a:avLst/>
          </a:prstGeom>
        </p:spPr>
      </p:pic>
      <p:sp>
        <p:nvSpPr>
          <p:cNvPr id="308" name="Body"/>
          <p:cNvSpPr txBox="1">
            <a:spLocks noGrp="1"/>
          </p:cNvSpPr>
          <p:nvPr>
            <p:ph type="subTitle" sz="quarter" idx="1"/>
          </p:nvPr>
        </p:nvSpPr>
        <p:spPr>
          <a:prstGeom prst="rect">
            <a:avLst/>
          </a:prstGeom>
        </p:spPr>
        <p:txBody>
          <a:bodyPr/>
          <a:lstStyle/>
          <a:p>
            <a:r>
              <a:rPr lang="sv-SE" dirty="0"/>
              <a:t>Examensprojekt</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855608-CC02-7C47-9920-A38868D1912F}"/>
              </a:ext>
            </a:extLst>
          </p:cNvPr>
          <p:cNvSpPr>
            <a:spLocks noGrp="1"/>
          </p:cNvSpPr>
          <p:nvPr>
            <p:ph type="title"/>
          </p:nvPr>
        </p:nvSpPr>
        <p:spPr/>
        <p:txBody>
          <a:bodyPr>
            <a:normAutofit fontScale="90000"/>
          </a:bodyPr>
          <a:lstStyle/>
          <a:p>
            <a:r>
              <a:rPr lang="sv-SE" dirty="0"/>
              <a:t>Krav</a:t>
            </a:r>
          </a:p>
        </p:txBody>
      </p:sp>
      <p:sp>
        <p:nvSpPr>
          <p:cNvPr id="2" name="Text Placeholder 1">
            <a:extLst>
              <a:ext uri="{FF2B5EF4-FFF2-40B4-BE49-F238E27FC236}">
                <a16:creationId xmlns:a16="http://schemas.microsoft.com/office/drawing/2014/main" id="{67BA59D2-4EFC-EB41-9818-B368D9D84F67}"/>
              </a:ext>
            </a:extLst>
          </p:cNvPr>
          <p:cNvSpPr>
            <a:spLocks noGrp="1"/>
          </p:cNvSpPr>
          <p:nvPr>
            <p:ph type="body" idx="1"/>
          </p:nvPr>
        </p:nvSpPr>
        <p:spPr/>
        <p:txBody>
          <a:bodyPr>
            <a:normAutofit lnSpcReduction="10000"/>
          </a:bodyPr>
          <a:lstStyle/>
          <a:p>
            <a:pPr marL="685800" indent="-685800">
              <a:buFont typeface="Arial" panose="020B0604020202020204" pitchFamily="34" charset="0"/>
              <a:buChar char="•"/>
            </a:pPr>
            <a:r>
              <a:rPr lang="sv-SE" dirty="0"/>
              <a:t>Clean </a:t>
            </a:r>
            <a:r>
              <a:rPr lang="sv-SE" dirty="0" err="1"/>
              <a:t>Code</a:t>
            </a:r>
            <a:r>
              <a:rPr lang="sv-SE" dirty="0"/>
              <a:t> (Clean </a:t>
            </a:r>
            <a:r>
              <a:rPr lang="sv-SE" dirty="0" err="1"/>
              <a:t>Code</a:t>
            </a:r>
            <a:r>
              <a:rPr lang="sv-SE" dirty="0"/>
              <a:t> av Robert C. Martin, </a:t>
            </a:r>
            <a:r>
              <a:rPr lang="sv-SE" dirty="0" err="1"/>
              <a:t>Lessons</a:t>
            </a:r>
            <a:r>
              <a:rPr lang="sv-SE" dirty="0"/>
              <a:t> Learned-artikel</a:t>
            </a:r>
            <a:r>
              <a:rPr lang="sv-SE" baseline="30000" dirty="0"/>
              <a:t>1</a:t>
            </a:r>
            <a:r>
              <a:rPr lang="sv-SE" dirty="0"/>
              <a:t>)</a:t>
            </a:r>
          </a:p>
          <a:p>
            <a:pPr marL="685800" indent="-685800">
              <a:buFont typeface="Arial" panose="020B0604020202020204" pitchFamily="34" charset="0"/>
              <a:buChar char="•"/>
            </a:pPr>
            <a:endParaRPr lang="sv-SE" dirty="0"/>
          </a:p>
          <a:p>
            <a:pPr marL="685800" indent="-685800">
              <a:buFont typeface="Arial" panose="020B0604020202020204" pitchFamily="34" charset="0"/>
              <a:buChar char="•"/>
            </a:pPr>
            <a:r>
              <a:rPr lang="sv-SE" dirty="0"/>
              <a:t>Koppling till SQL-databas via ADO.NET, </a:t>
            </a:r>
            <a:r>
              <a:rPr lang="sv-SE" dirty="0" err="1"/>
              <a:t>EntityFramework</a:t>
            </a:r>
            <a:r>
              <a:rPr lang="sv-SE" dirty="0"/>
              <a:t> eller annat</a:t>
            </a:r>
          </a:p>
          <a:p>
            <a:pPr marL="685800" indent="-685800">
              <a:buFont typeface="Arial" panose="020B0604020202020204" pitchFamily="34" charset="0"/>
              <a:buChar char="•"/>
            </a:pPr>
            <a:r>
              <a:rPr lang="sv-SE" dirty="0"/>
              <a:t>Integration mot externt system (ex SMHI, </a:t>
            </a:r>
            <a:r>
              <a:rPr lang="sv-SE" dirty="0" err="1"/>
              <a:t>Paypal</a:t>
            </a:r>
            <a:r>
              <a:rPr lang="sv-SE" dirty="0"/>
              <a:t>, Facebook, SL...)</a:t>
            </a:r>
          </a:p>
          <a:p>
            <a:pPr marL="685800" indent="-685800">
              <a:buFont typeface="Arial" panose="020B0604020202020204" pitchFamily="34" charset="0"/>
              <a:buChar char="•"/>
            </a:pPr>
            <a:r>
              <a:rPr lang="sv-SE" dirty="0" err="1"/>
              <a:t>Frontend</a:t>
            </a:r>
            <a:r>
              <a:rPr lang="sv-SE" dirty="0"/>
              <a:t> via .NET MVC (eller </a:t>
            </a:r>
            <a:r>
              <a:rPr lang="sv-SE" dirty="0" err="1"/>
              <a:t>Single</a:t>
            </a:r>
            <a:r>
              <a:rPr lang="sv-SE" dirty="0"/>
              <a:t> Page </a:t>
            </a:r>
            <a:r>
              <a:rPr lang="sv-SE" dirty="0" err="1"/>
              <a:t>Application</a:t>
            </a:r>
            <a:r>
              <a:rPr lang="sv-SE" dirty="0"/>
              <a:t>)</a:t>
            </a:r>
          </a:p>
          <a:p>
            <a:pPr marL="685800" indent="-685800">
              <a:buFont typeface="Arial" panose="020B0604020202020204" pitchFamily="34" charset="0"/>
              <a:buChar char="•"/>
            </a:pPr>
            <a:r>
              <a:rPr lang="sv-SE" dirty="0"/>
              <a:t>HTML/CSS/JS</a:t>
            </a:r>
          </a:p>
          <a:p>
            <a:pPr marL="685800" indent="-685800">
              <a:buFont typeface="Arial" panose="020B0604020202020204" pitchFamily="34" charset="0"/>
              <a:buChar char="•"/>
            </a:pPr>
            <a:r>
              <a:rPr lang="sv-SE" dirty="0"/>
              <a:t>Publicering mot </a:t>
            </a:r>
            <a:r>
              <a:rPr lang="sv-SE" dirty="0" err="1"/>
              <a:t>Azure</a:t>
            </a:r>
            <a:r>
              <a:rPr lang="sv-SE" dirty="0"/>
              <a:t> eller annat webhotell</a:t>
            </a:r>
          </a:p>
          <a:p>
            <a:pPr marL="685800" indent="-685800">
              <a:buFont typeface="Arial" panose="020B0604020202020204" pitchFamily="34" charset="0"/>
              <a:buChar char="•"/>
            </a:pPr>
            <a:r>
              <a:rPr lang="sv-SE" dirty="0"/>
              <a:t>Versionshantering med GIT</a:t>
            </a:r>
          </a:p>
          <a:p>
            <a:pPr marL="685800" indent="-685800">
              <a:buFont typeface="Arial" panose="020B0604020202020204" pitchFamily="34" charset="0"/>
              <a:buChar char="•"/>
            </a:pPr>
            <a:endParaRPr lang="sv-SE" dirty="0"/>
          </a:p>
          <a:p>
            <a:pPr marL="685800" indent="-685800">
              <a:buFont typeface="Arial" panose="020B0604020202020204" pitchFamily="34" charset="0"/>
              <a:buChar char="•"/>
            </a:pPr>
            <a:r>
              <a:rPr lang="sv-SE" dirty="0"/>
              <a:t>Beräknande funktion i systemet (Business </a:t>
            </a:r>
            <a:r>
              <a:rPr lang="sv-SE" dirty="0" err="1"/>
              <a:t>logic</a:t>
            </a:r>
            <a:r>
              <a:rPr lang="sv-SE" dirty="0"/>
              <a:t>, Service </a:t>
            </a:r>
            <a:r>
              <a:rPr lang="sv-SE" dirty="0" err="1"/>
              <a:t>layer</a:t>
            </a:r>
            <a:r>
              <a:rPr lang="sv-SE" dirty="0"/>
              <a:t>)</a:t>
            </a:r>
          </a:p>
          <a:p>
            <a:pPr marL="685800" indent="-685800">
              <a:buFont typeface="Arial" panose="020B0604020202020204" pitchFamily="34" charset="0"/>
              <a:buChar char="•"/>
            </a:pPr>
            <a:r>
              <a:rPr lang="sv-SE" dirty="0"/>
              <a:t>Motiverad projektstruktur</a:t>
            </a:r>
          </a:p>
          <a:p>
            <a:pPr marL="685800" indent="-685800">
              <a:buFont typeface="Arial" panose="020B0604020202020204" pitchFamily="34" charset="0"/>
              <a:buChar char="•"/>
            </a:pPr>
            <a:r>
              <a:rPr lang="sv-SE" dirty="0"/>
              <a:t>Testprojekt med motiverade test av systemets business-logik (AAA </a:t>
            </a:r>
            <a:r>
              <a:rPr lang="sv-SE" dirty="0" err="1"/>
              <a:t>pattern</a:t>
            </a:r>
            <a:r>
              <a:rPr lang="sv-SE" dirty="0"/>
              <a:t>, </a:t>
            </a:r>
            <a:r>
              <a:rPr lang="sv-SE" dirty="0" err="1"/>
              <a:t>edge</a:t>
            </a:r>
            <a:r>
              <a:rPr lang="sv-SE" dirty="0"/>
              <a:t> </a:t>
            </a:r>
            <a:r>
              <a:rPr lang="sv-SE" dirty="0" err="1"/>
              <a:t>case</a:t>
            </a:r>
            <a:r>
              <a:rPr lang="sv-SE" dirty="0"/>
              <a:t>)</a:t>
            </a:r>
          </a:p>
        </p:txBody>
      </p:sp>
      <p:sp>
        <p:nvSpPr>
          <p:cNvPr id="3" name="TextBox 2">
            <a:extLst>
              <a:ext uri="{FF2B5EF4-FFF2-40B4-BE49-F238E27FC236}">
                <a16:creationId xmlns:a16="http://schemas.microsoft.com/office/drawing/2014/main" id="{D45D8B74-7A4D-B244-8779-EBCBE823BA11}"/>
              </a:ext>
            </a:extLst>
          </p:cNvPr>
          <p:cNvSpPr txBox="1"/>
          <p:nvPr/>
        </p:nvSpPr>
        <p:spPr>
          <a:xfrm>
            <a:off x="1074042" y="12632730"/>
            <a:ext cx="12540292"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sv-SE" sz="1600" dirty="0"/>
              <a:t>(1) </a:t>
            </a:r>
            <a:r>
              <a:rPr lang="sv-SE" sz="1600" dirty="0" err="1"/>
              <a:t>https</a:t>
            </a:r>
            <a:r>
              <a:rPr lang="sv-SE" sz="1600" dirty="0"/>
              <a:t>://</a:t>
            </a:r>
            <a:r>
              <a:rPr lang="sv-SE" sz="1600" dirty="0" err="1"/>
              <a:t>medium.com</a:t>
            </a:r>
            <a:r>
              <a:rPr lang="sv-SE" sz="1600" dirty="0"/>
              <a:t>/</a:t>
            </a:r>
            <a:r>
              <a:rPr lang="sv-SE" sz="1600" dirty="0" err="1"/>
              <a:t>mindorks</a:t>
            </a:r>
            <a:r>
              <a:rPr lang="sv-SE" sz="1600" dirty="0"/>
              <a:t>/how-to-write-clean-code-lessons-learnt-from-the-clean-code-robert-c-martin-9ffc7aef870c</a:t>
            </a:r>
            <a:endParaRPr kumimoji="0" lang="sv-SE" sz="1600" b="0" i="0" u="none" strike="noStrike" cap="none" spc="0" normalizeH="0" baseline="0" dirty="0">
              <a:ln>
                <a:noFill/>
              </a:ln>
              <a:solidFill>
                <a:schemeClr val="accent6">
                  <a:hueOff val="6307597"/>
                  <a:satOff val="-77092"/>
                  <a:lumOff val="-49421"/>
                </a:schemeClr>
              </a:solidFill>
              <a:effectLst/>
              <a:uFillTx/>
              <a:latin typeface="+mn-lt"/>
              <a:ea typeface="+mn-ea"/>
              <a:cs typeface="+mn-cs"/>
              <a:sym typeface="Relative Faux Regular"/>
            </a:endParaRPr>
          </a:p>
        </p:txBody>
      </p:sp>
    </p:spTree>
    <p:extLst>
      <p:ext uri="{BB962C8B-B14F-4D97-AF65-F5344CB8AC3E}">
        <p14:creationId xmlns:p14="http://schemas.microsoft.com/office/powerpoint/2010/main" val="174227276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855608-CC02-7C47-9920-A38868D1912F}"/>
              </a:ext>
            </a:extLst>
          </p:cNvPr>
          <p:cNvSpPr>
            <a:spLocks noGrp="1"/>
          </p:cNvSpPr>
          <p:nvPr>
            <p:ph type="title"/>
          </p:nvPr>
        </p:nvSpPr>
        <p:spPr>
          <a:xfrm>
            <a:off x="1079500" y="1079500"/>
            <a:ext cx="21468458" cy="1900768"/>
          </a:xfrm>
        </p:spPr>
        <p:txBody>
          <a:bodyPr>
            <a:normAutofit fontScale="90000"/>
          </a:bodyPr>
          <a:lstStyle/>
          <a:p>
            <a:r>
              <a:rPr lang="sv-SE" dirty="0"/>
              <a:t>Vidare utmaningar vid behov</a:t>
            </a:r>
          </a:p>
        </p:txBody>
      </p:sp>
      <p:sp>
        <p:nvSpPr>
          <p:cNvPr id="2" name="Text Placeholder 1">
            <a:extLst>
              <a:ext uri="{FF2B5EF4-FFF2-40B4-BE49-F238E27FC236}">
                <a16:creationId xmlns:a16="http://schemas.microsoft.com/office/drawing/2014/main" id="{67BA59D2-4EFC-EB41-9818-B368D9D84F67}"/>
              </a:ext>
            </a:extLst>
          </p:cNvPr>
          <p:cNvSpPr>
            <a:spLocks noGrp="1"/>
          </p:cNvSpPr>
          <p:nvPr>
            <p:ph type="body" idx="1"/>
          </p:nvPr>
        </p:nvSpPr>
        <p:spPr/>
        <p:txBody>
          <a:bodyPr/>
          <a:lstStyle/>
          <a:p>
            <a:pPr marL="685800" indent="-685800">
              <a:buFont typeface="Arial" panose="020B0604020202020204" pitchFamily="34" charset="0"/>
              <a:buChar char="•"/>
            </a:pPr>
            <a:r>
              <a:rPr lang="sv-SE" dirty="0"/>
              <a:t>Applikationen om 10år</a:t>
            </a:r>
            <a:br>
              <a:rPr lang="sv-SE" dirty="0"/>
            </a:br>
            <a:r>
              <a:rPr lang="sv-SE" dirty="0"/>
              <a:t>- Vilka gränser har nåtts och hur tacklas dem? (Affärstempo, datamängd, -intensitet, </a:t>
            </a:r>
            <a:r>
              <a:rPr lang="sv-SE" dirty="0" err="1"/>
              <a:t>refaktorering</a:t>
            </a:r>
            <a:r>
              <a:rPr lang="sv-SE" dirty="0"/>
              <a:t>, …)</a:t>
            </a:r>
          </a:p>
          <a:p>
            <a:pPr marL="685800" indent="-685800">
              <a:buFont typeface="Arial" panose="020B0604020202020204" pitchFamily="34" charset="0"/>
              <a:buChar char="•"/>
            </a:pPr>
            <a:endParaRPr lang="sv-SE" dirty="0"/>
          </a:p>
          <a:p>
            <a:pPr marL="685800" indent="-685800">
              <a:buFont typeface="Arial" panose="020B0604020202020204" pitchFamily="34" charset="0"/>
              <a:buChar char="•"/>
            </a:pPr>
            <a:r>
              <a:rPr lang="sv-SE" dirty="0"/>
              <a:t>Kommunicerande projekt (</a:t>
            </a:r>
            <a:r>
              <a:rPr lang="sv-SE" dirty="0" err="1"/>
              <a:t>Client</a:t>
            </a:r>
            <a:r>
              <a:rPr lang="sv-SE" dirty="0"/>
              <a:t>-Server, Realtid, …)</a:t>
            </a:r>
            <a:br>
              <a:rPr lang="sv-SE" dirty="0"/>
            </a:br>
            <a:r>
              <a:rPr lang="sv-SE" dirty="0"/>
              <a:t>- Olika databaser per projekt</a:t>
            </a:r>
            <a:br>
              <a:rPr lang="sv-SE" dirty="0"/>
            </a:br>
            <a:r>
              <a:rPr lang="sv-SE" dirty="0"/>
              <a:t>- hantera kommunikationsavbrott (Graceful degradation)</a:t>
            </a:r>
            <a:endParaRPr lang="sv-SE" sz="9600" dirty="0"/>
          </a:p>
          <a:p>
            <a:pPr marL="685800" indent="-685800">
              <a:buFont typeface="Arial" panose="020B0604020202020204" pitchFamily="34" charset="0"/>
              <a:buChar char="•"/>
            </a:pPr>
            <a:endParaRPr lang="sv-SE" dirty="0"/>
          </a:p>
          <a:p>
            <a:pPr marL="685800" indent="-685800">
              <a:buFont typeface="Arial" panose="020B0604020202020204" pitchFamily="34" charset="0"/>
              <a:buChar char="•"/>
            </a:pPr>
            <a:r>
              <a:rPr lang="sv-SE" dirty="0"/>
              <a:t>Utbytbart databas-lager (</a:t>
            </a:r>
            <a:r>
              <a:rPr lang="sv-SE" dirty="0" err="1"/>
              <a:t>Repository</a:t>
            </a:r>
            <a:r>
              <a:rPr lang="sv-SE" dirty="0"/>
              <a:t> </a:t>
            </a:r>
            <a:r>
              <a:rPr lang="sv-SE" dirty="0" err="1"/>
              <a:t>pattern</a:t>
            </a:r>
            <a:r>
              <a:rPr lang="sv-SE" dirty="0"/>
              <a:t>, N-</a:t>
            </a:r>
            <a:r>
              <a:rPr lang="sv-SE" dirty="0" err="1"/>
              <a:t>Tier</a:t>
            </a:r>
            <a:r>
              <a:rPr lang="sv-SE" dirty="0"/>
              <a:t> </a:t>
            </a:r>
            <a:r>
              <a:rPr lang="sv-SE" dirty="0" err="1"/>
              <a:t>Architecture</a:t>
            </a:r>
            <a:r>
              <a:rPr lang="sv-SE" dirty="0"/>
              <a:t>)</a:t>
            </a:r>
            <a:br>
              <a:rPr lang="sv-SE" dirty="0"/>
            </a:br>
            <a:r>
              <a:rPr lang="sv-SE" dirty="0"/>
              <a:t>- Lagerseparation</a:t>
            </a:r>
            <a:br>
              <a:rPr lang="sv-SE" dirty="0"/>
            </a:br>
            <a:r>
              <a:rPr lang="sv-SE" dirty="0"/>
              <a:t>- Ingen förändring i service-lagret vid byte </a:t>
            </a:r>
          </a:p>
        </p:txBody>
      </p:sp>
    </p:spTree>
    <p:extLst>
      <p:ext uri="{BB962C8B-B14F-4D97-AF65-F5344CB8AC3E}">
        <p14:creationId xmlns:p14="http://schemas.microsoft.com/office/powerpoint/2010/main" val="418073722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740F-2ADB-4020-A22E-11A498436C8A}"/>
              </a:ext>
            </a:extLst>
          </p:cNvPr>
          <p:cNvSpPr>
            <a:spLocks noGrp="1"/>
          </p:cNvSpPr>
          <p:nvPr>
            <p:ph type="title"/>
          </p:nvPr>
        </p:nvSpPr>
        <p:spPr/>
        <p:txBody>
          <a:bodyPr>
            <a:normAutofit fontScale="90000"/>
          </a:bodyPr>
          <a:lstStyle/>
          <a:p>
            <a:r>
              <a:rPr lang="sv-SE" dirty="0"/>
              <a:t>Upplägg</a:t>
            </a:r>
          </a:p>
        </p:txBody>
      </p:sp>
      <p:sp>
        <p:nvSpPr>
          <p:cNvPr id="3" name="Text Placeholder 2">
            <a:extLst>
              <a:ext uri="{FF2B5EF4-FFF2-40B4-BE49-F238E27FC236}">
                <a16:creationId xmlns:a16="http://schemas.microsoft.com/office/drawing/2014/main" id="{E199DD74-6648-4B3B-961A-01980E6566F4}"/>
              </a:ext>
            </a:extLst>
          </p:cNvPr>
          <p:cNvSpPr>
            <a:spLocks noGrp="1"/>
          </p:cNvSpPr>
          <p:nvPr>
            <p:ph type="body" idx="1"/>
          </p:nvPr>
        </p:nvSpPr>
        <p:spPr/>
        <p:txBody>
          <a:bodyPr/>
          <a:lstStyle/>
          <a:p>
            <a:pPr marL="685800" indent="-685800" fontAlgn="base">
              <a:buFont typeface="Arial" panose="020B0604020202020204" pitchFamily="34" charset="0"/>
              <a:buChar char="•"/>
            </a:pPr>
            <a:r>
              <a:rPr lang="sv-SE" dirty="0"/>
              <a:t>Projektidén ska godkännas av Oscar</a:t>
            </a:r>
          </a:p>
          <a:p>
            <a:pPr marL="685800" indent="-685800" fontAlgn="base">
              <a:buFont typeface="Arial" panose="020B0604020202020204" pitchFamily="34" charset="0"/>
              <a:buChar char="•"/>
            </a:pPr>
            <a:endParaRPr lang="sv-SE" dirty="0"/>
          </a:p>
          <a:p>
            <a:pPr marL="685800" indent="-685800" fontAlgn="base">
              <a:buFont typeface="Arial" panose="020B0604020202020204" pitchFamily="34" charset="0"/>
              <a:buChar char="•"/>
            </a:pPr>
            <a:r>
              <a:rPr lang="sv-SE" dirty="0"/>
              <a:t>Projektet ska utföras på plats på Academy 9:00-17:00 </a:t>
            </a:r>
          </a:p>
          <a:p>
            <a:pPr marL="685800" indent="-685800" fontAlgn="base">
              <a:buFont typeface="Arial" panose="020B0604020202020204" pitchFamily="34" charset="0"/>
              <a:buChar char="•"/>
            </a:pPr>
            <a:endParaRPr lang="sv-SE" dirty="0"/>
          </a:p>
          <a:p>
            <a:pPr marL="685800" indent="-685800" fontAlgn="base">
              <a:buFont typeface="Arial" panose="020B0604020202020204" pitchFamily="34" charset="0"/>
              <a:buChar char="•"/>
            </a:pPr>
            <a:r>
              <a:rPr lang="sv-SE" dirty="0"/>
              <a:t>Projektet ska genomföras enligt </a:t>
            </a:r>
            <a:r>
              <a:rPr lang="sv-SE" dirty="0" err="1"/>
              <a:t>agil</a:t>
            </a:r>
            <a:r>
              <a:rPr lang="sv-SE" dirty="0"/>
              <a:t> metodik, använd exempelvis verktyget </a:t>
            </a:r>
            <a:r>
              <a:rPr lang="sv-SE" dirty="0" err="1"/>
              <a:t>Trello</a:t>
            </a:r>
            <a:r>
              <a:rPr lang="sv-SE" dirty="0"/>
              <a:t> </a:t>
            </a:r>
          </a:p>
          <a:p>
            <a:pPr fontAlgn="base"/>
            <a:endParaRPr lang="sv-SE" dirty="0"/>
          </a:p>
          <a:p>
            <a:pPr marL="685800" indent="-685800">
              <a:buFont typeface="Arial" panose="020B0604020202020204" pitchFamily="34" charset="0"/>
              <a:buChar char="•"/>
            </a:pPr>
            <a:r>
              <a:rPr lang="sv-SE" dirty="0"/>
              <a:t>Projektet ska presenteras sista dagen i projektet (obligatoriskt) där en panel med olika perspektiv återkopplar, ställer frågor och ger feedback</a:t>
            </a:r>
          </a:p>
        </p:txBody>
      </p:sp>
    </p:spTree>
    <p:extLst>
      <p:ext uri="{BB962C8B-B14F-4D97-AF65-F5344CB8AC3E}">
        <p14:creationId xmlns:p14="http://schemas.microsoft.com/office/powerpoint/2010/main" val="383701699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F98E2-EB8D-44D9-BD4E-8FF608B3AA19}"/>
              </a:ext>
            </a:extLst>
          </p:cNvPr>
          <p:cNvSpPr>
            <a:spLocks noGrp="1"/>
          </p:cNvSpPr>
          <p:nvPr>
            <p:ph type="title"/>
          </p:nvPr>
        </p:nvSpPr>
        <p:spPr/>
        <p:txBody>
          <a:bodyPr>
            <a:normAutofit fontScale="90000"/>
          </a:bodyPr>
          <a:lstStyle/>
          <a:p>
            <a:r>
              <a:rPr lang="sv-SE" dirty="0"/>
              <a:t>Pitch Day</a:t>
            </a:r>
          </a:p>
        </p:txBody>
      </p:sp>
      <p:sp>
        <p:nvSpPr>
          <p:cNvPr id="3" name="Text Placeholder 2">
            <a:extLst>
              <a:ext uri="{FF2B5EF4-FFF2-40B4-BE49-F238E27FC236}">
                <a16:creationId xmlns:a16="http://schemas.microsoft.com/office/drawing/2014/main" id="{0E037D6B-A156-411A-BA7D-91688E7D1715}"/>
              </a:ext>
            </a:extLst>
          </p:cNvPr>
          <p:cNvSpPr>
            <a:spLocks noGrp="1"/>
          </p:cNvSpPr>
          <p:nvPr>
            <p:ph type="body" idx="1"/>
          </p:nvPr>
        </p:nvSpPr>
        <p:spPr/>
        <p:txBody>
          <a:bodyPr/>
          <a:lstStyle/>
          <a:p>
            <a:pPr fontAlgn="base"/>
            <a:r>
              <a:rPr lang="sv-SE" dirty="0"/>
              <a:t>Onsdagen, två dagar före projektpresentation är det Pitch Day. Här får varje grupp 10 minuter var att presentera och få feedback så att man kan skruva till saker och ting inför examenspresentationen. Program Manager återkommer med schema och plan för detta. Nedan punkter ska kunna bockas av under pitchen: </a:t>
            </a:r>
          </a:p>
          <a:p>
            <a:pPr marL="685800" indent="-685800" fontAlgn="base">
              <a:buFont typeface="Arial" panose="020B0604020202020204" pitchFamily="34" charset="0"/>
              <a:buChar char="•"/>
            </a:pPr>
            <a:endParaRPr lang="sv-SE" i="1" dirty="0"/>
          </a:p>
          <a:p>
            <a:pPr marL="685800" indent="-685800" fontAlgn="base">
              <a:buFont typeface="Arial" panose="020B0604020202020204" pitchFamily="34" charset="0"/>
              <a:buChar char="•"/>
            </a:pPr>
            <a:r>
              <a:rPr lang="sv-SE" i="1" dirty="0"/>
              <a:t>Är syftet med produkten/tjänsten tydlig?  </a:t>
            </a:r>
          </a:p>
          <a:p>
            <a:pPr marL="685800" lvl="1" indent="-685800" fontAlgn="base">
              <a:buFont typeface="Arial" panose="020B0604020202020204" pitchFamily="34" charset="0"/>
              <a:buChar char="•"/>
            </a:pPr>
            <a:r>
              <a:rPr lang="sv-SE" i="1" dirty="0"/>
              <a:t>Har gruppen förberett en presentation?</a:t>
            </a:r>
          </a:p>
          <a:p>
            <a:pPr marL="685800" indent="-685800" fontAlgn="base">
              <a:buFont typeface="Arial" panose="020B0604020202020204" pitchFamily="34" charset="0"/>
              <a:buChar char="•"/>
            </a:pPr>
            <a:r>
              <a:rPr lang="sv-SE" i="1" dirty="0"/>
              <a:t>Låter man alla i gruppen komma till tals?  </a:t>
            </a:r>
          </a:p>
          <a:p>
            <a:pPr marL="685800" indent="-685800" fontAlgn="base">
              <a:buFont typeface="Arial" panose="020B0604020202020204" pitchFamily="34" charset="0"/>
              <a:buChar char="•"/>
            </a:pPr>
            <a:r>
              <a:rPr lang="sv-SE" i="1" dirty="0"/>
              <a:t>Är presentationen professionellt framförd?</a:t>
            </a:r>
          </a:p>
          <a:p>
            <a:pPr marL="685800" indent="-685800" fontAlgn="base">
              <a:buFont typeface="Arial" panose="020B0604020202020204" pitchFamily="34" charset="0"/>
              <a:buChar char="•"/>
            </a:pPr>
            <a:r>
              <a:rPr lang="sv-SE" i="1" dirty="0"/>
              <a:t>Täcker presentationen samtliga punkter i förslaget för presentation till examensdagen?</a:t>
            </a:r>
          </a:p>
          <a:p>
            <a:endParaRPr lang="sv-SE" dirty="0"/>
          </a:p>
        </p:txBody>
      </p:sp>
    </p:spTree>
    <p:extLst>
      <p:ext uri="{BB962C8B-B14F-4D97-AF65-F5344CB8AC3E}">
        <p14:creationId xmlns:p14="http://schemas.microsoft.com/office/powerpoint/2010/main" val="401795554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427E2-E28D-4C1D-AF86-4B9AF95A3ADB}"/>
              </a:ext>
            </a:extLst>
          </p:cNvPr>
          <p:cNvSpPr>
            <a:spLocks noGrp="1"/>
          </p:cNvSpPr>
          <p:nvPr>
            <p:ph type="title"/>
          </p:nvPr>
        </p:nvSpPr>
        <p:spPr/>
        <p:txBody>
          <a:bodyPr>
            <a:normAutofit fontScale="90000"/>
          </a:bodyPr>
          <a:lstStyle/>
          <a:p>
            <a:r>
              <a:rPr lang="sv-SE" dirty="0"/>
              <a:t>Examenspresentation</a:t>
            </a:r>
          </a:p>
        </p:txBody>
      </p:sp>
      <p:sp>
        <p:nvSpPr>
          <p:cNvPr id="3" name="Text Placeholder 2">
            <a:extLst>
              <a:ext uri="{FF2B5EF4-FFF2-40B4-BE49-F238E27FC236}">
                <a16:creationId xmlns:a16="http://schemas.microsoft.com/office/drawing/2014/main" id="{002BB859-BD08-4782-98A3-20E4DD65129D}"/>
              </a:ext>
            </a:extLst>
          </p:cNvPr>
          <p:cNvSpPr>
            <a:spLocks noGrp="1"/>
          </p:cNvSpPr>
          <p:nvPr>
            <p:ph type="body" idx="1"/>
          </p:nvPr>
        </p:nvSpPr>
        <p:spPr/>
        <p:txBody>
          <a:bodyPr>
            <a:normAutofit fontScale="85000" lnSpcReduction="20000"/>
          </a:bodyPr>
          <a:lstStyle/>
          <a:p>
            <a:pPr fontAlgn="base"/>
            <a:r>
              <a:rPr lang="sv-SE" dirty="0"/>
              <a:t>Presentationen av slutprojekt sker sista fredagen i programmet. Nedan punkter ska finnas med i presentationen. Presentationen ska vara 20 minuter, därefter följer 10 minuter feedback och frågor.</a:t>
            </a:r>
          </a:p>
          <a:p>
            <a:pPr marL="685800" indent="-685800" fontAlgn="base">
              <a:buFont typeface="Arial" panose="020B0604020202020204" pitchFamily="34" charset="0"/>
              <a:buChar char="•"/>
            </a:pPr>
            <a:endParaRPr lang="sv-SE" dirty="0"/>
          </a:p>
          <a:p>
            <a:pPr marL="685800" lvl="3" indent="-685800" fontAlgn="base">
              <a:buFont typeface="Arial" panose="020B0604020202020204" pitchFamily="34" charset="0"/>
              <a:buChar char="•"/>
            </a:pPr>
            <a:r>
              <a:rPr lang="sv-SE" dirty="0"/>
              <a:t>Presentation av projektmedlemmar </a:t>
            </a:r>
          </a:p>
          <a:p>
            <a:pPr lvl="3" fontAlgn="base"/>
            <a:r>
              <a:rPr lang="sv-SE" sz="6200" dirty="0"/>
              <a:t>	</a:t>
            </a:r>
            <a:r>
              <a:rPr lang="sv-SE" dirty="0"/>
              <a:t>- Namn </a:t>
            </a:r>
          </a:p>
          <a:p>
            <a:pPr lvl="1" fontAlgn="base"/>
            <a:r>
              <a:rPr lang="sv-SE" dirty="0"/>
              <a:t>	- Utbildning &amp; bakgrund </a:t>
            </a:r>
          </a:p>
          <a:p>
            <a:pPr marL="685800" indent="-685800" fontAlgn="base">
              <a:buFont typeface="Arial" panose="020B0604020202020204" pitchFamily="34" charset="0"/>
              <a:buChar char="•"/>
            </a:pPr>
            <a:r>
              <a:rPr lang="sv-SE" dirty="0"/>
              <a:t>Presentation av projektidé </a:t>
            </a:r>
          </a:p>
          <a:p>
            <a:pPr fontAlgn="base"/>
            <a:r>
              <a:rPr lang="sv-SE" dirty="0"/>
              <a:t>	- Vilket problem löser projektet? </a:t>
            </a:r>
          </a:p>
          <a:p>
            <a:pPr marL="685800" indent="-685800" fontAlgn="base">
              <a:buFont typeface="Arial" panose="020B0604020202020204" pitchFamily="34" charset="0"/>
              <a:buChar char="•"/>
            </a:pPr>
            <a:r>
              <a:rPr lang="sv-SE" dirty="0"/>
              <a:t>Val av lösningar, arkitektur och tekniker </a:t>
            </a:r>
          </a:p>
          <a:p>
            <a:pPr fontAlgn="base"/>
            <a:r>
              <a:rPr lang="sv-SE" dirty="0"/>
              <a:t>	- Demo av resultatet</a:t>
            </a:r>
          </a:p>
          <a:p>
            <a:pPr fontAlgn="base"/>
            <a:r>
              <a:rPr lang="sv-SE" dirty="0"/>
              <a:t>	- Visa på förhand utvald kod </a:t>
            </a:r>
          </a:p>
          <a:p>
            <a:pPr fontAlgn="base"/>
            <a:r>
              <a:rPr lang="sv-SE" dirty="0"/>
              <a:t>	- Val av UX/UI </a:t>
            </a:r>
          </a:p>
          <a:p>
            <a:pPr marL="685800" indent="-685800" fontAlgn="base">
              <a:buFont typeface="Arial" panose="020B0604020202020204" pitchFamily="34" charset="0"/>
              <a:buChar char="•"/>
            </a:pPr>
            <a:r>
              <a:rPr lang="sv-SE" dirty="0"/>
              <a:t>Teamet </a:t>
            </a:r>
          </a:p>
          <a:p>
            <a:pPr fontAlgn="base"/>
            <a:r>
              <a:rPr lang="sv-SE" dirty="0"/>
              <a:t>	- Arbetsfördelning </a:t>
            </a:r>
          </a:p>
          <a:p>
            <a:pPr lvl="5" indent="0" fontAlgn="base"/>
            <a:r>
              <a:rPr lang="sv-SE" dirty="0"/>
              <a:t>	- </a:t>
            </a:r>
            <a:r>
              <a:rPr lang="sv-SE" dirty="0" err="1"/>
              <a:t>Agil</a:t>
            </a:r>
            <a:r>
              <a:rPr lang="sv-SE" dirty="0"/>
              <a:t> metodik </a:t>
            </a:r>
          </a:p>
          <a:p>
            <a:pPr fontAlgn="base"/>
            <a:r>
              <a:rPr lang="sv-SE" dirty="0"/>
              <a:t>	- Utmaningar/lärdomar </a:t>
            </a:r>
          </a:p>
          <a:p>
            <a:pPr fontAlgn="base"/>
            <a:r>
              <a:rPr lang="sv-SE" dirty="0"/>
              <a:t>	- Vad är ett eventuellt nästa steg? </a:t>
            </a:r>
          </a:p>
          <a:p>
            <a:pPr fontAlgn="base"/>
            <a:endParaRPr lang="sv-SE" dirty="0"/>
          </a:p>
          <a:p>
            <a:endParaRPr lang="sv-SE" dirty="0"/>
          </a:p>
        </p:txBody>
      </p:sp>
    </p:spTree>
    <p:extLst>
      <p:ext uri="{BB962C8B-B14F-4D97-AF65-F5344CB8AC3E}">
        <p14:creationId xmlns:p14="http://schemas.microsoft.com/office/powerpoint/2010/main" val="425191270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152E4-86A4-4D05-AFC7-0E44C6240E69}"/>
              </a:ext>
            </a:extLst>
          </p:cNvPr>
          <p:cNvSpPr>
            <a:spLocks noGrp="1"/>
          </p:cNvSpPr>
          <p:nvPr>
            <p:ph type="title"/>
          </p:nvPr>
        </p:nvSpPr>
        <p:spPr/>
        <p:txBody>
          <a:bodyPr>
            <a:normAutofit fontScale="90000"/>
          </a:bodyPr>
          <a:lstStyle/>
          <a:p>
            <a:r>
              <a:rPr lang="sv-SE" dirty="0"/>
              <a:t>Presentationsschema</a:t>
            </a:r>
          </a:p>
        </p:txBody>
      </p:sp>
      <p:graphicFrame>
        <p:nvGraphicFramePr>
          <p:cNvPr id="4" name="Table 3">
            <a:extLst>
              <a:ext uri="{FF2B5EF4-FFF2-40B4-BE49-F238E27FC236}">
                <a16:creationId xmlns:a16="http://schemas.microsoft.com/office/drawing/2014/main" id="{2F8DF6C4-6F9D-4AE6-BBA8-3F2BDEA2353F}"/>
              </a:ext>
            </a:extLst>
          </p:cNvPr>
          <p:cNvGraphicFramePr>
            <a:graphicFrameLocks noGrp="1"/>
          </p:cNvGraphicFramePr>
          <p:nvPr>
            <p:extLst>
              <p:ext uri="{D42A27DB-BD31-4B8C-83A1-F6EECF244321}">
                <p14:modId xmlns:p14="http://schemas.microsoft.com/office/powerpoint/2010/main" val="2274345471"/>
              </p:ext>
            </p:extLst>
          </p:nvPr>
        </p:nvGraphicFramePr>
        <p:xfrm>
          <a:off x="1311965" y="3677477"/>
          <a:ext cx="11270974" cy="7738222"/>
        </p:xfrm>
        <a:graphic>
          <a:graphicData uri="http://schemas.openxmlformats.org/drawingml/2006/table">
            <a:tbl>
              <a:tblPr>
                <a:tableStyleId>{5940675A-B579-460E-94D1-54222C63F5DA}</a:tableStyleId>
              </a:tblPr>
              <a:tblGrid>
                <a:gridCol w="7051584">
                  <a:extLst>
                    <a:ext uri="{9D8B030D-6E8A-4147-A177-3AD203B41FA5}">
                      <a16:colId xmlns:a16="http://schemas.microsoft.com/office/drawing/2014/main" val="4179298076"/>
                    </a:ext>
                  </a:extLst>
                </a:gridCol>
                <a:gridCol w="4219390">
                  <a:extLst>
                    <a:ext uri="{9D8B030D-6E8A-4147-A177-3AD203B41FA5}">
                      <a16:colId xmlns:a16="http://schemas.microsoft.com/office/drawing/2014/main" val="4289575695"/>
                    </a:ext>
                  </a:extLst>
                </a:gridCol>
              </a:tblGrid>
              <a:tr h="795132">
                <a:tc>
                  <a:txBody>
                    <a:bodyPr/>
                    <a:lstStyle/>
                    <a:p>
                      <a:pPr algn="l" fontAlgn="b"/>
                      <a:r>
                        <a:rPr lang="sv-SE" sz="4100" u="none" strike="noStrike" dirty="0">
                          <a:effectLst/>
                          <a:latin typeface="Noto Sans"/>
                        </a:rPr>
                        <a:t>Grupp 1</a:t>
                      </a:r>
                      <a:endParaRPr lang="sv-SE" sz="4100" b="0" i="0" u="none" strike="noStrike" dirty="0">
                        <a:solidFill>
                          <a:srgbClr val="000000"/>
                        </a:solidFill>
                        <a:effectLst/>
                        <a:latin typeface="Noto Sans"/>
                      </a:endParaRPr>
                    </a:p>
                  </a:txBody>
                  <a:tcPr marL="6350" marR="6350" marT="6350" marB="0" anchor="b"/>
                </a:tc>
                <a:tc>
                  <a:txBody>
                    <a:bodyPr/>
                    <a:lstStyle/>
                    <a:p>
                      <a:pPr algn="l" fontAlgn="b"/>
                      <a:r>
                        <a:rPr lang="sv-SE" sz="4100" u="none" strike="noStrike">
                          <a:effectLst/>
                          <a:latin typeface="Noto Sans"/>
                        </a:rPr>
                        <a:t>14:00-14:20</a:t>
                      </a:r>
                      <a:endParaRPr lang="sv-SE" sz="4100" b="0" i="0" u="none" strike="noStrike">
                        <a:solidFill>
                          <a:srgbClr val="000000"/>
                        </a:solidFill>
                        <a:effectLst/>
                        <a:latin typeface="Noto Sans"/>
                      </a:endParaRPr>
                    </a:p>
                  </a:txBody>
                  <a:tcPr marL="6350" marR="6350" marT="6350" marB="0" anchor="b"/>
                </a:tc>
                <a:extLst>
                  <a:ext uri="{0D108BD9-81ED-4DB2-BD59-A6C34878D82A}">
                    <a16:rowId xmlns:a16="http://schemas.microsoft.com/office/drawing/2014/main" val="3461740169"/>
                  </a:ext>
                </a:extLst>
              </a:tr>
              <a:tr h="601389">
                <a:tc>
                  <a:txBody>
                    <a:bodyPr/>
                    <a:lstStyle/>
                    <a:p>
                      <a:pPr algn="l" fontAlgn="b"/>
                      <a:r>
                        <a:rPr lang="sv-SE" sz="4100" u="none" strike="noStrike" dirty="0">
                          <a:effectLst/>
                          <a:latin typeface="Noto Sans"/>
                        </a:rPr>
                        <a:t>Feedback panel</a:t>
                      </a:r>
                      <a:endParaRPr lang="sv-SE" sz="4100" b="0" i="0" u="none" strike="noStrike" dirty="0">
                        <a:solidFill>
                          <a:srgbClr val="000000"/>
                        </a:solidFill>
                        <a:effectLst/>
                        <a:latin typeface="Noto Sans"/>
                      </a:endParaRPr>
                    </a:p>
                  </a:txBody>
                  <a:tcPr marL="6350" marR="6350" marT="6350" marB="0" anchor="b"/>
                </a:tc>
                <a:tc>
                  <a:txBody>
                    <a:bodyPr/>
                    <a:lstStyle/>
                    <a:p>
                      <a:pPr algn="l" fontAlgn="b"/>
                      <a:r>
                        <a:rPr lang="sv-SE" sz="4100" u="none" strike="noStrike">
                          <a:effectLst/>
                          <a:latin typeface="Noto Sans"/>
                        </a:rPr>
                        <a:t>14:20-14:30</a:t>
                      </a:r>
                      <a:endParaRPr lang="sv-SE" sz="4100" b="0" i="0" u="none" strike="noStrike">
                        <a:solidFill>
                          <a:srgbClr val="000000"/>
                        </a:solidFill>
                        <a:effectLst/>
                        <a:latin typeface="Noto Sans"/>
                      </a:endParaRPr>
                    </a:p>
                  </a:txBody>
                  <a:tcPr marL="6350" marR="6350" marT="6350" marB="0" anchor="b"/>
                </a:tc>
                <a:extLst>
                  <a:ext uri="{0D108BD9-81ED-4DB2-BD59-A6C34878D82A}">
                    <a16:rowId xmlns:a16="http://schemas.microsoft.com/office/drawing/2014/main" val="637682594"/>
                  </a:ext>
                </a:extLst>
              </a:tr>
              <a:tr h="601389">
                <a:tc>
                  <a:txBody>
                    <a:bodyPr/>
                    <a:lstStyle/>
                    <a:p>
                      <a:pPr algn="l" fontAlgn="b"/>
                      <a:r>
                        <a:rPr lang="sv-SE" sz="4100" u="none" strike="noStrike" dirty="0">
                          <a:effectLst/>
                          <a:latin typeface="Noto Sans"/>
                        </a:rPr>
                        <a:t>Grupp 2</a:t>
                      </a:r>
                      <a:endParaRPr lang="sv-SE" sz="4100" b="0" i="0" u="none" strike="noStrike" dirty="0">
                        <a:solidFill>
                          <a:srgbClr val="000000"/>
                        </a:solidFill>
                        <a:effectLst/>
                        <a:latin typeface="Noto Sans"/>
                      </a:endParaRPr>
                    </a:p>
                  </a:txBody>
                  <a:tcPr marL="6350" marR="6350" marT="6350" marB="0" anchor="b"/>
                </a:tc>
                <a:tc>
                  <a:txBody>
                    <a:bodyPr/>
                    <a:lstStyle/>
                    <a:p>
                      <a:pPr algn="l" fontAlgn="b"/>
                      <a:r>
                        <a:rPr lang="sv-SE" sz="4100" u="none" strike="noStrike">
                          <a:effectLst/>
                          <a:latin typeface="Noto Sans"/>
                        </a:rPr>
                        <a:t>14:30-14:50</a:t>
                      </a:r>
                      <a:endParaRPr lang="sv-SE" sz="4100" b="0" i="0" u="none" strike="noStrike">
                        <a:solidFill>
                          <a:srgbClr val="000000"/>
                        </a:solidFill>
                        <a:effectLst/>
                        <a:latin typeface="Noto Sans"/>
                      </a:endParaRPr>
                    </a:p>
                  </a:txBody>
                  <a:tcPr marL="6350" marR="6350" marT="6350" marB="0" anchor="b"/>
                </a:tc>
                <a:extLst>
                  <a:ext uri="{0D108BD9-81ED-4DB2-BD59-A6C34878D82A}">
                    <a16:rowId xmlns:a16="http://schemas.microsoft.com/office/drawing/2014/main" val="520152839"/>
                  </a:ext>
                </a:extLst>
              </a:tr>
              <a:tr h="601389">
                <a:tc>
                  <a:txBody>
                    <a:bodyPr/>
                    <a:lstStyle/>
                    <a:p>
                      <a:pPr algn="l" fontAlgn="b"/>
                      <a:r>
                        <a:rPr lang="sv-SE" sz="4100" u="none" strike="noStrike" dirty="0">
                          <a:effectLst/>
                          <a:latin typeface="Noto Sans"/>
                        </a:rPr>
                        <a:t>Feedback panel</a:t>
                      </a:r>
                      <a:endParaRPr lang="sv-SE" sz="4100" b="0" i="0" u="none" strike="noStrike" dirty="0">
                        <a:solidFill>
                          <a:srgbClr val="000000"/>
                        </a:solidFill>
                        <a:effectLst/>
                        <a:latin typeface="Noto Sans"/>
                      </a:endParaRPr>
                    </a:p>
                  </a:txBody>
                  <a:tcPr marL="6350" marR="6350" marT="6350" marB="0" anchor="b"/>
                </a:tc>
                <a:tc>
                  <a:txBody>
                    <a:bodyPr/>
                    <a:lstStyle/>
                    <a:p>
                      <a:pPr algn="l" fontAlgn="b"/>
                      <a:r>
                        <a:rPr lang="sv-SE" sz="4100" u="none" strike="noStrike">
                          <a:effectLst/>
                          <a:latin typeface="Noto Sans"/>
                        </a:rPr>
                        <a:t>14:50-15:00</a:t>
                      </a:r>
                      <a:endParaRPr lang="sv-SE" sz="4100" b="0" i="0" u="none" strike="noStrike">
                        <a:solidFill>
                          <a:srgbClr val="000000"/>
                        </a:solidFill>
                        <a:effectLst/>
                        <a:latin typeface="Noto Sans"/>
                      </a:endParaRPr>
                    </a:p>
                  </a:txBody>
                  <a:tcPr marL="6350" marR="6350" marT="6350" marB="0" anchor="b"/>
                </a:tc>
                <a:extLst>
                  <a:ext uri="{0D108BD9-81ED-4DB2-BD59-A6C34878D82A}">
                    <a16:rowId xmlns:a16="http://schemas.microsoft.com/office/drawing/2014/main" val="45825921"/>
                  </a:ext>
                </a:extLst>
              </a:tr>
              <a:tr h="601389">
                <a:tc>
                  <a:txBody>
                    <a:bodyPr/>
                    <a:lstStyle/>
                    <a:p>
                      <a:pPr algn="l" fontAlgn="b"/>
                      <a:r>
                        <a:rPr lang="sv-SE" sz="4100" u="none" strike="noStrike" dirty="0">
                          <a:solidFill>
                            <a:srgbClr val="00B050"/>
                          </a:solidFill>
                          <a:effectLst/>
                          <a:latin typeface="Noto Sans"/>
                        </a:rPr>
                        <a:t>Paus</a:t>
                      </a:r>
                      <a:endParaRPr lang="sv-SE" sz="4100" b="0" i="0" u="none" strike="noStrike" dirty="0">
                        <a:solidFill>
                          <a:srgbClr val="00B050"/>
                        </a:solidFill>
                        <a:effectLst/>
                        <a:latin typeface="Noto Sans"/>
                      </a:endParaRPr>
                    </a:p>
                  </a:txBody>
                  <a:tcPr marL="6350" marR="6350" marT="6350" marB="0" anchor="b"/>
                </a:tc>
                <a:tc>
                  <a:txBody>
                    <a:bodyPr/>
                    <a:lstStyle/>
                    <a:p>
                      <a:pPr algn="l" fontAlgn="b"/>
                      <a:r>
                        <a:rPr lang="sv-SE" sz="4100" u="none" strike="noStrike" dirty="0">
                          <a:solidFill>
                            <a:srgbClr val="00B050"/>
                          </a:solidFill>
                          <a:effectLst/>
                          <a:latin typeface="Noto Sans"/>
                        </a:rPr>
                        <a:t>15:00-15:30</a:t>
                      </a:r>
                      <a:endParaRPr lang="sv-SE" sz="4100" b="0" i="0" u="none" strike="noStrike" dirty="0">
                        <a:solidFill>
                          <a:srgbClr val="00B050"/>
                        </a:solidFill>
                        <a:effectLst/>
                        <a:latin typeface="Noto Sans"/>
                      </a:endParaRPr>
                    </a:p>
                  </a:txBody>
                  <a:tcPr marL="6350" marR="6350" marT="6350" marB="0" anchor="b"/>
                </a:tc>
                <a:extLst>
                  <a:ext uri="{0D108BD9-81ED-4DB2-BD59-A6C34878D82A}">
                    <a16:rowId xmlns:a16="http://schemas.microsoft.com/office/drawing/2014/main" val="2946250639"/>
                  </a:ext>
                </a:extLst>
              </a:tr>
              <a:tr h="601389">
                <a:tc>
                  <a:txBody>
                    <a:bodyPr/>
                    <a:lstStyle/>
                    <a:p>
                      <a:pPr algn="l" fontAlgn="b"/>
                      <a:r>
                        <a:rPr lang="sv-SE" sz="4100" u="none" strike="noStrike" dirty="0">
                          <a:effectLst/>
                          <a:latin typeface="Noto Sans"/>
                        </a:rPr>
                        <a:t>Grupp 3</a:t>
                      </a:r>
                      <a:endParaRPr lang="sv-SE" sz="4100" b="0" i="0" u="none" strike="noStrike" dirty="0">
                        <a:solidFill>
                          <a:srgbClr val="000000"/>
                        </a:solidFill>
                        <a:effectLst/>
                        <a:latin typeface="Noto Sans"/>
                      </a:endParaRPr>
                    </a:p>
                  </a:txBody>
                  <a:tcPr marL="6350" marR="6350" marT="6350" marB="0" anchor="b"/>
                </a:tc>
                <a:tc>
                  <a:txBody>
                    <a:bodyPr/>
                    <a:lstStyle/>
                    <a:p>
                      <a:pPr algn="l" fontAlgn="b"/>
                      <a:r>
                        <a:rPr lang="sv-SE" sz="4100" u="none" strike="noStrike">
                          <a:effectLst/>
                          <a:latin typeface="Noto Sans"/>
                        </a:rPr>
                        <a:t>15:30-15:50</a:t>
                      </a:r>
                      <a:endParaRPr lang="sv-SE" sz="4100" b="0" i="0" u="none" strike="noStrike">
                        <a:solidFill>
                          <a:srgbClr val="000000"/>
                        </a:solidFill>
                        <a:effectLst/>
                        <a:latin typeface="Noto Sans"/>
                      </a:endParaRPr>
                    </a:p>
                  </a:txBody>
                  <a:tcPr marL="6350" marR="6350" marT="6350" marB="0" anchor="b"/>
                </a:tc>
                <a:extLst>
                  <a:ext uri="{0D108BD9-81ED-4DB2-BD59-A6C34878D82A}">
                    <a16:rowId xmlns:a16="http://schemas.microsoft.com/office/drawing/2014/main" val="229385446"/>
                  </a:ext>
                </a:extLst>
              </a:tr>
              <a:tr h="580651">
                <a:tc>
                  <a:txBody>
                    <a:bodyPr/>
                    <a:lstStyle/>
                    <a:p>
                      <a:pPr algn="l" fontAlgn="b"/>
                      <a:r>
                        <a:rPr lang="sv-SE" sz="4100" u="none" strike="noStrike">
                          <a:effectLst/>
                          <a:latin typeface="Noto Sans"/>
                        </a:rPr>
                        <a:t>Feedback panel</a:t>
                      </a:r>
                      <a:endParaRPr lang="sv-SE" sz="4100" b="0" i="0" u="none" strike="noStrike">
                        <a:solidFill>
                          <a:srgbClr val="000000"/>
                        </a:solidFill>
                        <a:effectLst/>
                        <a:latin typeface="Noto Sans"/>
                      </a:endParaRPr>
                    </a:p>
                  </a:txBody>
                  <a:tcPr marL="6350" marR="6350" marT="6350" marB="0" anchor="b"/>
                </a:tc>
                <a:tc>
                  <a:txBody>
                    <a:bodyPr/>
                    <a:lstStyle/>
                    <a:p>
                      <a:pPr algn="l" fontAlgn="b"/>
                      <a:r>
                        <a:rPr lang="sv-SE" sz="4100" u="none" strike="noStrike" dirty="0">
                          <a:effectLst/>
                          <a:latin typeface="Noto Sans"/>
                        </a:rPr>
                        <a:t>15:50-16:00</a:t>
                      </a:r>
                      <a:endParaRPr lang="sv-SE" sz="4100" b="0" i="0" u="none" strike="noStrike" dirty="0">
                        <a:solidFill>
                          <a:srgbClr val="000000"/>
                        </a:solidFill>
                        <a:effectLst/>
                        <a:latin typeface="Noto Sans"/>
                      </a:endParaRPr>
                    </a:p>
                  </a:txBody>
                  <a:tcPr marL="6350" marR="6350" marT="6350" marB="0" anchor="b"/>
                </a:tc>
                <a:extLst>
                  <a:ext uri="{0D108BD9-81ED-4DB2-BD59-A6C34878D82A}">
                    <a16:rowId xmlns:a16="http://schemas.microsoft.com/office/drawing/2014/main" val="4159208338"/>
                  </a:ext>
                </a:extLst>
              </a:tr>
              <a:tr h="601389">
                <a:tc>
                  <a:txBody>
                    <a:bodyPr/>
                    <a:lstStyle/>
                    <a:p>
                      <a:pPr algn="l" fontAlgn="b"/>
                      <a:r>
                        <a:rPr lang="sv-SE" sz="4100" u="none" strike="noStrike" dirty="0">
                          <a:effectLst/>
                          <a:latin typeface="Noto Sans"/>
                        </a:rPr>
                        <a:t>Grupp 4</a:t>
                      </a:r>
                      <a:endParaRPr lang="sv-SE" sz="4100" b="0" i="0" u="none" strike="noStrike" dirty="0">
                        <a:solidFill>
                          <a:srgbClr val="000000"/>
                        </a:solidFill>
                        <a:effectLst/>
                        <a:latin typeface="Noto Sans"/>
                      </a:endParaRPr>
                    </a:p>
                  </a:txBody>
                  <a:tcPr marL="6350" marR="6350" marT="6350" marB="0" anchor="b"/>
                </a:tc>
                <a:tc>
                  <a:txBody>
                    <a:bodyPr/>
                    <a:lstStyle/>
                    <a:p>
                      <a:pPr algn="l" fontAlgn="b"/>
                      <a:r>
                        <a:rPr lang="sv-SE" sz="4100" u="none" strike="noStrike" dirty="0">
                          <a:effectLst/>
                          <a:latin typeface="Noto Sans"/>
                        </a:rPr>
                        <a:t>16:00-16:20</a:t>
                      </a:r>
                      <a:endParaRPr lang="sv-SE" sz="4100" b="0" i="0" u="none" strike="noStrike" dirty="0">
                        <a:solidFill>
                          <a:srgbClr val="000000"/>
                        </a:solidFill>
                        <a:effectLst/>
                        <a:latin typeface="Noto Sans"/>
                      </a:endParaRPr>
                    </a:p>
                  </a:txBody>
                  <a:tcPr marL="6350" marR="6350" marT="6350" marB="0" anchor="b"/>
                </a:tc>
                <a:extLst>
                  <a:ext uri="{0D108BD9-81ED-4DB2-BD59-A6C34878D82A}">
                    <a16:rowId xmlns:a16="http://schemas.microsoft.com/office/drawing/2014/main" val="2358836285"/>
                  </a:ext>
                </a:extLst>
              </a:tr>
              <a:tr h="601389">
                <a:tc>
                  <a:txBody>
                    <a:bodyPr/>
                    <a:lstStyle/>
                    <a:p>
                      <a:pPr algn="l" fontAlgn="b"/>
                      <a:r>
                        <a:rPr lang="sv-SE" sz="4100" u="none" strike="noStrike">
                          <a:effectLst/>
                          <a:latin typeface="Noto Sans"/>
                        </a:rPr>
                        <a:t>Feedback panel</a:t>
                      </a:r>
                      <a:endParaRPr lang="sv-SE" sz="4100" b="0" i="0" u="none" strike="noStrike">
                        <a:solidFill>
                          <a:srgbClr val="000000"/>
                        </a:solidFill>
                        <a:effectLst/>
                        <a:latin typeface="Noto Sans"/>
                      </a:endParaRPr>
                    </a:p>
                  </a:txBody>
                  <a:tcPr marL="6350" marR="6350" marT="6350" marB="0" anchor="b"/>
                </a:tc>
                <a:tc>
                  <a:txBody>
                    <a:bodyPr/>
                    <a:lstStyle/>
                    <a:p>
                      <a:pPr algn="l" fontAlgn="b"/>
                      <a:r>
                        <a:rPr lang="sv-SE" sz="4100" u="none" strike="noStrike" dirty="0">
                          <a:effectLst/>
                          <a:latin typeface="Noto Sans"/>
                        </a:rPr>
                        <a:t>16:20-16:30</a:t>
                      </a:r>
                      <a:endParaRPr lang="sv-SE" sz="4100" b="0" i="0" u="none" strike="noStrike" dirty="0">
                        <a:solidFill>
                          <a:srgbClr val="000000"/>
                        </a:solidFill>
                        <a:effectLst/>
                        <a:latin typeface="Noto Sans"/>
                      </a:endParaRPr>
                    </a:p>
                  </a:txBody>
                  <a:tcPr marL="6350" marR="6350" marT="6350" marB="0" anchor="b"/>
                </a:tc>
                <a:extLst>
                  <a:ext uri="{0D108BD9-81ED-4DB2-BD59-A6C34878D82A}">
                    <a16:rowId xmlns:a16="http://schemas.microsoft.com/office/drawing/2014/main" val="1353506792"/>
                  </a:ext>
                </a:extLst>
              </a:tr>
              <a:tr h="601389">
                <a:tc>
                  <a:txBody>
                    <a:bodyPr/>
                    <a:lstStyle/>
                    <a:p>
                      <a:pPr algn="l" fontAlgn="b"/>
                      <a:r>
                        <a:rPr lang="sv-SE" sz="4100" u="none" strike="noStrike">
                          <a:effectLst/>
                          <a:latin typeface="Noto Sans"/>
                        </a:rPr>
                        <a:t> </a:t>
                      </a:r>
                      <a:endParaRPr lang="sv-SE" sz="4100" b="0" i="0" u="none" strike="noStrike">
                        <a:solidFill>
                          <a:srgbClr val="000000"/>
                        </a:solidFill>
                        <a:effectLst/>
                        <a:latin typeface="Noto Sans"/>
                      </a:endParaRPr>
                    </a:p>
                  </a:txBody>
                  <a:tcPr marL="6350" marR="6350" marT="6350" marB="0" anchor="b"/>
                </a:tc>
                <a:tc>
                  <a:txBody>
                    <a:bodyPr/>
                    <a:lstStyle/>
                    <a:p>
                      <a:pPr algn="l" fontAlgn="b"/>
                      <a:r>
                        <a:rPr lang="sv-SE" sz="4100" u="none" strike="noStrike" dirty="0">
                          <a:effectLst/>
                          <a:latin typeface="Noto Sans"/>
                        </a:rPr>
                        <a:t> </a:t>
                      </a:r>
                      <a:endParaRPr lang="sv-SE" sz="4100" b="0" i="0" u="none" strike="noStrike" dirty="0">
                        <a:solidFill>
                          <a:srgbClr val="000000"/>
                        </a:solidFill>
                        <a:effectLst/>
                        <a:latin typeface="Noto Sans"/>
                      </a:endParaRPr>
                    </a:p>
                  </a:txBody>
                  <a:tcPr marL="6350" marR="6350" marT="6350" marB="0" anchor="b"/>
                </a:tc>
                <a:extLst>
                  <a:ext uri="{0D108BD9-81ED-4DB2-BD59-A6C34878D82A}">
                    <a16:rowId xmlns:a16="http://schemas.microsoft.com/office/drawing/2014/main" val="2223570838"/>
                  </a:ext>
                </a:extLst>
              </a:tr>
              <a:tr h="601389">
                <a:tc>
                  <a:txBody>
                    <a:bodyPr/>
                    <a:lstStyle/>
                    <a:p>
                      <a:pPr algn="l" fontAlgn="b"/>
                      <a:r>
                        <a:rPr lang="sv-SE" sz="4100" u="none" strike="noStrike">
                          <a:effectLst/>
                          <a:latin typeface="Noto Sans"/>
                        </a:rPr>
                        <a:t>Diplomutdelning</a:t>
                      </a:r>
                      <a:endParaRPr lang="sv-SE" sz="4100" b="0" i="0" u="none" strike="noStrike">
                        <a:solidFill>
                          <a:srgbClr val="000000"/>
                        </a:solidFill>
                        <a:effectLst/>
                        <a:latin typeface="Noto Sans"/>
                      </a:endParaRPr>
                    </a:p>
                  </a:txBody>
                  <a:tcPr marL="6350" marR="6350" marT="6350" marB="0" anchor="b"/>
                </a:tc>
                <a:tc>
                  <a:txBody>
                    <a:bodyPr/>
                    <a:lstStyle/>
                    <a:p>
                      <a:pPr algn="l" fontAlgn="b"/>
                      <a:r>
                        <a:rPr lang="sv-SE" sz="4100" u="none" strike="noStrike" dirty="0">
                          <a:effectLst/>
                          <a:latin typeface="Noto Sans"/>
                        </a:rPr>
                        <a:t>17:00-17:30</a:t>
                      </a:r>
                      <a:endParaRPr lang="sv-SE" sz="4100" b="0" i="0" u="none" strike="noStrike" dirty="0">
                        <a:solidFill>
                          <a:srgbClr val="000000"/>
                        </a:solidFill>
                        <a:effectLst/>
                        <a:latin typeface="Noto Sans"/>
                      </a:endParaRPr>
                    </a:p>
                  </a:txBody>
                  <a:tcPr marL="6350" marR="6350" marT="6350" marB="0" anchor="b"/>
                </a:tc>
                <a:extLst>
                  <a:ext uri="{0D108BD9-81ED-4DB2-BD59-A6C34878D82A}">
                    <a16:rowId xmlns:a16="http://schemas.microsoft.com/office/drawing/2014/main" val="1777727985"/>
                  </a:ext>
                </a:extLst>
              </a:tr>
              <a:tr h="601389">
                <a:tc>
                  <a:txBody>
                    <a:bodyPr/>
                    <a:lstStyle/>
                    <a:p>
                      <a:pPr algn="l" fontAlgn="b"/>
                      <a:r>
                        <a:rPr lang="sv-SE" sz="4100" u="none" strike="noStrike">
                          <a:effectLst/>
                          <a:latin typeface="Noto Sans"/>
                        </a:rPr>
                        <a:t>Examensmiddag</a:t>
                      </a:r>
                      <a:endParaRPr lang="sv-SE" sz="4100" b="0" i="0" u="none" strike="noStrike">
                        <a:solidFill>
                          <a:srgbClr val="000000"/>
                        </a:solidFill>
                        <a:effectLst/>
                        <a:latin typeface="Noto Sans"/>
                      </a:endParaRPr>
                    </a:p>
                  </a:txBody>
                  <a:tcPr marL="6350" marR="6350" marT="6350" marB="0" anchor="b"/>
                </a:tc>
                <a:tc>
                  <a:txBody>
                    <a:bodyPr/>
                    <a:lstStyle/>
                    <a:p>
                      <a:pPr algn="l" fontAlgn="b"/>
                      <a:r>
                        <a:rPr lang="sv-SE" sz="4100" u="none" strike="noStrike" dirty="0">
                          <a:effectLst/>
                          <a:latin typeface="Noto Sans"/>
                        </a:rPr>
                        <a:t>18:30-21:00</a:t>
                      </a:r>
                      <a:endParaRPr lang="sv-SE" sz="4100" b="0" i="0" u="none" strike="noStrike" dirty="0">
                        <a:solidFill>
                          <a:srgbClr val="000000"/>
                        </a:solidFill>
                        <a:effectLst/>
                        <a:latin typeface="Noto Sans"/>
                      </a:endParaRPr>
                    </a:p>
                  </a:txBody>
                  <a:tcPr marL="6350" marR="6350" marT="6350" marB="0" anchor="b"/>
                </a:tc>
                <a:extLst>
                  <a:ext uri="{0D108BD9-81ED-4DB2-BD59-A6C34878D82A}">
                    <a16:rowId xmlns:a16="http://schemas.microsoft.com/office/drawing/2014/main" val="2013990025"/>
                  </a:ext>
                </a:extLst>
              </a:tr>
            </a:tbl>
          </a:graphicData>
        </a:graphic>
      </p:graphicFrame>
    </p:spTree>
    <p:extLst>
      <p:ext uri="{BB962C8B-B14F-4D97-AF65-F5344CB8AC3E}">
        <p14:creationId xmlns:p14="http://schemas.microsoft.com/office/powerpoint/2010/main" val="2748008435"/>
      </p:ext>
    </p:extLst>
  </p:cSld>
  <p:clrMapOvr>
    <a:masterClrMapping/>
  </p:clrMapOvr>
  <p:transition spd="med"/>
</p:sld>
</file>

<file path=ppt/theme/theme1.xml><?xml version="1.0" encoding="utf-8"?>
<a:theme xmlns:a="http://schemas.openxmlformats.org/drawingml/2006/main" name="White">
  <a:themeElements>
    <a:clrScheme name="White">
      <a:dk1>
        <a:srgbClr val="2A2B27"/>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Relative Faux Regular"/>
        <a:ea typeface="Relative Faux Regular"/>
        <a:cs typeface="Relative Faux Regular"/>
      </a:majorFont>
      <a:minorFont>
        <a:latin typeface="Relative Faux Regular"/>
        <a:ea typeface="Relative Faux Regular"/>
        <a:cs typeface="Relative Faux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9267329"/>
            <a:lumOff val="3693"/>
          </a:schemeClr>
        </a:solidFill>
        <a:ln w="12700" cap="flat">
          <a:noFill/>
          <a:miter lim="400000"/>
        </a:ln>
        <a:effectLst/>
        <a:sp3d/>
      </a:spPr>
      <a:bodyPr rot="0" spcFirstLastPara="1" vertOverflow="overflow" horzOverflow="overflow" vert="horz" wrap="square" lIns="1270000" tIns="1270000" rIns="1270000" bIns="1270000" numCol="1" spcCol="38100" rtlCol="0" anchor="ctr">
        <a:normAutofit/>
      </a:bodyPr>
      <a:lstStyle>
        <a:defPPr marL="0" marR="0" indent="0" algn="ctr" defTabSz="825500" rtl="0" fontAlgn="auto" latinLnBrk="0" hangingPunct="0">
          <a:lnSpc>
            <a:spcPct val="100000"/>
          </a:lnSpc>
          <a:spcBef>
            <a:spcPts val="0"/>
          </a:spcBef>
          <a:spcAft>
            <a:spcPts val="0"/>
          </a:spcAft>
          <a:buClrTx/>
          <a:buSzTx/>
          <a:buFontTx/>
          <a:buNone/>
          <a:tabLst/>
          <a:defRPr kumimoji="0" sz="17000" b="0" i="0" u="none" strike="noStrike" cap="none" spc="0" normalizeH="0" baseline="0">
            <a:ln>
              <a:noFill/>
            </a:ln>
            <a:solidFill>
              <a:schemeClr val="accent2">
                <a:hueOff val="-1733807"/>
                <a:satOff val="17755"/>
                <a:lumOff val="-23964"/>
              </a:schemeClr>
            </a:solidFill>
            <a:effectLst/>
            <a:uFillTx/>
            <a:latin typeface="+mn-lt"/>
            <a:ea typeface="+mn-ea"/>
            <a:cs typeface="+mn-cs"/>
            <a:sym typeface="Relative Faux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12100" b="0" i="0" u="none" strike="noStrike" cap="none" spc="0" normalizeH="0" baseline="0">
            <a:ln>
              <a:noFill/>
            </a:ln>
            <a:solidFill>
              <a:schemeClr val="accent6">
                <a:hueOff val="6307597"/>
                <a:satOff val="-77092"/>
                <a:lumOff val="-49421"/>
              </a:schemeClr>
            </a:solidFill>
            <a:effectLst/>
            <a:uFillTx/>
            <a:latin typeface="+mn-lt"/>
            <a:ea typeface="+mn-ea"/>
            <a:cs typeface="+mn-cs"/>
            <a:sym typeface="Relative Faux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Relative Faux Regular"/>
        <a:ea typeface="Relative Faux Regular"/>
        <a:cs typeface="Relative Faux Regular"/>
      </a:majorFont>
      <a:minorFont>
        <a:latin typeface="Relative Faux Regular"/>
        <a:ea typeface="Relative Faux Regular"/>
        <a:cs typeface="Relative Faux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9267329"/>
            <a:lumOff val="3693"/>
          </a:schemeClr>
        </a:solidFill>
        <a:ln w="12700" cap="flat">
          <a:noFill/>
          <a:miter lim="400000"/>
        </a:ln>
        <a:effectLst/>
        <a:sp3d/>
      </a:spPr>
      <a:bodyPr rot="0" spcFirstLastPara="1" vertOverflow="overflow" horzOverflow="overflow" vert="horz" wrap="square" lIns="1270000" tIns="1270000" rIns="1270000" bIns="1270000" numCol="1" spcCol="38100" rtlCol="0" anchor="ctr">
        <a:normAutofit/>
      </a:bodyPr>
      <a:lstStyle>
        <a:defPPr marL="0" marR="0" indent="0" algn="ctr" defTabSz="825500" rtl="0" fontAlgn="auto" latinLnBrk="0" hangingPunct="0">
          <a:lnSpc>
            <a:spcPct val="100000"/>
          </a:lnSpc>
          <a:spcBef>
            <a:spcPts val="0"/>
          </a:spcBef>
          <a:spcAft>
            <a:spcPts val="0"/>
          </a:spcAft>
          <a:buClrTx/>
          <a:buSzTx/>
          <a:buFontTx/>
          <a:buNone/>
          <a:tabLst/>
          <a:defRPr kumimoji="0" sz="17000" b="0" i="0" u="none" strike="noStrike" cap="none" spc="0" normalizeH="0" baseline="0">
            <a:ln>
              <a:noFill/>
            </a:ln>
            <a:solidFill>
              <a:schemeClr val="accent2">
                <a:hueOff val="-1733807"/>
                <a:satOff val="17755"/>
                <a:lumOff val="-23964"/>
              </a:schemeClr>
            </a:solidFill>
            <a:effectLst/>
            <a:uFillTx/>
            <a:latin typeface="+mn-lt"/>
            <a:ea typeface="+mn-ea"/>
            <a:cs typeface="+mn-cs"/>
            <a:sym typeface="Relative Faux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12100" b="0" i="0" u="none" strike="noStrike" cap="none" spc="0" normalizeH="0" baseline="0">
            <a:ln>
              <a:noFill/>
            </a:ln>
            <a:solidFill>
              <a:schemeClr val="accent6">
                <a:hueOff val="6307597"/>
                <a:satOff val="-77092"/>
                <a:lumOff val="-49421"/>
              </a:schemeClr>
            </a:solidFill>
            <a:effectLst/>
            <a:uFillTx/>
            <a:latin typeface="+mn-lt"/>
            <a:ea typeface="+mn-ea"/>
            <a:cs typeface="+mn-cs"/>
            <a:sym typeface="Relative Faux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5A6F00A2A0A245B8DC205B887BC846" ma:contentTypeVersion="6" ma:contentTypeDescription="Create a new document." ma:contentTypeScope="" ma:versionID="d06f3d284213f0bb6a03be80a3f4bc45">
  <xsd:schema xmlns:xsd="http://www.w3.org/2001/XMLSchema" xmlns:xs="http://www.w3.org/2001/XMLSchema" xmlns:p="http://schemas.microsoft.com/office/2006/metadata/properties" xmlns:ns1="http://schemas.microsoft.com/sharepoint/v3" xmlns:ns2="89a20bf7-2bd4-4b1e-ad18-cdc28a844e0e" targetNamespace="http://schemas.microsoft.com/office/2006/metadata/properties" ma:root="true" ma:fieldsID="b5b1f47ccba5a5f4277cdbdbd9f5ee07" ns1:_="" ns2:_="">
    <xsd:import namespace="http://schemas.microsoft.com/sharepoint/v3"/>
    <xsd:import namespace="89a20bf7-2bd4-4b1e-ad18-cdc28a844e0e"/>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DateTaken" minOccurs="0"/>
                <xsd:element ref="ns2:MediaServiceAutoTag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9a20bf7-2bd4-4b1e-ad18-cdc28a844e0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Location" ma:index="14"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49889E70-F947-48E1-B44E-C338A7D4F6E1}">
  <ds:schemaRefs>
    <ds:schemaRef ds:uri="http://schemas.microsoft.com/sharepoint/v3/contenttype/forms"/>
  </ds:schemaRefs>
</ds:datastoreItem>
</file>

<file path=customXml/itemProps2.xml><?xml version="1.0" encoding="utf-8"?>
<ds:datastoreItem xmlns:ds="http://schemas.openxmlformats.org/officeDocument/2006/customXml" ds:itemID="{F062F193-A826-43DB-AA4F-66FCCDE407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9a20bf7-2bd4-4b1e-ad18-cdc28a844e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BDE2C62-3CEB-444B-959D-EDDA1BD2593F}">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http://purl.org/dc/terms/"/>
    <ds:schemaRef ds:uri="89a20bf7-2bd4-4b1e-ad18-cdc28a844e0e"/>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171</Words>
  <Application>Microsoft Office PowerPoint</Application>
  <PresentationFormat>Custom</PresentationFormat>
  <Paragraphs>80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Noto Sans</vt:lpstr>
      <vt:lpstr>Relative Faux Regular</vt:lpstr>
      <vt:lpstr>White</vt:lpstr>
      <vt:lpstr>PowerPoint Presentation</vt:lpstr>
      <vt:lpstr>DX:Academy</vt:lpstr>
      <vt:lpstr>Krav</vt:lpstr>
      <vt:lpstr>Vidare utmaningar vid behov</vt:lpstr>
      <vt:lpstr>Upplägg</vt:lpstr>
      <vt:lpstr>Pitch Day</vt:lpstr>
      <vt:lpstr>Examenspresentation</vt:lpstr>
      <vt:lpstr>Presentationsschema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Sissel Gade</cp:lastModifiedBy>
  <cp:revision>12</cp:revision>
  <dcterms:modified xsi:type="dcterms:W3CDTF">2018-10-02T13:12:12Z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0x010100575A6F00A2A0A245B8DC205B887BC846</vt:lpwstr>
  </property>
  <property fmtid="{D5CDD505-2E9C-101B-9397-08002B2CF9AE}" pid="3" name="Order">
    <vt:r8>12700</vt:r8>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ies>
</file>