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221" autoAdjust="0"/>
  </p:normalViewPr>
  <p:slideViewPr>
    <p:cSldViewPr snapToGrid="0">
      <p:cViewPr varScale="1">
        <p:scale>
          <a:sx n="71" d="100"/>
          <a:sy n="71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DEA7-22E8-4701-B2C5-07959E5711F8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D999-372F-447D-B0E7-29F01AA7456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49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D999-372F-447D-B0E7-29F01AA7456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31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1000"/>
              </a:spcAft>
            </a:pPr>
            <a:r>
              <a:rPr lang="en-US" sz="1800" b="1" i="0" dirty="0">
                <a:solidFill>
                  <a:srgbClr val="44546A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1.1: General scheme of the tissue engineer’s toolkit. </a:t>
            </a:r>
            <a:endParaRPr lang="nl-NL" sz="1800" i="1" dirty="0">
              <a:solidFill>
                <a:srgbClr val="44546A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sz="1800" i="0" dirty="0">
                <a:solidFill>
                  <a:srgbClr val="44546A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with Biorender.com</a:t>
            </a:r>
            <a:endParaRPr lang="nl-NL" sz="1800" i="1" dirty="0">
              <a:solidFill>
                <a:srgbClr val="44546A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D999-372F-447D-B0E7-29F01AA7456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535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1000"/>
              </a:spcAft>
            </a:pPr>
            <a:r>
              <a:rPr lang="en-US" sz="1800" b="1" i="0" noProof="0" dirty="0">
                <a:solidFill>
                  <a:srgbClr val="44546A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1.2: The most pressing and contemporary problems with tissue-engineered organs and tissues. An engineered heart valve is used as example. </a:t>
            </a:r>
            <a:endParaRPr lang="en-US" sz="1800" i="1" noProof="0" dirty="0">
              <a:solidFill>
                <a:srgbClr val="44546A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sz="1800" i="0" noProof="0" dirty="0">
                <a:solidFill>
                  <a:srgbClr val="44546A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with Biorender.com  </a:t>
            </a:r>
            <a:endParaRPr lang="en-US" sz="1800" i="1" noProof="0" dirty="0">
              <a:solidFill>
                <a:srgbClr val="44546A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D999-372F-447D-B0E7-29F01AA7456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318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1000"/>
              </a:spcAft>
            </a:pPr>
            <a:r>
              <a:rPr lang="en-US" sz="1800" b="1" i="0" noProof="0" dirty="0">
                <a:solidFill>
                  <a:srgbClr val="44546A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1.3. The structure of each chapter is designed to understand, apply, analyze, evaluate, and ultimately create new Tissue Engineering </a:t>
            </a:r>
            <a:r>
              <a:rPr lang="en-US" sz="1800" b="1" i="0" noProof="0" dirty="0" err="1">
                <a:solidFill>
                  <a:srgbClr val="44546A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knowldge</a:t>
            </a:r>
            <a:r>
              <a:rPr lang="en-US" sz="1800" b="1" i="0" noProof="0" dirty="0">
                <a:solidFill>
                  <a:srgbClr val="44546A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i="1" noProof="0" dirty="0">
              <a:solidFill>
                <a:srgbClr val="44546A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en-US" sz="1800" i="0" dirty="0">
                <a:solidFill>
                  <a:srgbClr val="44546A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with Biorender.com  </a:t>
            </a:r>
            <a:endParaRPr lang="nl-NL" sz="1800" i="1" dirty="0">
              <a:solidFill>
                <a:srgbClr val="44546A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5D999-372F-447D-B0E7-29F01AA7456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63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F6345-A328-4B7D-80BE-9EE274003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A11B54E-B6A8-4457-A904-65330A0EE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FB61A8-560A-40E8-96E1-AAA0108A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71C0-6F02-4D2F-80EE-7008261D26A1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961148-FBAF-4EB4-A4FC-F24C267E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13E6F0-F0A1-4C66-909C-801FD7B0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E831-D947-45DC-94AF-27158C181A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93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7E4B1-A99F-46D9-9056-1C0E5457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9F7E503-560C-469F-8C89-316D05DA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B0E422-F93A-48D1-9366-3C2096A7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71C0-6F02-4D2F-80EE-7008261D26A1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16EB2A-EE52-48E1-A6D4-EB6847A5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FEB18C-1EBF-46F5-8ADE-B1580254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E831-D947-45DC-94AF-27158C181A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323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F00702D-C9A2-4EC3-9434-1ECBEB5A0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0EBA532-981E-41FC-B3AC-39B353AFA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0ED406-A92B-4A8B-BFD5-860AEF04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71C0-6F02-4D2F-80EE-7008261D26A1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D7314C-6B66-43AF-8C96-7C94E922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2F8BB3-0249-4348-B412-B3495BD5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E831-D947-45DC-94AF-27158C181A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590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824F3-9F3F-41F5-A781-E4975AA6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336EAE-0FCE-47D8-9247-DABA09135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6A88EF-B2A7-4A66-ADF2-153384C1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71C0-6F02-4D2F-80EE-7008261D26A1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1B539E-069D-4CA6-8DF9-8843A1FB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3B9CF-10AC-4983-9F43-BA3CCCD4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E831-D947-45DC-94AF-27158C181A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36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9D176-23EE-433C-BF4B-913F7852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7E1954E-6AF9-41BD-B3CA-DBB7E8F53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C6A949-433B-4A74-9596-900D9342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71C0-6F02-4D2F-80EE-7008261D26A1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01D23DB-4485-454B-A494-EBDB5554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4DCDFF-C018-46CF-94CD-1FA69338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E831-D947-45DC-94AF-27158C181A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702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80DB0-8810-490A-A670-D04D1F5D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9F1AF4-3ABC-430B-8494-4B24D7C7B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FFB2A3-CA90-4C49-BFB2-6BAC83B46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1A828C-CB05-4CD5-BC26-3FD2D377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71C0-6F02-4D2F-80EE-7008261D26A1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01496FD-EADA-4B57-99EA-D2872211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672594E-FB0B-4078-A82B-1E80738E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E831-D947-45DC-94AF-27158C181A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91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F5778-7CB9-46F7-890B-13F4E01D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2B923B-7AD8-41AC-B4CD-8EA13E90E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36A25E-3D36-4EE9-B6AA-A8F9516B9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66774C4-5365-46AB-99F0-98C0434FD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3417DB9-3FCD-4569-AD25-FE14A7A0A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8C1A566-8AA6-4DCB-8E16-C053E529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71C0-6F02-4D2F-80EE-7008261D26A1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87715CD-8B36-4E0A-BE94-5028BE04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77E42D2-FA45-4D96-9626-D33D88AE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E831-D947-45DC-94AF-27158C181A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355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1A71D-FC5C-4B05-A3EF-05988B94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EDCDBE9-9F43-4CB4-9A1D-EA841B37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71C0-6F02-4D2F-80EE-7008261D26A1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49C6889-04EB-4437-A2DD-92D7EAA7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F22900D-CFD4-44F8-8AA9-3D9892FB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E831-D947-45DC-94AF-27158C181A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195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2573F01-2703-4859-A09F-4DC610BA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71C0-6F02-4D2F-80EE-7008261D26A1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5E49247-3148-4DE4-9AD5-26834DFF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95F930-CBDB-4314-866C-D632C2DE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E831-D947-45DC-94AF-27158C181A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035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648F3-8F10-4F77-90CE-D0DCF3DE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51023-FFD9-4F60-9F9C-69A29A817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CA5A8B7-6F93-4676-951B-942BEB9B6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C294DF6-D0E3-4BA3-A90B-2AEB2CD7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71C0-6F02-4D2F-80EE-7008261D26A1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8D5916-6943-4251-AD77-894993D5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95B40DD-2788-4D4A-A4B0-9722560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E831-D947-45DC-94AF-27158C181A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3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16C2C-66BB-41CD-AB9C-257F2C03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D2BF41-D6C8-45AD-81FD-8B3208FA9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E01A1D-8915-4A51-B276-742CD5147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ECC345-C535-4A12-AE74-626D32E6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71C0-6F02-4D2F-80EE-7008261D26A1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DF91E0C-B9D5-483B-88C7-B3BE7F00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EDF177E-07BE-452C-9803-2C074D17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E831-D947-45DC-94AF-27158C181A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46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F1A967C-8621-4DE6-8198-7F5DD1E4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FF3FDD-1E8A-40CE-9AFC-FD17FBEDA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6D71D9-6224-4396-9CD1-B141664D5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A71C0-6F02-4D2F-80EE-7008261D26A1}" type="datetimeFigureOut">
              <a:rPr lang="nl-NL" smtClean="0"/>
              <a:t>17-5-2022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824311-701B-416F-BBED-7C52E259B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21B2E8-1F5A-45B9-8372-1EF749E67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E831-D947-45DC-94AF-27158C181A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87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2C222-EDE6-4698-8AEC-139DF0414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067" y="2241285"/>
            <a:ext cx="10312400" cy="2375429"/>
          </a:xfrm>
        </p:spPr>
        <p:txBody>
          <a:bodyPr>
            <a:noAutofit/>
          </a:bodyPr>
          <a:lstStyle/>
          <a:p>
            <a:r>
              <a:rPr lang="en-US" sz="5400" dirty="0">
                <a:latin typeface="Corbel" panose="020B0503020204020204" pitchFamily="34" charset="0"/>
              </a:rPr>
              <a:t>Chapter 1 – An introduction to Tissue Engineering; the topic and the book</a:t>
            </a:r>
          </a:p>
        </p:txBody>
      </p:sp>
    </p:spTree>
    <p:extLst>
      <p:ext uri="{BB962C8B-B14F-4D97-AF65-F5344CB8AC3E}">
        <p14:creationId xmlns:p14="http://schemas.microsoft.com/office/powerpoint/2010/main" val="90205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AAA1AA8-188A-45DD-AE0E-85B48AE26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38" y="770546"/>
            <a:ext cx="7239350" cy="5067545"/>
          </a:xfr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E6923CF-A9DD-476D-A7ED-273F383E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889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FC4A848-63D4-4F13-A500-DA7A8DC69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228593"/>
            <a:ext cx="9144019" cy="6400813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678FC87-8395-4A7C-BAFB-3E8D4C63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399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D05D14B3-DAA2-4CBA-9B6F-6796A06FB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711" y="1027717"/>
            <a:ext cx="8606577" cy="4802565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F94D424-E4FC-46C1-B146-AD44319D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69777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161</Words>
  <Application>Microsoft Office PowerPoint</Application>
  <PresentationFormat>Breedbeeld</PresentationFormat>
  <Paragraphs>14</Paragraphs>
  <Slides>4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Kantoorthema</vt:lpstr>
      <vt:lpstr>Chapter 1 – An introduction to Tissue Engineering; the topic and the book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An introduction to Tissue Engineering; the topic and the book</dc:title>
  <dc:creator>Bouwens, Anne</dc:creator>
  <cp:lastModifiedBy>Bouwens, Anne</cp:lastModifiedBy>
  <cp:revision>2</cp:revision>
  <dcterms:created xsi:type="dcterms:W3CDTF">2022-05-17T08:20:24Z</dcterms:created>
  <dcterms:modified xsi:type="dcterms:W3CDTF">2022-05-17T12:01:54Z</dcterms:modified>
</cp:coreProperties>
</file>