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6AA68-DB73-4024-BEF9-BEB6EAB7F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7522A6-9773-41FA-89DD-E3686ACB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DC55A5-A8A2-424A-BDD1-CB06402FF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88B0DA-4290-4EEC-9D59-AB401E68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FD15EA-DCD9-4993-8272-79430B33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1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911229-D7A1-4F0C-85E7-07571A23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A4F425-9E3C-4DD3-BA9E-13F08D33F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A7EFE3-ACF2-4A4E-A360-1746B037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CE990-E500-4D04-9383-F00C718E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8DFD8E-06B2-40CE-94BF-61F479E6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1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33750E2-0A83-498A-968E-516B7ADD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C51FB0-0E48-4D29-AA07-A48A50C8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3B1D3E0-0963-440C-A855-53D1913E3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38C54C-D5F1-42EA-A46D-E245BFC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B71C05-7760-4E6B-80C2-AA0A9C02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1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51403-C6B2-45AC-B423-2947221C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41085B8-B6AE-4C29-A2A5-938E43BD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596802-FD2D-4920-8058-177CDB88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304400-3FE1-4549-9014-D86369EC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2624739-C1C0-47B1-A613-353EB732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2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99C81-9034-4F03-8825-DBC39071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C1B608-DD0C-4737-9728-5977CCABC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347947D-05AC-46DF-83D1-82C669BA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79E019-A9E1-4EB7-BE16-3F9232C90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0CF8DFF-5679-40E6-A7B5-6CBF5F35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32631-41FC-4815-B940-1B1673301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5F9FC2-1949-4E45-9260-D00BF9E87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842EC2-4BB5-42BF-8832-1E363130C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F6997A-CFF5-4410-9ABA-1BDFDA7F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46C784-B8F8-4360-AB94-DE66401D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3BDE895-AF8A-4E49-A395-B0F44EAA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A119A-CC90-4749-A54F-E64CFB1F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94A90C-6DF4-41F3-ADDE-A4304DE49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06AA896-A790-4618-8CC2-666403EE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2792124-A585-42AE-AE1D-2604FB94F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72A3DE3-9A01-4EF6-A788-B989CA158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7229331-09AE-49DD-81CA-B72413133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9717BD7-6DCF-4B30-9AE3-2435FBA2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28B0E04-D9A2-43E3-A2C5-AE024E2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E11F1-1277-4711-91AA-0420A3F6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A9F22B8-D9FC-4F2F-9357-E474893E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8A0D150-7BBC-40A5-96DD-D8C302B7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CEF840B-CF4B-4A6A-BBF8-DAC0C7B0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7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76D8E78-552A-443E-B377-F1E44FAC4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F1BB342-D99D-4628-8FFC-FD32DC1A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004474-632C-4019-8384-DF6B5EF3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4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BBF94-D982-4805-968B-C63D1420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F1EEAD-C526-427E-A265-F7C2B76B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D0C6765-3B1D-4CFA-8507-AC33989EB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E14EF2-7F1F-4D36-9FFB-2FA7DF07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26603F6-BB08-42D9-A62F-8613590D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4D5F7B1-8500-4E09-9038-16201A1A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7BC05-4C54-4F0B-BC63-A779991D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06199E1-639E-459D-B0B6-9BEF3C038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944C-E8D1-4079-852E-5A530FFE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9F3038D-F516-48CE-8DD3-B5375DC6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76D613D-EA96-4755-81CC-10D0AF82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16D0C4B-BF62-4165-9B01-156C454E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AEB95F0-D149-4E82-8629-1AA4B7DD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B371B77-A204-4080-8E07-FBB09E012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9019FD-D15F-4CB4-8EFD-ABB6EB7C2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78EA-6D75-49E6-B709-A5AC28C6E8A8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ED4548-8068-4DEB-A838-97B21932A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2FE12F-F105-477B-A110-B0409A96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FE54-5AB9-47BB-90B9-A0E7C0F32B4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DF9EE-E730-41C4-86D6-8560B7FD1F27}"/>
              </a:ext>
            </a:extLst>
          </p:cNvPr>
          <p:cNvSpPr txBox="1">
            <a:spLocks/>
          </p:cNvSpPr>
          <p:nvPr/>
        </p:nvSpPr>
        <p:spPr>
          <a:xfrm>
            <a:off x="1126067" y="2241285"/>
            <a:ext cx="10312400" cy="237542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latin typeface="Corbel" panose="020B0503020204020204" pitchFamily="34" charset="0"/>
              </a:rPr>
              <a:t>Chapter 1 – </a:t>
            </a:r>
          </a:p>
        </p:txBody>
      </p:sp>
    </p:spTree>
    <p:extLst>
      <p:ext uri="{BB962C8B-B14F-4D97-AF65-F5344CB8AC3E}">
        <p14:creationId xmlns:p14="http://schemas.microsoft.com/office/powerpoint/2010/main" val="556882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DB958-C52E-436F-A491-132C5E7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560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DB958-C52E-436F-A491-132C5E7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802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DB958-C52E-436F-A491-132C5E7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32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DB958-C52E-436F-A491-132C5E7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93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DB958-C52E-436F-A491-132C5E7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57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DB958-C52E-436F-A491-132C5E7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993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DB958-C52E-436F-A491-132C5E7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59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DB958-C52E-436F-A491-132C5E7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349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1DB958-C52E-436F-A491-132C5E7F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02375"/>
            <a:ext cx="4114800" cy="365125"/>
          </a:xfrm>
        </p:spPr>
        <p:txBody>
          <a:bodyPr/>
          <a:lstStyle/>
          <a:p>
            <a:r>
              <a:rPr lang="en-US" dirty="0"/>
              <a:t>© Jan de Boer. Figures available for classroom use and can be found at www.jandeboerlab.com/TissueEngineering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62646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Breedbeeld</PresentationFormat>
  <Paragraphs>10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Bouwens, Anne</dc:creator>
  <cp:lastModifiedBy>Bouwens, Anne</cp:lastModifiedBy>
  <cp:revision>1</cp:revision>
  <dcterms:created xsi:type="dcterms:W3CDTF">2022-05-17T12:49:17Z</dcterms:created>
  <dcterms:modified xsi:type="dcterms:W3CDTF">2022-05-17T12:50:02Z</dcterms:modified>
</cp:coreProperties>
</file>