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1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8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9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6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4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4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4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0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42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A64D9776-891F-45EB-B9EF-6F9E0F69D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6AE01-5252-4291-BB9F-8A26FA34B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CBIT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 err="1">
                <a:solidFill>
                  <a:srgbClr val="FFFFFF"/>
                </a:solidFill>
              </a:rPr>
              <a:t>ChatBot</a:t>
            </a:r>
            <a:endParaRPr lang="en-IN" sz="8000" dirty="0">
              <a:solidFill>
                <a:srgbClr val="FFFFFF"/>
              </a:solidFill>
            </a:endParaRPr>
          </a:p>
          <a:p>
            <a:endParaRPr lang="en-IN" sz="8000" dirty="0">
              <a:solidFill>
                <a:srgbClr val="FFFFFF"/>
              </a:solidFill>
            </a:endParaRPr>
          </a:p>
          <a:p>
            <a:endParaRPr lang="en-IN" sz="3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051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49DA9-3D99-43E2-B73D-0B0824565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EE2AB8-AA52-4865-9695-AE69148FA5A5}"/>
              </a:ext>
            </a:extLst>
          </p:cNvPr>
          <p:cNvSpPr/>
          <p:nvPr/>
        </p:nvSpPr>
        <p:spPr>
          <a:xfrm>
            <a:off x="0" y="0"/>
            <a:ext cx="8329247" cy="145638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What is </a:t>
            </a:r>
            <a:r>
              <a:rPr lang="en-US" sz="8800" b="0" cap="none" spc="0" dirty="0" err="1">
                <a:ln w="0"/>
                <a:solidFill>
                  <a:schemeClr val="accent2"/>
                </a:solidFill>
                <a:effectLst/>
              </a:rPr>
              <a:t>ChatBot</a:t>
            </a:r>
            <a:r>
              <a:rPr lang="en-US" sz="8800" b="0" cap="none" spc="0" dirty="0">
                <a:ln w="0"/>
                <a:solidFill>
                  <a:schemeClr val="accent2"/>
                </a:solidFill>
                <a:effectLst/>
              </a:rPr>
              <a:t>?</a:t>
            </a:r>
            <a:endParaRPr lang="en-US" sz="5400" b="0" cap="none" spc="0" dirty="0">
              <a:ln w="0"/>
              <a:solidFill>
                <a:schemeClr val="accent2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CF602-A4B7-4DDD-8FF5-40814AE04A51}"/>
              </a:ext>
            </a:extLst>
          </p:cNvPr>
          <p:cNvSpPr txBox="1"/>
          <p:nvPr/>
        </p:nvSpPr>
        <p:spPr>
          <a:xfrm>
            <a:off x="1643844" y="3429000"/>
            <a:ext cx="5733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FF0000"/>
                </a:solidFill>
              </a:rPr>
              <a:t>Chat Robot</a:t>
            </a:r>
            <a:r>
              <a:rPr lang="en-US" dirty="0"/>
              <a:t>, a computer program that simulates human conversation, or chat.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Typically, a chat bot will communicate with a real person.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97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49DA9-3D99-43E2-B73D-0B0824565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C84F4C-890B-48DD-B76C-10C9335E2011}"/>
              </a:ext>
            </a:extLst>
          </p:cNvPr>
          <p:cNvSpPr/>
          <p:nvPr/>
        </p:nvSpPr>
        <p:spPr>
          <a:xfrm>
            <a:off x="2880055" y="211778"/>
            <a:ext cx="6431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ChatBot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 CBIT?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09E4B-DA5A-4F98-B95E-CA368B0CB5E1}"/>
              </a:ext>
            </a:extLst>
          </p:cNvPr>
          <p:cNvSpPr txBox="1"/>
          <p:nvPr/>
        </p:nvSpPr>
        <p:spPr>
          <a:xfrm>
            <a:off x="1041400" y="1625600"/>
            <a:ext cx="103251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👉   The student or visitor has lots of queries which can be easily answered by CHATBOT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000" dirty="0"/>
              <a:t>👉</a:t>
            </a:r>
            <a:r>
              <a:rPr lang="en-US" dirty="0"/>
              <a:t>    T</a:t>
            </a:r>
            <a:r>
              <a:rPr lang="en-US" sz="2000" dirty="0"/>
              <a:t>he CHATBOT helps to save the time of the student or the visitor.</a:t>
            </a:r>
          </a:p>
          <a:p>
            <a:endParaRPr lang="en-US" sz="2000" dirty="0"/>
          </a:p>
          <a:p>
            <a:r>
              <a:rPr lang="en-US" sz="2000" dirty="0"/>
              <a:t>👉     The CHATBOT provides a user friendly platform, where the people can directly ask the questions.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37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49DA9-3D99-43E2-B73D-0B0824565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708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20BB4A-B2DA-438F-A3DA-CD468A868A94}"/>
              </a:ext>
            </a:extLst>
          </p:cNvPr>
          <p:cNvSpPr/>
          <p:nvPr/>
        </p:nvSpPr>
        <p:spPr>
          <a:xfrm>
            <a:off x="3707027" y="197708"/>
            <a:ext cx="45843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NLTK?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08838-E058-4E5F-A4B5-5DBC091CF45D}"/>
              </a:ext>
            </a:extLst>
          </p:cNvPr>
          <p:cNvSpPr/>
          <p:nvPr/>
        </p:nvSpPr>
        <p:spPr>
          <a:xfrm>
            <a:off x="155747" y="1414173"/>
            <a:ext cx="7456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Natural Language Toolkit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66A01-3F70-49BA-B446-793B0FAAFC8F}"/>
              </a:ext>
            </a:extLst>
          </p:cNvPr>
          <p:cNvSpPr txBox="1"/>
          <p:nvPr/>
        </p:nvSpPr>
        <p:spPr>
          <a:xfrm>
            <a:off x="325395" y="2337503"/>
            <a:ext cx="716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is a leading platform for building Python programs to work with human language data.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22CD1-28DF-4934-AC2A-21B079B87515}"/>
              </a:ext>
            </a:extLst>
          </p:cNvPr>
          <p:cNvSpPr txBox="1"/>
          <p:nvPr/>
        </p:nvSpPr>
        <p:spPr>
          <a:xfrm>
            <a:off x="325395" y="3192319"/>
            <a:ext cx="728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NLTK has been called </a:t>
            </a:r>
            <a:r>
              <a:rPr lang="en-US" sz="2000" b="1" dirty="0"/>
              <a:t>“a wonderful tool for teaching and working in, computational linguistics using Python,” and “an amazing library to play with natural language.”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6449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49DA9-3D99-43E2-B73D-0B0824565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9AB97A-3AF9-4D41-9844-5E2AA54C455B}"/>
              </a:ext>
            </a:extLst>
          </p:cNvPr>
          <p:cNvSpPr/>
          <p:nvPr/>
        </p:nvSpPr>
        <p:spPr>
          <a:xfrm>
            <a:off x="1529076" y="360059"/>
            <a:ext cx="7115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Role of </a:t>
            </a:r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NLTK in </a:t>
            </a:r>
            <a:r>
              <a:rPr lang="en-US" sz="5400" b="0" cap="none" spc="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ChatBot</a:t>
            </a:r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04A-C74E-4115-B91B-A7DBBE27C28A}"/>
              </a:ext>
            </a:extLst>
          </p:cNvPr>
          <p:cNvSpPr txBox="1"/>
          <p:nvPr/>
        </p:nvSpPr>
        <p:spPr>
          <a:xfrm>
            <a:off x="1529076" y="1902941"/>
            <a:ext cx="7491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your chatbot is facing a significant amount of questions, and responding poorly, NLP can serve as an outstanding method for delivering superior answers more consistently.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358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A64D9776-891F-45EB-B9EF-6F9E0F69D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6AE01-5252-4291-BB9F-8A26FA34B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778" y="1417325"/>
            <a:ext cx="10058400" cy="3566160"/>
          </a:xfrm>
        </p:spPr>
        <p:txBody>
          <a:bodyPr>
            <a:normAutofit/>
          </a:bodyPr>
          <a:lstStyle/>
          <a:p>
            <a:r>
              <a:rPr lang="en-IN" sz="8000" dirty="0">
                <a:solidFill>
                  <a:srgbClr val="FFFFFF"/>
                </a:solidFill>
              </a:rPr>
              <a:t>Thank you</a:t>
            </a:r>
          </a:p>
          <a:p>
            <a:endParaRPr lang="en-IN" sz="3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8183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RetrospectVTI</vt:lpstr>
      <vt:lpstr>CBIT ChatBot  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CBIT ChatBot</dc:title>
  <dc:creator>Tushar Jain</dc:creator>
  <cp:lastModifiedBy>Tushar Jain</cp:lastModifiedBy>
  <cp:revision>10</cp:revision>
  <dcterms:created xsi:type="dcterms:W3CDTF">2019-10-26T05:05:33Z</dcterms:created>
  <dcterms:modified xsi:type="dcterms:W3CDTF">2019-10-26T06:35:59Z</dcterms:modified>
</cp:coreProperties>
</file>