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>
        <p:scale>
          <a:sx n="66" d="100"/>
          <a:sy n="66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219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722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706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4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75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77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09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4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133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3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67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E72C73-2D91-4E12-BA25-F0AA0C03599B}" type="datetimeFigureOut">
              <a:rPr lang="en-US" smtClean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5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89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</p:sldLayoutIdLst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475C-14FA-41FC-A896-64832233A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5278" y="3317006"/>
            <a:ext cx="8825658" cy="1143000"/>
          </a:xfrm>
        </p:spPr>
        <p:txBody>
          <a:bodyPr/>
          <a:lstStyle/>
          <a:p>
            <a:r>
              <a:rPr lang="en-IN" sz="5400" dirty="0" err="1"/>
              <a:t>Alph</a:t>
            </a:r>
            <a:r>
              <a:rPr lang="en-IN" sz="5400" dirty="0">
                <a:latin typeface="Trebuchet MS" panose="020B0603020202020204" pitchFamily="34" charset="0"/>
              </a:rPr>
              <a:t>@ Knight$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A5AF5-1583-4FFD-843F-7AC71AB03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8200" y="2802269"/>
            <a:ext cx="6831673" cy="1086237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23866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Image result for thank you logo">
            <a:extLst>
              <a:ext uri="{FF2B5EF4-FFF2-40B4-BE49-F238E27FC236}">
                <a16:creationId xmlns:a16="http://schemas.microsoft.com/office/drawing/2014/main" id="{25E630BD-41A0-443E-A060-34C12349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4063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EEFE53-7365-43FF-BDB2-A7E3B1664FA2}"/>
              </a:ext>
            </a:extLst>
          </p:cNvPr>
          <p:cNvSpPr txBox="1"/>
          <p:nvPr/>
        </p:nvSpPr>
        <p:spPr>
          <a:xfrm>
            <a:off x="9448800" y="5117432"/>
            <a:ext cx="3381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159550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5AB086-A717-489B-9AED-43AD3EFF1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1767840"/>
          </a:xfrm>
        </p:spPr>
        <p:txBody>
          <a:bodyPr>
            <a:normAutofit/>
          </a:bodyPr>
          <a:lstStyle/>
          <a:p>
            <a:pPr algn="ctr"/>
            <a:r>
              <a:rPr lang="en-IN" sz="3500" dirty="0"/>
              <a:t>Have you guys ever missed an event in our college?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ED877A-AB6B-488F-8D62-086D34BE8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954" y="2377441"/>
            <a:ext cx="4521200" cy="3105115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0646A72-30C2-4918-949D-1BEBA73F7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43" y="2377441"/>
            <a:ext cx="3327400" cy="310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16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19334D-7D1D-46E0-AE54-54327A8F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912" y="4122019"/>
            <a:ext cx="8825660" cy="75077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15300" dirty="0"/>
              <a:t>CBIT</a:t>
            </a:r>
            <a:br>
              <a:rPr lang="en-IN" dirty="0"/>
            </a:br>
            <a:r>
              <a:rPr lang="en-IN" dirty="0"/>
              <a:t>CLUB MANAGEMENT SYSTEM</a:t>
            </a:r>
            <a:br>
              <a:rPr lang="en-IN" dirty="0"/>
            </a:br>
            <a:endParaRPr lang="en-IN" dirty="0"/>
          </a:p>
        </p:txBody>
      </p:sp>
      <p:pic>
        <p:nvPicPr>
          <p:cNvPr id="3074" name="Picture 2" descr="Image result for cbit logo">
            <a:extLst>
              <a:ext uri="{FF2B5EF4-FFF2-40B4-BE49-F238E27FC236}">
                <a16:creationId xmlns:a16="http://schemas.microsoft.com/office/drawing/2014/main" id="{1454AF94-27A1-4974-957D-B631F05E9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" y="166187"/>
            <a:ext cx="1164658" cy="154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87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8CAA-3EDA-47AA-A5A4-EC14CB65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798" y="1016305"/>
            <a:ext cx="8831816" cy="1420098"/>
          </a:xfrm>
        </p:spPr>
        <p:txBody>
          <a:bodyPr/>
          <a:lstStyle/>
          <a:p>
            <a:r>
              <a:rPr lang="en-IN" dirty="0"/>
              <a:t>Introduction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526C7-2C62-4EF0-9A11-BE04DD35E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8798" y="2252445"/>
            <a:ext cx="10268551" cy="26797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/>
              <a:t>CBIT Club Management System is a web application developed to serve the students of CBIT.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/>
              <a:t>CBIT CMS  provides information regarding all the clubs of CBIT and the events happening in CBIT.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/>
              <a:t>This platform acts as an easy and efficient way to pass the information of all the club activities to the students.</a:t>
            </a:r>
          </a:p>
        </p:txBody>
      </p:sp>
    </p:spTree>
    <p:extLst>
      <p:ext uri="{BB962C8B-B14F-4D97-AF65-F5344CB8AC3E}">
        <p14:creationId xmlns:p14="http://schemas.microsoft.com/office/powerpoint/2010/main" val="347041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091AD-67BB-4AF8-893D-79835B4690F1}"/>
              </a:ext>
            </a:extLst>
          </p:cNvPr>
          <p:cNvSpPr txBox="1"/>
          <p:nvPr/>
        </p:nvSpPr>
        <p:spPr>
          <a:xfrm>
            <a:off x="1645920" y="673768"/>
            <a:ext cx="2770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Features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1E183-ECD1-4072-A257-B111E867961E}"/>
              </a:ext>
            </a:extLst>
          </p:cNvPr>
          <p:cNvSpPr txBox="1"/>
          <p:nvPr/>
        </p:nvSpPr>
        <p:spPr>
          <a:xfrm>
            <a:off x="1645920" y="1953928"/>
            <a:ext cx="86146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/>
              <a:t>The website is built for providing information about all the clubs of CBIT and updating the students and the faculty about the upcoming events and the club activities.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/>
              <a:t>Each club has their own login(handle) which they can use to create and post the club activities.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/>
              <a:t>The club head has access to add the event name, description about the event, the event date and the event time particular to their club.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/>
              <a:t>This website acts as an interface between the club heads and the students.</a:t>
            </a:r>
          </a:p>
        </p:txBody>
      </p:sp>
    </p:spTree>
    <p:extLst>
      <p:ext uri="{BB962C8B-B14F-4D97-AF65-F5344CB8AC3E}">
        <p14:creationId xmlns:p14="http://schemas.microsoft.com/office/powerpoint/2010/main" val="8854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553B-3C5B-438C-84C9-987DE8F6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168221"/>
            <a:ext cx="9603275" cy="1049235"/>
          </a:xfrm>
        </p:spPr>
        <p:txBody>
          <a:bodyPr>
            <a:normAutofit/>
          </a:bodyPr>
          <a:lstStyle/>
          <a:p>
            <a:r>
              <a:rPr lang="en-IN" sz="3400" dirty="0"/>
              <a:t>Technologies used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AD07E-1E45-4080-A95A-801A1288D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HTML</a:t>
            </a:r>
          </a:p>
          <a:p>
            <a:r>
              <a:rPr lang="en-IN" sz="2200" dirty="0"/>
              <a:t>CSS</a:t>
            </a:r>
          </a:p>
          <a:p>
            <a:r>
              <a:rPr lang="en-IN" sz="2200" dirty="0"/>
              <a:t>BOOTSTRAP</a:t>
            </a:r>
          </a:p>
          <a:p>
            <a:r>
              <a:rPr lang="en-IN" sz="2200" dirty="0"/>
              <a:t>MySQL DATABASE</a:t>
            </a:r>
          </a:p>
          <a:p>
            <a:r>
              <a:rPr lang="en-IN" sz="2200" dirty="0"/>
              <a:t>PHP</a:t>
            </a:r>
          </a:p>
        </p:txBody>
      </p:sp>
      <p:pic>
        <p:nvPicPr>
          <p:cNvPr id="2050" name="Picture 2" descr="Image result for html image">
            <a:extLst>
              <a:ext uri="{FF2B5EF4-FFF2-40B4-BE49-F238E27FC236}">
                <a16:creationId xmlns:a16="http://schemas.microsoft.com/office/drawing/2014/main" id="{F1B0D421-D2AE-4E67-99E8-96805975C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343" y="3429000"/>
            <a:ext cx="1876462" cy="18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ss">
            <a:extLst>
              <a:ext uri="{FF2B5EF4-FFF2-40B4-BE49-F238E27FC236}">
                <a16:creationId xmlns:a16="http://schemas.microsoft.com/office/drawing/2014/main" id="{7718A1B3-DBFD-4558-BC78-626506000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20" y="2099470"/>
            <a:ext cx="1519569" cy="214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137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7750">
        <p:cover/>
      </p:transition>
    </mc:Choice>
    <mc:Fallback>
      <p:transition spd="slow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D36E-7302-4243-896B-D80566FC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r>
              <a:rPr lang="en-IN" dirty="0"/>
              <a:t>How is it helpful?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3D909-10DA-4293-A137-DB57533EB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300" dirty="0"/>
              <a:t> It makes every student of CBIT familiar with all the existing clubs and their event updates.</a:t>
            </a:r>
          </a:p>
          <a:p>
            <a:r>
              <a:rPr lang="en-IN" sz="2300" dirty="0"/>
              <a:t>This ensures that students would never miss an event from their favourite club.</a:t>
            </a:r>
          </a:p>
          <a:p>
            <a:r>
              <a:rPr lang="en-IN" sz="2300" dirty="0"/>
              <a:t>We also contribute to social good by saving paper based circulars and posters.</a:t>
            </a:r>
          </a:p>
          <a:p>
            <a:pPr marL="0" indent="0">
              <a:buNone/>
            </a:pPr>
            <a:endParaRPr lang="en-IN" sz="23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32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C694-DE53-4D3A-BD1B-F934E2DE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955" y="1072375"/>
            <a:ext cx="9603275" cy="1049235"/>
          </a:xfrm>
        </p:spPr>
        <p:txBody>
          <a:bodyPr>
            <a:normAutofit/>
          </a:bodyPr>
          <a:lstStyle/>
          <a:p>
            <a:r>
              <a:rPr lang="en-IN" sz="3400" dirty="0"/>
              <a:t>Future Enhancement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86E7-4487-448F-A919-367D44E64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956" y="2121610"/>
            <a:ext cx="9603275" cy="3450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In our future work, we will improve the interactivity of the website, where in the students can register for the event, providing their email-id and mobile number.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The registered students would receive notifications.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We would add a ‘suggestions box’ , which is open to everybody.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/>
          </a:p>
          <a:p>
            <a:pPr>
              <a:buFont typeface="Wingdings" panose="05000000000000000000" pitchFamily="2" charset="2"/>
              <a:buChar char="Ø"/>
            </a:pPr>
            <a:endParaRPr lang="en-IN" sz="2200" dirty="0"/>
          </a:p>
          <a:p>
            <a:pPr>
              <a:buFont typeface="Wingdings" panose="05000000000000000000" pitchFamily="2" charset="2"/>
              <a:buChar char="Ø"/>
            </a:pPr>
            <a:endParaRPr lang="en-IN" sz="2200" dirty="0"/>
          </a:p>
        </p:txBody>
      </p:sp>
      <p:pic>
        <p:nvPicPr>
          <p:cNvPr id="5124" name="Picture 4" descr="Image result for suggestion box logo">
            <a:extLst>
              <a:ext uri="{FF2B5EF4-FFF2-40B4-BE49-F238E27FC236}">
                <a16:creationId xmlns:a16="http://schemas.microsoft.com/office/drawing/2014/main" id="{F7FCE52C-D3AE-47BF-848B-16A96EE44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589" y="3599847"/>
            <a:ext cx="1809378" cy="178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2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9B88-82DE-476F-8ADA-CEB61743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r>
              <a:rPr lang="en-IN" sz="3400" dirty="0"/>
              <a:t>Conclusion</a:t>
            </a:r>
            <a:r>
              <a:rPr lang="en-IN" dirty="0"/>
              <a:t>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5E9F-26BC-4E0E-9C2B-98B9C725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of us rely on web based system and applications, these applications are reliable and perform well.</a:t>
            </a:r>
          </a:p>
          <a:p>
            <a:r>
              <a:rPr lang="en-IN" dirty="0"/>
              <a:t>To build this system and applications web developers need a sound methodology,  a disciplined and repeatable process, better development tools and guidelines.</a:t>
            </a:r>
          </a:p>
          <a:p>
            <a:r>
              <a:rPr lang="en-IN" dirty="0"/>
              <a:t>Approaches to successfully develop, deploy and maintain high quality web systems.</a:t>
            </a:r>
          </a:p>
        </p:txBody>
      </p:sp>
    </p:spTree>
    <p:extLst>
      <p:ext uri="{BB962C8B-B14F-4D97-AF65-F5344CB8AC3E}">
        <p14:creationId xmlns:p14="http://schemas.microsoft.com/office/powerpoint/2010/main" val="2291658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>
        <p:cover/>
      </p:transition>
    </mc:Choice>
    <mc:Fallback>
      <p:transition spd="slow">
        <p:cover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280</TotalTime>
  <Words>347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Gill Sans MT</vt:lpstr>
      <vt:lpstr>Times New Roman</vt:lpstr>
      <vt:lpstr>Trebuchet MS</vt:lpstr>
      <vt:lpstr>Wingdings</vt:lpstr>
      <vt:lpstr>Gallery</vt:lpstr>
      <vt:lpstr>Alph@ Knight$</vt:lpstr>
      <vt:lpstr>Have you guys ever missed an event in our college? </vt:lpstr>
      <vt:lpstr>CBIT CLUB MANAGEMENT SYSTEM </vt:lpstr>
      <vt:lpstr>Introduction :</vt:lpstr>
      <vt:lpstr>PowerPoint Presentation</vt:lpstr>
      <vt:lpstr>Technologies used :</vt:lpstr>
      <vt:lpstr>How is it helpful?</vt:lpstr>
      <vt:lpstr>Future Enhancement :</vt:lpstr>
      <vt:lpstr>Conclusion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KNIGHTS</dc:title>
  <dc:creator>maanvitha bhima</dc:creator>
  <cp:lastModifiedBy>maanvitha bhima</cp:lastModifiedBy>
  <cp:revision>30</cp:revision>
  <dcterms:created xsi:type="dcterms:W3CDTF">2019-10-26T02:07:36Z</dcterms:created>
  <dcterms:modified xsi:type="dcterms:W3CDTF">2019-10-26T06:47:57Z</dcterms:modified>
</cp:coreProperties>
</file>