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6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6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4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7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7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8480-C1FD-4145-83B9-013291938D7C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16FD-C0FD-418F-B6CA-6997CCDCC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LAB LOG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1649-0AFE-4508-8C67-72B48F994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AN APPLICATION THAT TRACK DAY TO DAY LAB PROGRESS OF A STUDENT.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227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8E839-0E65-46C1-8A04-57C0D59BB9AA}"/>
              </a:ext>
            </a:extLst>
          </p:cNvPr>
          <p:cNvSpPr txBox="1"/>
          <p:nvPr/>
        </p:nvSpPr>
        <p:spPr>
          <a:xfrm>
            <a:off x="2521258" y="2654423"/>
            <a:ext cx="548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237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EB35-1C55-46B9-8325-6818970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54CA-5392-4716-8C34-19EC79C7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log is a web application that lets you know the day to day lab progress of a student.</a:t>
            </a:r>
          </a:p>
          <a:p>
            <a:r>
              <a:rPr lang="en-US" dirty="0"/>
              <a:t>This is a kind of website in which a student can log in to the site ,which shows the list of subjects he/she has. The user is assigned with tasks in every lab and Analysis will be made based on the performance of the student in those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4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CACF-651E-484D-A320-11AE6901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application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A009-0732-44B2-82F4-4DDAC2E2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web application is a client server computer </a:t>
            </a:r>
          </a:p>
          <a:p>
            <a:pPr marL="0" indent="0">
              <a:buNone/>
            </a:pPr>
            <a:r>
              <a:rPr lang="en-US" dirty="0"/>
              <a:t>program that the client runs in a web browser.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A web application development project </a:t>
            </a:r>
          </a:p>
          <a:p>
            <a:pPr marL="0" indent="0">
              <a:buNone/>
            </a:pPr>
            <a:r>
              <a:rPr lang="en-IN" dirty="0"/>
              <a:t>is the process of developing a website, </a:t>
            </a:r>
          </a:p>
          <a:p>
            <a:pPr marL="0" indent="0">
              <a:buNone/>
            </a:pPr>
            <a:r>
              <a:rPr lang="en-IN" dirty="0"/>
              <a:t>activities in a network which are aimed at a</a:t>
            </a:r>
          </a:p>
          <a:p>
            <a:pPr marL="0" indent="0">
              <a:buNone/>
            </a:pPr>
            <a:r>
              <a:rPr lang="en-IN" dirty="0"/>
              <a:t> pre defined goals.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59CCB-818B-4D28-A7BE-9BAC5811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3" y="1890712"/>
            <a:ext cx="4793942" cy="32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7AC5-DAB6-4728-B050-8274DC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46CF-7772-46E3-87F0-8CECF8DB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Download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3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E5ED-41BA-4D05-895C-A21ED87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7D46-5766-4922-B5AC-85CF738F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 flask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Java script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7483-7178-4BD1-86A1-1E63894C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 BY FLASK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A1B6-047A-4C09-ADBA-FE973265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339287" cy="400039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Flask is a web framework written in python .</a:t>
            </a:r>
          </a:p>
          <a:p>
            <a:pPr lvl="1"/>
            <a:r>
              <a:rPr lang="en-US" sz="2400" dirty="0"/>
              <a:t>This means flask provides you with tools ,libraries and technologies that allow you to build a web application.</a:t>
            </a:r>
            <a:endParaRPr lang="en-IN" sz="2400" dirty="0"/>
          </a:p>
          <a:p>
            <a:pPr lvl="1"/>
            <a:endParaRPr lang="en-US" sz="2400" dirty="0"/>
          </a:p>
        </p:txBody>
      </p:sp>
      <p:pic>
        <p:nvPicPr>
          <p:cNvPr id="1028" name="Picture 4" descr="Image result for flask in python">
            <a:extLst>
              <a:ext uri="{FF2B5EF4-FFF2-40B4-BE49-F238E27FC236}">
                <a16:creationId xmlns:a16="http://schemas.microsoft.com/office/drawing/2014/main" id="{14D2564B-D24A-4A04-9BF3-BCD5945C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9" y="2406560"/>
            <a:ext cx="5160885" cy="20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0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AD59-591A-4291-B27A-897A04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 Quality  Attributes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83A7-8401-4700-8675-D91A9320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AVAILABILITY: </a:t>
            </a:r>
            <a:r>
              <a:rPr lang="en-US" dirty="0"/>
              <a:t>Since we are hosting our project on the server it will be available all the time.</a:t>
            </a:r>
          </a:p>
          <a:p>
            <a:pPr fontAlgn="base"/>
            <a:r>
              <a:rPr lang="en-US" b="1" dirty="0"/>
              <a:t>CORRECTNESS: </a:t>
            </a:r>
            <a:r>
              <a:rPr lang="en-US" dirty="0"/>
              <a:t>The system should generate an appropriate report about different activities of the lab and should keep track of all records.</a:t>
            </a:r>
          </a:p>
          <a:p>
            <a:pPr fontAlgn="base"/>
            <a:r>
              <a:rPr lang="en-US" b="1" dirty="0"/>
              <a:t>MAINTAINABILITY: </a:t>
            </a:r>
            <a:r>
              <a:rPr lang="en-US" dirty="0"/>
              <a:t>The system should maintain correct schedules of labs and the documentation of all the lab equipment.</a:t>
            </a:r>
          </a:p>
          <a:p>
            <a:pPr fontAlgn="base"/>
            <a:r>
              <a:rPr lang="en-US" b="1" dirty="0"/>
              <a:t>USABILITY: </a:t>
            </a:r>
            <a:r>
              <a:rPr lang="en-US" dirty="0"/>
              <a:t>The system should satisfy the maximum number of users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4AFB-DD85-4369-AD17-A77FEA5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project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902-F1C2-45A0-8020-D903D1A5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Student has to login to the website by entering their user name and password.</a:t>
            </a:r>
          </a:p>
          <a:p>
            <a:r>
              <a:rPr lang="en-US" sz="2600" dirty="0"/>
              <a:t>The dashboard is displayed ,which contains subjects.</a:t>
            </a:r>
          </a:p>
          <a:p>
            <a:r>
              <a:rPr lang="en-US" sz="2600" dirty="0"/>
              <a:t>The student has to select the subject on which he want to work. Then the list of experiments of that particular subject will be displayed.</a:t>
            </a:r>
          </a:p>
          <a:p>
            <a:r>
              <a:rPr lang="en-US" sz="2600" dirty="0"/>
              <a:t>The student can download or upload a document containing his work.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3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850B-2D4D-487B-9408-37AA1B8E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2429-28E7-4781-9657-05C654B8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work accordingly by looking at their day to day progress.</a:t>
            </a:r>
          </a:p>
          <a:p>
            <a:r>
              <a:rPr lang="en-US" dirty="0"/>
              <a:t>They come to know in which subject they are a bit step down.</a:t>
            </a:r>
          </a:p>
          <a:p>
            <a:r>
              <a:rPr lang="en-US" dirty="0"/>
              <a:t>Previously they were able to look after their info only when they are in campus premises . But know they can access their lab info from any where through network.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356</TotalTime>
  <Words>303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               LAB LOG</vt:lpstr>
      <vt:lpstr>ABSTRACT :</vt:lpstr>
      <vt:lpstr>What is a web application ?</vt:lpstr>
      <vt:lpstr>Functional requirement :</vt:lpstr>
      <vt:lpstr>Software requirement :</vt:lpstr>
      <vt:lpstr>WHAT DO YOU MEAN BY FLASK ?</vt:lpstr>
      <vt:lpstr>Software  Quality  Attributes :</vt:lpstr>
      <vt:lpstr>Working of project :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LOG</dc:title>
  <dc:creator>deepthi begari</dc:creator>
  <cp:lastModifiedBy>deepthi begari</cp:lastModifiedBy>
  <cp:revision>22</cp:revision>
  <dcterms:created xsi:type="dcterms:W3CDTF">2019-10-26T00:28:08Z</dcterms:created>
  <dcterms:modified xsi:type="dcterms:W3CDTF">2019-10-26T06:25:06Z</dcterms:modified>
</cp:coreProperties>
</file>