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4" r:id="rId2"/>
    <p:sldId id="259" r:id="rId3"/>
    <p:sldId id="256" r:id="rId4"/>
    <p:sldId id="257" r:id="rId5"/>
    <p:sldId id="262" r:id="rId6"/>
    <p:sldId id="258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C4E293C-77AD-499C-B779-68C33826D0A0}">
          <p14:sldIdLst>
            <p14:sldId id="264"/>
            <p14:sldId id="259"/>
            <p14:sldId id="256"/>
            <p14:sldId id="257"/>
            <p14:sldId id="262"/>
            <p14:sldId id="258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E3908-FE95-46DC-B1C6-FCEBC19D526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013C4-41C9-434E-B6E4-A624553AC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4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</a:t>
            </a:r>
            <a:r>
              <a:rPr lang="en-US" dirty="0" smtClean="0"/>
              <a:t> of app </a:t>
            </a:r>
          </a:p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013C4-41C9-434E-B6E4-A624553AC8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</a:t>
            </a:r>
            <a:r>
              <a:rPr lang="en-US" dirty="0" smtClean="0"/>
              <a:t> of app </a:t>
            </a:r>
          </a:p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013C4-41C9-434E-B6E4-A624553AC8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2B1611D-B3CD-41C4-9895-08D0F67CBDA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C519E8-856A-472D-AA31-FC50D2B926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lumMod val="34000"/>
                <a:lumOff val="66000"/>
              </a:srgbClr>
            </a:gs>
            <a:gs pos="40000">
              <a:schemeClr val="bg2">
                <a:tint val="95000"/>
                <a:shade val="85000"/>
                <a:satMod val="1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25" y="1228725"/>
            <a:ext cx="105251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7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lumMod val="34000"/>
                <a:lumOff val="66000"/>
              </a:srgbClr>
            </a:gs>
            <a:gs pos="40000">
              <a:schemeClr val="bg2">
                <a:tint val="95000"/>
                <a:shade val="85000"/>
                <a:satMod val="1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application which maintains a centralized database of the location, time and casualties when an accident has occurred. </a:t>
            </a:r>
            <a:endParaRPr lang="en-US" dirty="0" smtClean="0"/>
          </a:p>
          <a:p>
            <a:pPr algn="just"/>
            <a:r>
              <a:rPr lang="en-US" dirty="0" smtClean="0"/>
              <a:t>From </a:t>
            </a:r>
            <a:r>
              <a:rPr lang="en-US" dirty="0" smtClean="0"/>
              <a:t>this database, nearby hospitals, police stations, and ambulances are notified about the same.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5000"/>
                <a:satMod val="180000"/>
              </a:schemeClr>
            </a:gs>
            <a:gs pos="17000">
              <a:schemeClr val="bg2"/>
            </a:gs>
            <a:gs pos="100000">
              <a:srgbClr val="FF00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3940175"/>
            <a:ext cx="7848600" cy="192722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Alert360</a:t>
            </a:r>
            <a:endParaRPr lang="en-US" sz="6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76600" y="1752600"/>
            <a:ext cx="2667000" cy="2560143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lumMod val="34000"/>
                <a:lumOff val="66000"/>
              </a:srgbClr>
            </a:gs>
            <a:gs pos="40000">
              <a:schemeClr val="bg2">
                <a:tint val="95000"/>
                <a:shade val="85000"/>
                <a:satMod val="1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90"/>
          <a:stretch/>
        </p:blipFill>
        <p:spPr bwMode="auto">
          <a:xfrm>
            <a:off x="3513100" y="506319"/>
            <a:ext cx="5630900" cy="574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958916" y="5791200"/>
            <a:ext cx="1936684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ALERT360</a:t>
            </a:r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5800"/>
            <a:ext cx="3969302" cy="49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lumMod val="34000"/>
                <a:lumOff val="66000"/>
              </a:srgbClr>
            </a:gs>
            <a:gs pos="40000">
              <a:schemeClr val="bg2">
                <a:tint val="95000"/>
                <a:shade val="85000"/>
                <a:satMod val="1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are developing an android application which sends alerts </a:t>
            </a:r>
            <a:r>
              <a:rPr lang="en-US" dirty="0" smtClean="0"/>
              <a:t>when </a:t>
            </a:r>
            <a:r>
              <a:rPr lang="en-US" dirty="0" smtClean="0"/>
              <a:t>an unexpected casualty occurs.</a:t>
            </a:r>
          </a:p>
          <a:p>
            <a:pPr algn="just"/>
            <a:r>
              <a:rPr lang="en-US" dirty="0" smtClean="0"/>
              <a:t>If the user hits the SOS button, an alert will be sent to the nearby hospitals, police stations, and emergency contacts.</a:t>
            </a:r>
          </a:p>
          <a:p>
            <a:pPr algn="just"/>
            <a:r>
              <a:rPr lang="en-US" dirty="0" smtClean="0"/>
              <a:t>The user can also specify if there are more than one casualties.</a:t>
            </a:r>
            <a:endParaRPr lang="en-US" dirty="0"/>
          </a:p>
          <a:p>
            <a:pPr algn="just"/>
            <a:r>
              <a:rPr lang="en-US" dirty="0" smtClean="0"/>
              <a:t>The application can store emergency contacts given by the user.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8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lumMod val="34000"/>
                <a:lumOff val="66000"/>
              </a:srgbClr>
            </a:gs>
            <a:gs pos="40000">
              <a:schemeClr val="bg2">
                <a:tint val="95000"/>
                <a:shade val="85000"/>
                <a:satMod val="1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Android studio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Firebase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7665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78046"/>
            <a:ext cx="20002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>
                <a:lumMod val="34000"/>
                <a:lumOff val="66000"/>
              </a:srgbClr>
            </a:gs>
            <a:gs pos="40000">
              <a:schemeClr val="bg2">
                <a:tint val="95000"/>
                <a:shade val="85000"/>
                <a:satMod val="150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Casualty</a:t>
            </a:r>
          </a:p>
          <a:p>
            <a:pPr lvl="1" algn="just"/>
            <a:r>
              <a:rPr lang="en-US" sz="2400" dirty="0" smtClean="0"/>
              <a:t>The user can enter the number of casualties and those casualties are stored in the database.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algn="just"/>
            <a:r>
              <a:rPr lang="en-US" sz="2800" b="1" dirty="0" smtClean="0"/>
              <a:t>SOS </a:t>
            </a:r>
          </a:p>
          <a:p>
            <a:pPr lvl="1" algn="just"/>
            <a:r>
              <a:rPr lang="en-US" sz="2400" dirty="0" smtClean="0"/>
              <a:t>When the user hits the SOS button</a:t>
            </a:r>
            <a:r>
              <a:rPr lang="en-US" sz="2400" dirty="0"/>
              <a:t>-</a:t>
            </a:r>
            <a:r>
              <a:rPr lang="en-US" sz="2400" dirty="0" smtClean="0"/>
              <a:t> based </a:t>
            </a:r>
            <a:r>
              <a:rPr lang="en-US" sz="2400" dirty="0"/>
              <a:t>on the </a:t>
            </a:r>
            <a:r>
              <a:rPr lang="en-US" sz="2400" dirty="0" smtClean="0"/>
              <a:t>casualty- nearby hospitals, ambulances,</a:t>
            </a:r>
            <a:r>
              <a:rPr lang="en-US" sz="2400" dirty="0"/>
              <a:t> fire stations, </a:t>
            </a:r>
            <a:r>
              <a:rPr lang="en-US" sz="2400" dirty="0" smtClean="0"/>
              <a:t> and police stations are alerted.</a:t>
            </a:r>
          </a:p>
        </p:txBody>
      </p:sp>
    </p:spTree>
    <p:extLst>
      <p:ext uri="{BB962C8B-B14F-4D97-AF65-F5344CB8AC3E}">
        <p14:creationId xmlns:p14="http://schemas.microsoft.com/office/powerpoint/2010/main" val="11140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5000"/>
                <a:satMod val="180000"/>
              </a:schemeClr>
            </a:gs>
            <a:gs pos="17000">
              <a:schemeClr val="bg2"/>
            </a:gs>
            <a:gs pos="100000">
              <a:srgbClr val="FF000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Alert360</a:t>
            </a:r>
            <a:endParaRPr lang="en-US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848600" cy="190500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Arsalan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Tejaswini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Amogha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Annanya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Viswatej</a:t>
            </a:r>
            <a:r>
              <a:rPr lang="en-US" sz="2000" dirty="0">
                <a:solidFill>
                  <a:schemeClr val="tx1"/>
                </a:solidFill>
              </a:rPr>
              <a:t> |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Hussain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HTF19- </a:t>
            </a:r>
            <a:r>
              <a:rPr lang="en-US" sz="1800" b="1" dirty="0" smtClean="0">
                <a:solidFill>
                  <a:schemeClr val="tx1"/>
                </a:solidFill>
              </a:rPr>
              <a:t>App Monsters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33800" y="685800"/>
            <a:ext cx="1752600" cy="1569543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4397375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Thank You!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577</TotalTime>
  <Words>185</Words>
  <Application>Microsoft Office PowerPoint</Application>
  <PresentationFormat>On-screen Show (4:3)</PresentationFormat>
  <Paragraphs>31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PowerPoint Presentation</vt:lpstr>
      <vt:lpstr>Description</vt:lpstr>
      <vt:lpstr>Alert360</vt:lpstr>
      <vt:lpstr>PowerPoint Presentation</vt:lpstr>
      <vt:lpstr>Solution</vt:lpstr>
      <vt:lpstr>Tech Stacks</vt:lpstr>
      <vt:lpstr>Use Cases</vt:lpstr>
      <vt:lpstr>Alert360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azhk99</dc:creator>
  <cp:lastModifiedBy>azhk99</cp:lastModifiedBy>
  <cp:revision>25</cp:revision>
  <dcterms:created xsi:type="dcterms:W3CDTF">2019-10-25T19:34:03Z</dcterms:created>
  <dcterms:modified xsi:type="dcterms:W3CDTF">2019-10-26T06:02:23Z</dcterms:modified>
</cp:coreProperties>
</file>