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3" r:id="rId5"/>
    <p:sldId id="259" r:id="rId6"/>
    <p:sldId id="261" r:id="rId7"/>
    <p:sldId id="269" r:id="rId8"/>
    <p:sldId id="266" r:id="rId9"/>
    <p:sldId id="260" r:id="rId10"/>
    <p:sldId id="262" r:id="rId11"/>
    <p:sldId id="267" r:id="rId12"/>
    <p:sldId id="264" r:id="rId13"/>
    <p:sldId id="265"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948488-E162-400C-A823-FBBDF06D039E}" v="981" dt="2019-10-26T04:29:26.149"/>
    <p1510:client id="{818C211A-4D4A-4EB5-981A-5174F7B002AC}" v="1332" dt="2019-10-26T06:23:01.9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4" autoAdjust="0"/>
    <p:restoredTop sz="94660"/>
  </p:normalViewPr>
  <p:slideViewPr>
    <p:cSldViewPr snapToGrid="0">
      <p:cViewPr varScale="1">
        <p:scale>
          <a:sx n="101" d="100"/>
          <a:sy n="101" d="100"/>
        </p:scale>
        <p:origin x="138"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10/25/2019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10/25/2019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10/25/2019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TEST PLATFORM</a:t>
            </a:r>
          </a:p>
        </p:txBody>
      </p:sp>
      <p:sp>
        <p:nvSpPr>
          <p:cNvPr id="3" name="Subtitle 2"/>
          <p:cNvSpPr>
            <a:spLocks noGrp="1"/>
          </p:cNvSpPr>
          <p:nvPr>
            <p:ph type="subTitle" idx="1"/>
          </p:nvPr>
        </p:nvSpPr>
        <p:spPr/>
        <p:txBody>
          <a:bodyPr vert="horz" lIns="91440" tIns="91440" rIns="91440" bIns="91440" rtlCol="0" anchor="t">
            <a:normAutofit/>
          </a:bodyPr>
          <a:lstStyle/>
          <a:p>
            <a:r>
              <a:rPr lang="en-US" dirty="0"/>
              <a:t>A</a:t>
            </a:r>
            <a:r>
              <a:rPr lang="en-US" sz="1400" dirty="0">
                <a:latin typeface="Comic Sans MS"/>
              </a:rPr>
              <a:t>n Application for conducting tests for the students</a:t>
            </a:r>
            <a:endParaRPr lang="en-US" sz="1400" dirty="0">
              <a:latin typeface="Comic Sans MS"/>
              <a:cs typeface="Calibri"/>
            </a:endParaRPr>
          </a:p>
        </p:txBody>
      </p:sp>
    </p:spTree>
    <p:extLst>
      <p:ext uri="{BB962C8B-B14F-4D97-AF65-F5344CB8AC3E}">
        <p14:creationId xmlns:p14="http://schemas.microsoft.com/office/powerpoint/2010/main" val="128632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E11E8C00-9890-4D2C-B0BF-B64A460BBB08}"/>
              </a:ext>
            </a:extLst>
          </p:cNvPr>
          <p:cNvPicPr>
            <a:picLocks noGrp="1" noChangeAspect="1"/>
          </p:cNvPicPr>
          <p:nvPr>
            <p:ph idx="1"/>
          </p:nvPr>
        </p:nvPicPr>
        <p:blipFill>
          <a:blip r:embed="rId2"/>
          <a:stretch>
            <a:fillRect/>
          </a:stretch>
        </p:blipFill>
        <p:spPr>
          <a:xfrm>
            <a:off x="328605" y="354323"/>
            <a:ext cx="11672819" cy="6506714"/>
          </a:xfrm>
        </p:spPr>
      </p:pic>
    </p:spTree>
    <p:extLst>
      <p:ext uri="{BB962C8B-B14F-4D97-AF65-F5344CB8AC3E}">
        <p14:creationId xmlns:p14="http://schemas.microsoft.com/office/powerpoint/2010/main" val="2634346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50B5DED-C3C5-4B01-8AC3-3EE8CDF88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645F163-EAE9-4EBE-BD11-7103BAE2A5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22225">
            <a:solidFill>
              <a:srgbClr val="F797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a:extLst>
              <a:ext uri="{FF2B5EF4-FFF2-40B4-BE49-F238E27FC236}">
                <a16:creationId xmlns:a16="http://schemas.microsoft.com/office/drawing/2014/main" id="{E5C20102-FE63-4752-892E-F3E1CFAB3E72}"/>
              </a:ext>
            </a:extLst>
          </p:cNvPr>
          <p:cNvPicPr>
            <a:picLocks noChangeAspect="1"/>
          </p:cNvPicPr>
          <p:nvPr/>
        </p:nvPicPr>
        <p:blipFill rotWithShape="1">
          <a:blip r:embed="rId2"/>
          <a:srcRect r="1" b="6264"/>
          <a:stretch/>
        </p:blipFill>
        <p:spPr>
          <a:xfrm>
            <a:off x="643467" y="643467"/>
            <a:ext cx="10905066" cy="5571066"/>
          </a:xfrm>
          <a:prstGeom prst="rect">
            <a:avLst/>
          </a:prstGeom>
        </p:spPr>
      </p:pic>
    </p:spTree>
    <p:extLst>
      <p:ext uri="{BB962C8B-B14F-4D97-AF65-F5344CB8AC3E}">
        <p14:creationId xmlns:p14="http://schemas.microsoft.com/office/powerpoint/2010/main" val="2727821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8EBA96FF-250D-453E-AD88-2D9B717152D2}"/>
              </a:ext>
            </a:extLst>
          </p:cNvPr>
          <p:cNvPicPr>
            <a:picLocks noChangeAspect="1"/>
          </p:cNvPicPr>
          <p:nvPr/>
        </p:nvPicPr>
        <p:blipFill>
          <a:blip r:embed="rId2"/>
          <a:stretch>
            <a:fillRect/>
          </a:stretch>
        </p:blipFill>
        <p:spPr>
          <a:xfrm>
            <a:off x="402406" y="80513"/>
            <a:ext cx="11611196" cy="6740695"/>
          </a:xfrm>
          <a:prstGeom prst="rect">
            <a:avLst/>
          </a:prstGeom>
        </p:spPr>
      </p:pic>
    </p:spTree>
    <p:extLst>
      <p:ext uri="{BB962C8B-B14F-4D97-AF65-F5344CB8AC3E}">
        <p14:creationId xmlns:p14="http://schemas.microsoft.com/office/powerpoint/2010/main" val="3260541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1176DA6-4BBF-42A4-9C94-E6613CCD6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9AAB0AE-172B-4FB4-80C2-86CD6B824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22225">
            <a:solidFill>
              <a:srgbClr val="F8A0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a:extLst>
              <a:ext uri="{FF2B5EF4-FFF2-40B4-BE49-F238E27FC236}">
                <a16:creationId xmlns:a16="http://schemas.microsoft.com/office/drawing/2014/main" id="{A2C277F6-FD9F-4892-ACBD-05463305559A}"/>
              </a:ext>
            </a:extLst>
          </p:cNvPr>
          <p:cNvPicPr>
            <a:picLocks noChangeAspect="1"/>
          </p:cNvPicPr>
          <p:nvPr/>
        </p:nvPicPr>
        <p:blipFill>
          <a:blip r:embed="rId2"/>
          <a:stretch>
            <a:fillRect/>
          </a:stretch>
        </p:blipFill>
        <p:spPr>
          <a:xfrm>
            <a:off x="889397" y="643467"/>
            <a:ext cx="10413205" cy="5571066"/>
          </a:xfrm>
          <a:prstGeom prst="rect">
            <a:avLst/>
          </a:prstGeom>
        </p:spPr>
      </p:pic>
    </p:spTree>
    <p:extLst>
      <p:ext uri="{BB962C8B-B14F-4D97-AF65-F5344CB8AC3E}">
        <p14:creationId xmlns:p14="http://schemas.microsoft.com/office/powerpoint/2010/main" val="3885114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4FAE1-15E9-4B63-B35A-34669F5DED4B}"/>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7E1F38C-56F0-4DCC-BEC3-34A05DC98930}"/>
              </a:ext>
            </a:extLst>
          </p:cNvPr>
          <p:cNvSpPr>
            <a:spLocks noGrp="1"/>
          </p:cNvSpPr>
          <p:nvPr>
            <p:ph idx="1"/>
          </p:nvPr>
        </p:nvSpPr>
        <p:spPr/>
        <p:txBody>
          <a:bodyPr/>
          <a:lstStyle/>
          <a:p>
            <a:r>
              <a:rPr lang="en-US" dirty="0">
                <a:ea typeface="+mn-lt"/>
                <a:cs typeface="+mn-lt"/>
              </a:rPr>
              <a:t>This online test system provides facility to conduct online examination </a:t>
            </a:r>
            <a:r>
              <a:rPr lang="en-US" dirty="0" err="1">
                <a:ea typeface="+mn-lt"/>
                <a:cs typeface="+mn-lt"/>
              </a:rPr>
              <a:t>world wide</a:t>
            </a:r>
            <a:r>
              <a:rPr lang="en-US" dirty="0">
                <a:ea typeface="+mn-lt"/>
                <a:cs typeface="+mn-lt"/>
              </a:rPr>
              <a:t>. It saves time as it allows number of students to give the exam at a time and displays the results as the test gets over, so no need to wait for the result. It is automatically generated by the server. Administrator has a privilege to create, modify and delete the test papers and its particular questions. User can register, login and give the test with his specific id, and can see the results as well.   </a:t>
            </a:r>
            <a:endParaRPr lang="en-US" dirty="0"/>
          </a:p>
        </p:txBody>
      </p:sp>
    </p:spTree>
    <p:extLst>
      <p:ext uri="{BB962C8B-B14F-4D97-AF65-F5344CB8AC3E}">
        <p14:creationId xmlns:p14="http://schemas.microsoft.com/office/powerpoint/2010/main" val="558034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BAD50-3C7C-4C40-B70D-4C8E88679FB9}"/>
              </a:ext>
            </a:extLst>
          </p:cNvPr>
          <p:cNvSpPr>
            <a:spLocks noGrp="1"/>
          </p:cNvSpPr>
          <p:nvPr>
            <p:ph type="title"/>
          </p:nvPr>
        </p:nvSpPr>
        <p:spPr/>
        <p:txBody>
          <a:bodyPr>
            <a:normAutofit/>
          </a:bodyPr>
          <a:lstStyle/>
          <a:p>
            <a:r>
              <a:rPr lang="en-US" sz="3600" dirty="0"/>
              <a:t>ABSTRACT</a:t>
            </a:r>
          </a:p>
        </p:txBody>
      </p:sp>
      <p:sp>
        <p:nvSpPr>
          <p:cNvPr id="3" name="Content Placeholder 2">
            <a:extLst>
              <a:ext uri="{FF2B5EF4-FFF2-40B4-BE49-F238E27FC236}">
                <a16:creationId xmlns:a16="http://schemas.microsoft.com/office/drawing/2014/main" id="{6A8C97A6-8591-44EB-91B5-1214436CC08B}"/>
              </a:ext>
            </a:extLst>
          </p:cNvPr>
          <p:cNvSpPr>
            <a:spLocks noGrp="1"/>
          </p:cNvSpPr>
          <p:nvPr>
            <p:ph idx="1"/>
          </p:nvPr>
        </p:nvSpPr>
        <p:spPr/>
        <p:txBody>
          <a:bodyPr>
            <a:normAutofit fontScale="70000" lnSpcReduction="20000"/>
          </a:bodyPr>
          <a:lstStyle/>
          <a:p>
            <a:pPr marL="0" indent="0">
              <a:buNone/>
            </a:pPr>
            <a:r>
              <a:rPr lang="en-US" sz="3200" dirty="0">
                <a:ea typeface="+mn-lt"/>
                <a:cs typeface="+mn-lt"/>
              </a:rPr>
              <a:t>The ONLINE TEST is a web application for to take online test in an efficient manner and no time wasting for checking the paper. The main objective of ONLINE TEST is to efficiently evaluate the candidate thoroughly through a fully automated system that not only saves lot of time but also gives fast results. For students they give papers according to their convenience and time and there is no need of using extra thing like paper, pen etc. This can be used in educational institutions as well as in corporate world. Can be used anywhere any time as it is a web based application(user location doesn’t matter). No restriction that examiner has to be present when the candidate takes the test.</a:t>
            </a:r>
            <a:endParaRPr lang="en-US" dirty="0"/>
          </a:p>
        </p:txBody>
      </p:sp>
    </p:spTree>
    <p:extLst>
      <p:ext uri="{BB962C8B-B14F-4D97-AF65-F5344CB8AC3E}">
        <p14:creationId xmlns:p14="http://schemas.microsoft.com/office/powerpoint/2010/main" val="1263970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82F63-6A70-489B-91DD-FFF5B88E9B8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BD765061-A195-4D07-9C87-F6B128BBC15A}"/>
              </a:ext>
            </a:extLst>
          </p:cNvPr>
          <p:cNvSpPr>
            <a:spLocks noGrp="1"/>
          </p:cNvSpPr>
          <p:nvPr>
            <p:ph idx="1"/>
          </p:nvPr>
        </p:nvSpPr>
        <p:spPr/>
        <p:txBody>
          <a:bodyPr/>
          <a:lstStyle/>
          <a:p>
            <a:pPr marL="0" indent="0">
              <a:buNone/>
            </a:pPr>
            <a:r>
              <a:rPr lang="en-US" dirty="0"/>
              <a:t>PURPOSE </a:t>
            </a:r>
          </a:p>
          <a:p>
            <a:pPr marL="0" indent="0">
              <a:buNone/>
            </a:pPr>
            <a:r>
              <a:rPr lang="en-US" dirty="0"/>
              <a:t>        The purpose of this application is to conduct the test and display the result. The means of education are expanding far and wide .Education is not limited to the four walls of the classroom. It has expanded to your fingertips as a result of advancing technology.</a:t>
            </a:r>
          </a:p>
          <a:p>
            <a:pPr marL="0" indent="0">
              <a:buNone/>
            </a:pPr>
            <a:r>
              <a:rPr lang="en-US" dirty="0"/>
              <a:t>   Conducting online examinations is very efficient for large number of </a:t>
            </a:r>
            <a:r>
              <a:rPr lang="en-US" dirty="0" err="1"/>
              <a:t>students.Also,the</a:t>
            </a:r>
            <a:r>
              <a:rPr lang="en-US" dirty="0"/>
              <a:t> evaluation becomes </a:t>
            </a:r>
            <a:r>
              <a:rPr lang="en-US" dirty="0" err="1"/>
              <a:t>easier.Results</a:t>
            </a:r>
            <a:r>
              <a:rPr lang="en-US" dirty="0"/>
              <a:t> can be released faster.</a:t>
            </a:r>
          </a:p>
        </p:txBody>
      </p:sp>
    </p:spTree>
    <p:extLst>
      <p:ext uri="{BB962C8B-B14F-4D97-AF65-F5344CB8AC3E}">
        <p14:creationId xmlns:p14="http://schemas.microsoft.com/office/powerpoint/2010/main" val="1869001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6AF42-A0A5-432B-A2C4-41BA26393128}"/>
              </a:ext>
            </a:extLst>
          </p:cNvPr>
          <p:cNvSpPr>
            <a:spLocks noGrp="1"/>
          </p:cNvSpPr>
          <p:nvPr>
            <p:ph type="title"/>
          </p:nvPr>
        </p:nvSpPr>
        <p:spPr/>
        <p:txBody>
          <a:bodyPr/>
          <a:lstStyle/>
          <a:p>
            <a:r>
              <a:rPr lang="en-US" dirty="0"/>
              <a:t>GENERAL DESCRIPTION</a:t>
            </a:r>
          </a:p>
        </p:txBody>
      </p:sp>
      <p:sp>
        <p:nvSpPr>
          <p:cNvPr id="3" name="Content Placeholder 2">
            <a:extLst>
              <a:ext uri="{FF2B5EF4-FFF2-40B4-BE49-F238E27FC236}">
                <a16:creationId xmlns:a16="http://schemas.microsoft.com/office/drawing/2014/main" id="{1DA9EACE-C1FD-48EE-86B1-4A465C108D0F}"/>
              </a:ext>
            </a:extLst>
          </p:cNvPr>
          <p:cNvSpPr>
            <a:spLocks noGrp="1"/>
          </p:cNvSpPr>
          <p:nvPr>
            <p:ph idx="1"/>
          </p:nvPr>
        </p:nvSpPr>
        <p:spPr/>
        <p:txBody>
          <a:bodyPr/>
          <a:lstStyle/>
          <a:p>
            <a:r>
              <a:rPr lang="en-US" dirty="0"/>
              <a:t>This application is a user interface web application developed using the technologies PHP  and MySQL.</a:t>
            </a:r>
          </a:p>
          <a:p>
            <a:r>
              <a:rPr lang="en-US" dirty="0"/>
              <a:t>The PHP Hypertext Preprocessor is a programming language that allows web developers to create dynamic content that interacts with databases.</a:t>
            </a:r>
          </a:p>
          <a:p>
            <a:r>
              <a:rPr lang="en-US" dirty="0"/>
              <a:t>MySQL is the database used for this application. MySQL is an open source relational database management system. </a:t>
            </a:r>
          </a:p>
        </p:txBody>
      </p:sp>
    </p:spTree>
    <p:extLst>
      <p:ext uri="{BB962C8B-B14F-4D97-AF65-F5344CB8AC3E}">
        <p14:creationId xmlns:p14="http://schemas.microsoft.com/office/powerpoint/2010/main" val="1057236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9803B-33C8-4A25-B94F-481BB2AA4571}"/>
              </a:ext>
            </a:extLst>
          </p:cNvPr>
          <p:cNvSpPr>
            <a:spLocks noGrp="1"/>
          </p:cNvSpPr>
          <p:nvPr>
            <p:ph type="title"/>
          </p:nvPr>
        </p:nvSpPr>
        <p:spPr/>
        <p:txBody>
          <a:bodyPr/>
          <a:lstStyle/>
          <a:p>
            <a:r>
              <a:rPr lang="en-US" dirty="0"/>
              <a:t>FUNCTIONAL REQUIREMENTS</a:t>
            </a:r>
          </a:p>
        </p:txBody>
      </p:sp>
      <p:sp>
        <p:nvSpPr>
          <p:cNvPr id="3" name="Content Placeholder 2">
            <a:extLst>
              <a:ext uri="{FF2B5EF4-FFF2-40B4-BE49-F238E27FC236}">
                <a16:creationId xmlns:a16="http://schemas.microsoft.com/office/drawing/2014/main" id="{7FEE13A1-C999-4E22-B6B8-FFB1D42E8395}"/>
              </a:ext>
            </a:extLst>
          </p:cNvPr>
          <p:cNvSpPr>
            <a:spLocks noGrp="1"/>
          </p:cNvSpPr>
          <p:nvPr>
            <p:ph idx="1"/>
          </p:nvPr>
        </p:nvSpPr>
        <p:spPr/>
        <p:txBody>
          <a:bodyPr>
            <a:normAutofit/>
          </a:bodyPr>
          <a:lstStyle/>
          <a:p>
            <a:r>
              <a:rPr lang="en-US" sz="2400" dirty="0"/>
              <a:t>LOGIN</a:t>
            </a:r>
          </a:p>
          <a:p>
            <a:pPr marL="742950" lvl="1" indent="-285750"/>
            <a:r>
              <a:rPr lang="en-US" sz="2000" dirty="0"/>
              <a:t>Input        : User name and password</a:t>
            </a:r>
          </a:p>
          <a:p>
            <a:pPr marL="742950" lvl="1" indent="-285750"/>
            <a:r>
              <a:rPr lang="en-US" sz="2000" dirty="0"/>
              <a:t>processing : Checking the login details in the database</a:t>
            </a:r>
          </a:p>
          <a:p>
            <a:pPr marL="742950" lvl="1" indent="-285750"/>
            <a:r>
              <a:rPr lang="en-US" sz="2000" dirty="0"/>
              <a:t>Output      : If details are valid enter into the exam page.</a:t>
            </a:r>
          </a:p>
          <a:p>
            <a:pPr marL="114300" indent="-342900"/>
            <a:endParaRPr lang="en-US" sz="2400" dirty="0"/>
          </a:p>
          <a:p>
            <a:pPr marL="457200" lvl="1" indent="0">
              <a:buNone/>
            </a:pPr>
            <a:endParaRPr lang="en-US" dirty="0"/>
          </a:p>
          <a:p>
            <a:pPr lvl="1"/>
            <a:endParaRPr lang="en-US" dirty="0"/>
          </a:p>
        </p:txBody>
      </p:sp>
    </p:spTree>
    <p:extLst>
      <p:ext uri="{BB962C8B-B14F-4D97-AF65-F5344CB8AC3E}">
        <p14:creationId xmlns:p14="http://schemas.microsoft.com/office/powerpoint/2010/main" val="1719386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D56B1B8D-FD5F-465F-8902-05CB3EB9203A}"/>
              </a:ext>
            </a:extLst>
          </p:cNvPr>
          <p:cNvPicPr>
            <a:picLocks noGrp="1" noChangeAspect="1"/>
          </p:cNvPicPr>
          <p:nvPr>
            <p:ph idx="1"/>
          </p:nvPr>
        </p:nvPicPr>
        <p:blipFill>
          <a:blip r:embed="rId2"/>
          <a:stretch>
            <a:fillRect/>
          </a:stretch>
        </p:blipFill>
        <p:spPr>
          <a:xfrm>
            <a:off x="539066" y="169140"/>
            <a:ext cx="11296463" cy="6239492"/>
          </a:xfrm>
        </p:spPr>
      </p:pic>
    </p:spTree>
    <p:extLst>
      <p:ext uri="{BB962C8B-B14F-4D97-AF65-F5344CB8AC3E}">
        <p14:creationId xmlns:p14="http://schemas.microsoft.com/office/powerpoint/2010/main" val="214769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001050-4831-4035-9293-445BA744D501}"/>
              </a:ext>
            </a:extLst>
          </p:cNvPr>
          <p:cNvSpPr>
            <a:spLocks noGrp="1"/>
          </p:cNvSpPr>
          <p:nvPr>
            <p:ph idx="1"/>
          </p:nvPr>
        </p:nvSpPr>
        <p:spPr/>
        <p:txBody>
          <a:bodyPr/>
          <a:lstStyle/>
          <a:p>
            <a:pPr marL="114300" indent="-342900"/>
            <a:r>
              <a:rPr lang="en-US" dirty="0">
                <a:ea typeface="+mn-lt"/>
                <a:cs typeface="+mn-lt"/>
              </a:rPr>
              <a:t>SIGNUP</a:t>
            </a:r>
          </a:p>
          <a:p>
            <a:pPr marL="571500" lvl="1" indent="-342900"/>
            <a:r>
              <a:rPr lang="en-US" dirty="0">
                <a:ea typeface="+mn-lt"/>
                <a:cs typeface="+mn-lt"/>
              </a:rPr>
              <a:t>Input     : New user name ,Password ,Phone number, email id </a:t>
            </a:r>
          </a:p>
          <a:p>
            <a:pPr marL="571500" lvl="1" indent="-342900"/>
            <a:r>
              <a:rPr lang="en-US" dirty="0">
                <a:ea typeface="+mn-lt"/>
                <a:cs typeface="+mn-lt"/>
              </a:rPr>
              <a:t>Processing: new details are stored in the database</a:t>
            </a:r>
          </a:p>
          <a:p>
            <a:pPr marL="571500" lvl="1" indent="-342900"/>
            <a:r>
              <a:rPr lang="en-US" dirty="0">
                <a:ea typeface="+mn-lt"/>
                <a:cs typeface="+mn-lt"/>
              </a:rPr>
              <a:t>Output   :Enters into the page while login</a:t>
            </a:r>
            <a:endParaRPr lang="en-US" dirty="0"/>
          </a:p>
        </p:txBody>
      </p:sp>
    </p:spTree>
    <p:extLst>
      <p:ext uri="{BB962C8B-B14F-4D97-AF65-F5344CB8AC3E}">
        <p14:creationId xmlns:p14="http://schemas.microsoft.com/office/powerpoint/2010/main" val="3253566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50B5DED-C3C5-4B01-8AC3-3EE8CDF88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645F163-EAE9-4EBE-BD11-7103BAE2A5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22225">
            <a:solidFill>
              <a:srgbClr val="FA97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a:extLst>
              <a:ext uri="{FF2B5EF4-FFF2-40B4-BE49-F238E27FC236}">
                <a16:creationId xmlns:a16="http://schemas.microsoft.com/office/drawing/2014/main" id="{846C224C-AE7E-421C-B883-76145BE81FAB}"/>
              </a:ext>
            </a:extLst>
          </p:cNvPr>
          <p:cNvPicPr>
            <a:picLocks noChangeAspect="1"/>
          </p:cNvPicPr>
          <p:nvPr/>
        </p:nvPicPr>
        <p:blipFill rotWithShape="1">
          <a:blip r:embed="rId2"/>
          <a:srcRect r="1" b="5832"/>
          <a:stretch/>
        </p:blipFill>
        <p:spPr>
          <a:xfrm>
            <a:off x="643467" y="1065656"/>
            <a:ext cx="10905066" cy="5148877"/>
          </a:xfrm>
          <a:prstGeom prst="rect">
            <a:avLst/>
          </a:prstGeom>
        </p:spPr>
      </p:pic>
    </p:spTree>
    <p:extLst>
      <p:ext uri="{BB962C8B-B14F-4D97-AF65-F5344CB8AC3E}">
        <p14:creationId xmlns:p14="http://schemas.microsoft.com/office/powerpoint/2010/main" val="4053058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4498F3-B344-4A60-A0E7-B843089C3A56}"/>
              </a:ext>
            </a:extLst>
          </p:cNvPr>
          <p:cNvSpPr>
            <a:spLocks noGrp="1"/>
          </p:cNvSpPr>
          <p:nvPr>
            <p:ph idx="1"/>
          </p:nvPr>
        </p:nvSpPr>
        <p:spPr/>
        <p:txBody>
          <a:bodyPr/>
          <a:lstStyle/>
          <a:p>
            <a:r>
              <a:rPr lang="en-US" sz="2400" dirty="0"/>
              <a:t>Take the test</a:t>
            </a:r>
          </a:p>
          <a:p>
            <a:pPr lvl="1"/>
            <a:r>
              <a:rPr lang="en-US" sz="2000" dirty="0"/>
              <a:t>Input: answers given by the user.</a:t>
            </a:r>
          </a:p>
          <a:p>
            <a:pPr lvl="1"/>
            <a:r>
              <a:rPr lang="en-US" sz="2000" dirty="0"/>
              <a:t>Processing: checks whether the answers are valid.</a:t>
            </a:r>
          </a:p>
          <a:p>
            <a:r>
              <a:rPr lang="en-US" sz="2400" dirty="0"/>
              <a:t>Final output:</a:t>
            </a:r>
          </a:p>
          <a:p>
            <a:pPr lvl="1"/>
            <a:r>
              <a:rPr lang="en-US" sz="2000" dirty="0"/>
              <a:t>Displays the result.</a:t>
            </a:r>
          </a:p>
        </p:txBody>
      </p:sp>
    </p:spTree>
    <p:extLst>
      <p:ext uri="{BB962C8B-B14F-4D97-AF65-F5344CB8AC3E}">
        <p14:creationId xmlns:p14="http://schemas.microsoft.com/office/powerpoint/2010/main" val="215520872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TF10001119</Template>
  <TotalTime>0</TotalTime>
  <Words>0</Words>
  <Application>Microsoft Office PowerPoint</Application>
  <PresentationFormat>Widescreen</PresentationFormat>
  <Paragraphs>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Gallery</vt:lpstr>
      <vt:lpstr>TEST PLATFORM</vt:lpstr>
      <vt:lpstr>ABSTRACT</vt:lpstr>
      <vt:lpstr>INTRODUCTION</vt:lpstr>
      <vt:lpstr>GENERAL DESCRIPTION</vt:lpstr>
      <vt:lpstr>FUNCTIONAL REQUIREMENTS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471</cp:revision>
  <dcterms:created xsi:type="dcterms:W3CDTF">2019-10-26T02:56:56Z</dcterms:created>
  <dcterms:modified xsi:type="dcterms:W3CDTF">2019-10-26T06:23:05Z</dcterms:modified>
</cp:coreProperties>
</file>