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754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812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4140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80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67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197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00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0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5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1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6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0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5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38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247B3-7F51-4F26-8C1E-3B9F68445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767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44C21-3D8A-4EF6-AE18-2EFA3F0A4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sz="4800"/>
              <a:t>Portal for scholarship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0770A-41FF-44DF-9F29-CC61CC03B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 sz="2400"/>
              <a:t>A web based application for handling the scholarship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56913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2C37-59F6-4EF6-A9B3-38B0CB80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coding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662D-4EA2-4D74-BC4F-A3300478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our web project has done mainly on the basis of following technologies :</a:t>
            </a:r>
          </a:p>
          <a:p>
            <a:r>
              <a:rPr lang="en-US" dirty="0"/>
              <a:t>1) Front end  ----  HTML,CSS</a:t>
            </a:r>
          </a:p>
          <a:p>
            <a:r>
              <a:rPr lang="en-US" dirty="0"/>
              <a:t>2) Back end ------ PHP </a:t>
            </a:r>
          </a:p>
          <a:p>
            <a:r>
              <a:rPr lang="en-US" dirty="0"/>
              <a:t>3) Database connectivity ------</a:t>
            </a: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5FA6-D301-4B00-8D40-B201646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coding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CC3ED3-7CC1-43E0-94D9-38B13C7698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04189"/>
            <a:ext cx="5105400" cy="287038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483E22-DD63-490A-ACE8-F2666F394C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2507313"/>
            <a:ext cx="5094287" cy="2864137"/>
          </a:xfrm>
        </p:spPr>
      </p:pic>
    </p:spTree>
    <p:extLst>
      <p:ext uri="{BB962C8B-B14F-4D97-AF65-F5344CB8AC3E}">
        <p14:creationId xmlns:p14="http://schemas.microsoft.com/office/powerpoint/2010/main" val="397491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F5B6-517F-4DA5-BFA3-6F86D11F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and Data base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1FC0555-FC78-4AE1-80CD-9734DC1F9B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04189"/>
            <a:ext cx="5105400" cy="2870385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81809EA-3193-4269-B2F1-F64CB61D4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2043113"/>
            <a:ext cx="5670550" cy="4043362"/>
          </a:xfrm>
        </p:spPr>
      </p:pic>
    </p:spTree>
    <p:extLst>
      <p:ext uri="{BB962C8B-B14F-4D97-AF65-F5344CB8AC3E}">
        <p14:creationId xmlns:p14="http://schemas.microsoft.com/office/powerpoint/2010/main" val="413864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1F8A1-A5F2-4131-8ED6-2FF97FA7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sz="3400"/>
              <a:t>Limitations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E680-A92B-47A9-8343-107221CCF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Difficult in handling large and large amounts of the data</a:t>
            </a:r>
          </a:p>
          <a:p>
            <a:r>
              <a:rPr lang="en-US" dirty="0"/>
              <a:t>No proper media storage database</a:t>
            </a:r>
          </a:p>
          <a:p>
            <a:r>
              <a:rPr lang="en-US" dirty="0"/>
              <a:t>It cant access with any of the other existing system</a:t>
            </a:r>
          </a:p>
          <a:p>
            <a:r>
              <a:rPr lang="en-US" sz="2000" dirty="0"/>
              <a:t>i.e. a stand alone application</a:t>
            </a:r>
          </a:p>
          <a:p>
            <a:r>
              <a:rPr lang="en-US" dirty="0"/>
              <a:t>The students applied will be directly approved and added for the scholarships no approval by the admin is present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701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B27A-B0B4-4BE3-B6D1-1B246025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2993-5FD4-4497-B25B-B9570629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present the project can  interact only in between college management and students </a:t>
            </a:r>
            <a:r>
              <a:rPr lang="en-US" dirty="0" err="1"/>
              <a:t>i.e</a:t>
            </a:r>
            <a:r>
              <a:rPr lang="en-US" dirty="0"/>
              <a:t> the data that has been sent from student can be present with the management.</a:t>
            </a:r>
          </a:p>
          <a:p>
            <a:r>
              <a:rPr lang="en-US" dirty="0"/>
              <a:t>The management has to handle all this data and has to sent for the government for allocation of scholarship.</a:t>
            </a:r>
          </a:p>
          <a:p>
            <a:r>
              <a:rPr lang="en-US" dirty="0"/>
              <a:t>So the main future enhancement for this project is to provide a </a:t>
            </a:r>
            <a:r>
              <a:rPr lang="en-US" dirty="0" err="1"/>
              <a:t>plarform</a:t>
            </a:r>
            <a:r>
              <a:rPr lang="en-US" dirty="0"/>
              <a:t> where students can interact with the college management and also those info of students can be directly forwarded to govt by the college  management  through </a:t>
            </a:r>
            <a:r>
              <a:rPr lang="en-US" dirty="0" err="1"/>
              <a:t>thisn</a:t>
            </a:r>
            <a:r>
              <a:rPr lang="en-US" dirty="0"/>
              <a:t> same website.</a:t>
            </a:r>
          </a:p>
        </p:txBody>
      </p:sp>
    </p:spTree>
    <p:extLst>
      <p:ext uri="{BB962C8B-B14F-4D97-AF65-F5344CB8AC3E}">
        <p14:creationId xmlns:p14="http://schemas.microsoft.com/office/powerpoint/2010/main" val="298231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847CCBD-1C0E-4E19-8FA5-F34F95EA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92" y="2586038"/>
            <a:ext cx="3583953" cy="37004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b="1" i="0" kern="1200" cap="all" dirty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Team :</a:t>
            </a:r>
            <a:br>
              <a:rPr lang="en-US" sz="3200" b="1" i="0" kern="1200" cap="all" dirty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200" b="1" i="0" kern="1200" cap="all" dirty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Techy pirates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card&#10;&#10;Description automatically generated">
            <a:extLst>
              <a:ext uri="{FF2B5EF4-FFF2-40B4-BE49-F238E27FC236}">
                <a16:creationId xmlns:a16="http://schemas.microsoft.com/office/drawing/2014/main" id="{0CF371B4-ED01-47B2-8904-7B1C03267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13" y="1482668"/>
            <a:ext cx="5895257" cy="39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1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94DF-538D-4DCB-990E-147EFB1E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3BCD-A516-47A1-9A48-084F21D1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Requirements of project</a:t>
            </a:r>
          </a:p>
          <a:p>
            <a:r>
              <a:rPr lang="en-US" dirty="0"/>
              <a:t>Hardware requirements</a:t>
            </a:r>
          </a:p>
          <a:p>
            <a:r>
              <a:rPr lang="en-US" dirty="0"/>
              <a:t>Software requirements</a:t>
            </a:r>
          </a:p>
          <a:p>
            <a:r>
              <a:rPr lang="en-US" dirty="0"/>
              <a:t>Functional requirements</a:t>
            </a:r>
          </a:p>
          <a:p>
            <a:r>
              <a:rPr lang="en-US" dirty="0"/>
              <a:t>Working of project</a:t>
            </a:r>
          </a:p>
          <a:p>
            <a:r>
              <a:rPr lang="en-US" dirty="0"/>
              <a:t>Introduction to coding part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4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2C22-4189-452F-8C07-60A1224D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AA6B-5C89-4D17-B560-129E4DDA4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  <a:p>
            <a:r>
              <a:rPr lang="en-US" dirty="0"/>
              <a:t>Drawbacks</a:t>
            </a:r>
          </a:p>
          <a:p>
            <a:r>
              <a:rPr lang="en-US" dirty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401585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512A-47B2-4523-B370-7F27D1C8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024-7EB9-435B-ADA7-2487C625A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4" y="1685925"/>
            <a:ext cx="6706205" cy="4913658"/>
          </a:xfrm>
        </p:spPr>
        <p:txBody>
          <a:bodyPr>
            <a:normAutofit/>
          </a:bodyPr>
          <a:lstStyle/>
          <a:p>
            <a:r>
              <a:rPr lang="en-US" dirty="0"/>
              <a:t>The main theme of our project is to develop a web based application for handling the scholarships of the students.</a:t>
            </a:r>
          </a:p>
          <a:p>
            <a:r>
              <a:rPr lang="en-US" dirty="0"/>
              <a:t>Now-a-days everything is being digitalized and at this stage it is very inefficient to use manual way of approval of the scholarships of the students in educational institutions.</a:t>
            </a:r>
          </a:p>
          <a:p>
            <a:r>
              <a:rPr lang="en-US" dirty="0"/>
              <a:t>And more over it is causing a lot of errors in approving and consuming more amount of time.</a:t>
            </a:r>
          </a:p>
          <a:p>
            <a:r>
              <a:rPr lang="en-US" dirty="0"/>
              <a:t>The main significance of using this project is to reduce the waste of papers and reduces manual entry of the data by the admin </a:t>
            </a:r>
          </a:p>
        </p:txBody>
      </p:sp>
      <p:pic>
        <p:nvPicPr>
          <p:cNvPr id="6" name="Content Placeholder 5" descr="A close up of a newspaper&#10;&#10;Description automatically generated">
            <a:extLst>
              <a:ext uri="{FF2B5EF4-FFF2-40B4-BE49-F238E27FC236}">
                <a16:creationId xmlns:a16="http://schemas.microsoft.com/office/drawing/2014/main" id="{DDE881BA-8E27-4802-AF3A-55E770C9EF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3" y="2244049"/>
            <a:ext cx="3349625" cy="2678031"/>
          </a:xfrm>
        </p:spPr>
      </p:pic>
    </p:spTree>
    <p:extLst>
      <p:ext uri="{BB962C8B-B14F-4D97-AF65-F5344CB8AC3E}">
        <p14:creationId xmlns:p14="http://schemas.microsoft.com/office/powerpoint/2010/main" val="255870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1A2D-9287-4A14-BA0B-B6C52C38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3FFF-0B84-4293-AABA-3A66A5919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overall requirements for the project are mainly </a:t>
            </a:r>
            <a:r>
              <a:rPr lang="en-US" dirty="0" err="1"/>
              <a:t>categeorised</a:t>
            </a:r>
            <a:r>
              <a:rPr lang="en-US" dirty="0"/>
              <a:t> into 3 components</a:t>
            </a:r>
          </a:p>
          <a:p>
            <a:r>
              <a:rPr lang="en-US" dirty="0"/>
              <a:t>They are as follows :</a:t>
            </a:r>
          </a:p>
          <a:p>
            <a:r>
              <a:rPr lang="en-US" dirty="0"/>
              <a:t>1) Hardware requirements </a:t>
            </a:r>
          </a:p>
          <a:p>
            <a:r>
              <a:rPr lang="en-US" dirty="0"/>
              <a:t>2)Software requirements </a:t>
            </a:r>
          </a:p>
          <a:p>
            <a:r>
              <a:rPr lang="en-US" dirty="0"/>
              <a:t>3)Functional requirements </a:t>
            </a:r>
          </a:p>
        </p:txBody>
      </p:sp>
    </p:spTree>
    <p:extLst>
      <p:ext uri="{BB962C8B-B14F-4D97-AF65-F5344CB8AC3E}">
        <p14:creationId xmlns:p14="http://schemas.microsoft.com/office/powerpoint/2010/main" val="418317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4D86-6478-44AA-9F00-1737B1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347A-2CD7-4DAD-B386-4AD2FB613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4" y="1935921"/>
            <a:ext cx="5901343" cy="4422017"/>
          </a:xfrm>
        </p:spPr>
        <p:txBody>
          <a:bodyPr/>
          <a:lstStyle/>
          <a:p>
            <a:r>
              <a:rPr lang="en-US" dirty="0"/>
              <a:t>The basic hardware requirements for proper working of this project are listed as below :</a:t>
            </a:r>
          </a:p>
          <a:p>
            <a:r>
              <a:rPr lang="en-US" dirty="0"/>
              <a:t>1) System of 1 TB of memory</a:t>
            </a:r>
          </a:p>
          <a:p>
            <a:r>
              <a:rPr lang="en-US" dirty="0"/>
              <a:t>2)RAM of 8 GB size</a:t>
            </a:r>
          </a:p>
          <a:p>
            <a:r>
              <a:rPr lang="en-US" dirty="0"/>
              <a:t>3) 64 bit micro processor</a:t>
            </a:r>
          </a:p>
          <a:p>
            <a:r>
              <a:rPr lang="en-US" dirty="0"/>
              <a:t>4) Server for hosting of the website</a:t>
            </a:r>
          </a:p>
          <a:p>
            <a:r>
              <a:rPr lang="en-US" dirty="0"/>
              <a:t>5) Database server for maintain the whole student scholarship data</a:t>
            </a:r>
          </a:p>
        </p:txBody>
      </p:sp>
      <p:pic>
        <p:nvPicPr>
          <p:cNvPr id="6" name="Content Placeholder 5" descr="A circuit board&#10;&#10;Description automatically generated">
            <a:extLst>
              <a:ext uri="{FF2B5EF4-FFF2-40B4-BE49-F238E27FC236}">
                <a16:creationId xmlns:a16="http://schemas.microsoft.com/office/drawing/2014/main" id="{45C3FB56-6BB8-49F1-B261-F988FA79B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5" y="2088319"/>
            <a:ext cx="4810125" cy="3355219"/>
          </a:xfrm>
        </p:spPr>
      </p:pic>
    </p:spTree>
    <p:extLst>
      <p:ext uri="{BB962C8B-B14F-4D97-AF65-F5344CB8AC3E}">
        <p14:creationId xmlns:p14="http://schemas.microsoft.com/office/powerpoint/2010/main" val="366119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4D8D-A65F-49D0-BD69-FE94B71B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27E3-D632-4000-810F-BB3640490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4" y="2088319"/>
            <a:ext cx="6515705" cy="4160081"/>
          </a:xfrm>
        </p:spPr>
        <p:txBody>
          <a:bodyPr/>
          <a:lstStyle/>
          <a:p>
            <a:r>
              <a:rPr lang="en-US" dirty="0"/>
              <a:t>The basic software requirements required for the efficient performance of the project are as follows :</a:t>
            </a:r>
          </a:p>
          <a:p>
            <a:r>
              <a:rPr lang="en-US" dirty="0"/>
              <a:t>1) Windows 10/Linux  OS</a:t>
            </a:r>
          </a:p>
          <a:p>
            <a:r>
              <a:rPr lang="en-US" dirty="0"/>
              <a:t>2)Web browser</a:t>
            </a:r>
          </a:p>
          <a:p>
            <a:r>
              <a:rPr lang="en-US" dirty="0"/>
              <a:t>3)Network connecting tools</a:t>
            </a:r>
          </a:p>
          <a:p>
            <a:r>
              <a:rPr lang="en-US" dirty="0"/>
              <a:t>4)Proper GUI components</a:t>
            </a:r>
          </a:p>
        </p:txBody>
      </p:sp>
      <p:pic>
        <p:nvPicPr>
          <p:cNvPr id="8" name="Content Placeholder 7" descr="A circuit board&#10;&#10;Description automatically generated">
            <a:extLst>
              <a:ext uri="{FF2B5EF4-FFF2-40B4-BE49-F238E27FC236}">
                <a16:creationId xmlns:a16="http://schemas.microsoft.com/office/drawing/2014/main" id="{24B008A0-0C8C-475F-86E3-D21CEA0249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37" y="2088319"/>
            <a:ext cx="3900487" cy="3212344"/>
          </a:xfrm>
        </p:spPr>
      </p:pic>
    </p:spTree>
    <p:extLst>
      <p:ext uri="{BB962C8B-B14F-4D97-AF65-F5344CB8AC3E}">
        <p14:creationId xmlns:p14="http://schemas.microsoft.com/office/powerpoint/2010/main" val="22181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51AC-CA7A-4028-BA20-1D12D426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2BD5-BF98-4427-9F48-03DBFA33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functional requirements of the project mainly deals with the features of the project or the various events that are performed in the project</a:t>
            </a:r>
          </a:p>
          <a:p>
            <a:r>
              <a:rPr lang="en-US" dirty="0"/>
              <a:t>Certain functional requirements of the project are as follows :</a:t>
            </a:r>
          </a:p>
          <a:p>
            <a:r>
              <a:rPr lang="en-US" dirty="0"/>
              <a:t>1)Login/Signup for student</a:t>
            </a:r>
          </a:p>
          <a:p>
            <a:r>
              <a:rPr lang="en-US" dirty="0"/>
              <a:t>2)Login for admin</a:t>
            </a:r>
          </a:p>
          <a:p>
            <a:r>
              <a:rPr lang="en-US" dirty="0"/>
              <a:t>3)Personal data filling for students</a:t>
            </a:r>
          </a:p>
          <a:p>
            <a:r>
              <a:rPr lang="en-US" dirty="0"/>
              <a:t>4)Review of notices</a:t>
            </a:r>
          </a:p>
          <a:p>
            <a:r>
              <a:rPr lang="en-US" dirty="0"/>
              <a:t>5) Queries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9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53CE-8322-4089-8FA5-256A3361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159A7-D4D7-4AEE-9A30-0641CA596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443" y="1935163"/>
            <a:ext cx="4879199" cy="823912"/>
          </a:xfrm>
        </p:spPr>
        <p:txBody>
          <a:bodyPr/>
          <a:lstStyle/>
          <a:p>
            <a:r>
              <a:rPr lang="en-US" dirty="0"/>
              <a:t>1)Admin user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81C22-E6E3-40FB-9D6F-A428F89EAA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Approval of scholarships</a:t>
            </a:r>
          </a:p>
          <a:p>
            <a:r>
              <a:rPr lang="en-US" dirty="0"/>
              <a:t>View of list of students with scholarships</a:t>
            </a:r>
          </a:p>
          <a:p>
            <a:r>
              <a:rPr lang="en-US" dirty="0"/>
              <a:t>Posting of notices to students</a:t>
            </a:r>
          </a:p>
          <a:p>
            <a:r>
              <a:rPr lang="en-US" dirty="0"/>
              <a:t>Response to student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7A014-8F2A-4BDB-8D68-CDAC0C748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2822" y="1866313"/>
            <a:ext cx="4865554" cy="823912"/>
          </a:xfrm>
        </p:spPr>
        <p:txBody>
          <a:bodyPr/>
          <a:lstStyle/>
          <a:p>
            <a:r>
              <a:rPr lang="en-US" dirty="0"/>
              <a:t>2) Student user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E8503-3A29-400F-BE9C-A07D2388709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Login /Sign up</a:t>
            </a:r>
          </a:p>
          <a:p>
            <a:r>
              <a:rPr lang="en-US" dirty="0"/>
              <a:t>Filling profile</a:t>
            </a:r>
          </a:p>
          <a:p>
            <a:r>
              <a:rPr lang="en-US" dirty="0"/>
              <a:t>View of status of scholarship</a:t>
            </a:r>
          </a:p>
          <a:p>
            <a:r>
              <a:rPr lang="en-US" dirty="0"/>
              <a:t>View of Notices posted by admin</a:t>
            </a:r>
          </a:p>
          <a:p>
            <a:r>
              <a:rPr lang="en-US" dirty="0"/>
              <a:t>Asking queries to the admin</a:t>
            </a:r>
          </a:p>
        </p:txBody>
      </p:sp>
    </p:spTree>
    <p:extLst>
      <p:ext uri="{BB962C8B-B14F-4D97-AF65-F5344CB8AC3E}">
        <p14:creationId xmlns:p14="http://schemas.microsoft.com/office/powerpoint/2010/main" val="518517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580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Damask</vt:lpstr>
      <vt:lpstr>Portal for scholarship details</vt:lpstr>
      <vt:lpstr>Table of content</vt:lpstr>
      <vt:lpstr>Table of content</vt:lpstr>
      <vt:lpstr>abstract</vt:lpstr>
      <vt:lpstr>Requirements of project</vt:lpstr>
      <vt:lpstr>Hardware Requirements</vt:lpstr>
      <vt:lpstr>Software requirements</vt:lpstr>
      <vt:lpstr>Functional requirements </vt:lpstr>
      <vt:lpstr>Working of the project</vt:lpstr>
      <vt:lpstr>Intro to coding part</vt:lpstr>
      <vt:lpstr>Front end coding</vt:lpstr>
      <vt:lpstr>Back End and Data base</vt:lpstr>
      <vt:lpstr>Limitations </vt:lpstr>
      <vt:lpstr>Future enhancements</vt:lpstr>
      <vt:lpstr>Team : Techy pirates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for scholarship details</dc:title>
  <dc:creator>pavan praneeth</dc:creator>
  <cp:lastModifiedBy>pavan praneeth</cp:lastModifiedBy>
  <cp:revision>2</cp:revision>
  <dcterms:created xsi:type="dcterms:W3CDTF">2019-10-26T04:40:20Z</dcterms:created>
  <dcterms:modified xsi:type="dcterms:W3CDTF">2019-10-26T05:52:43Z</dcterms:modified>
</cp:coreProperties>
</file>